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7"/>
  </p:notesMasterIdLst>
  <p:sldIdLst>
    <p:sldId id="390" r:id="rId2"/>
    <p:sldId id="274" r:id="rId3"/>
    <p:sldId id="376" r:id="rId4"/>
    <p:sldId id="404" r:id="rId5"/>
    <p:sldId id="391" r:id="rId6"/>
    <p:sldId id="395" r:id="rId7"/>
    <p:sldId id="405" r:id="rId8"/>
    <p:sldId id="401" r:id="rId9"/>
    <p:sldId id="396" r:id="rId10"/>
    <p:sldId id="397" r:id="rId11"/>
    <p:sldId id="398" r:id="rId12"/>
    <p:sldId id="399" r:id="rId13"/>
    <p:sldId id="379" r:id="rId14"/>
    <p:sldId id="365" r:id="rId15"/>
    <p:sldId id="277" r:id="rId16"/>
  </p:sldIdLst>
  <p:sldSz cx="12192000" cy="6858000"/>
  <p:notesSz cx="6858000" cy="9144000"/>
  <p:embeddedFontLst>
    <p:embeddedFont>
      <p:font typeface="Andika" panose="02000000000000000000" pitchFamily="2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267C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2E07E5D-212D-4FA2-9403-2E8D54DDB7AF}" v="4" dt="2026-04-27T13:17:36.76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441" autoAdjust="0"/>
  </p:normalViewPr>
  <p:slideViewPr>
    <p:cSldViewPr snapToGrid="0">
      <p:cViewPr varScale="1">
        <p:scale>
          <a:sx n="84" d="100"/>
          <a:sy n="84" d="100"/>
        </p:scale>
        <p:origin x="90" y="26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4-27T13:17:36.764" v="1360"/>
      <pc:docMkLst>
        <pc:docMk/>
      </pc:docMkLst>
      <pc:sldChg chg="modSp mod">
        <pc:chgData name="Glen Jones" userId="e846aaca-4b24-4b13-b0d0-f2308e16b284" providerId="ADAL" clId="{ED47ACC3-9597-4D89-A1DC-43CF280EF274}" dt="2026-04-13T10:44:21.039" v="780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4-13T10:44:21.039" v="780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modSp mod">
        <pc:chgData name="Glen Jones" userId="e846aaca-4b24-4b13-b0d0-f2308e16b284" providerId="ADAL" clId="{ED47ACC3-9597-4D89-A1DC-43CF280EF274}" dt="2026-04-13T10:54:01.497" v="1263" actId="1038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4-13T10:54:01.497" v="1263" actId="1038"/>
          <ac:spMkLst>
            <pc:docMk/>
            <pc:sldMk cId="0" sldId="277"/>
            <ac:spMk id="3" creationId="{14A98FF5-4F3C-D9B6-7AF1-1894F0939983}"/>
          </ac:spMkLst>
        </pc:spChg>
      </pc:sldChg>
      <pc:sldChg chg="addSp modSp mod modAnim">
        <pc:chgData name="Glen Jones" userId="e846aaca-4b24-4b13-b0d0-f2308e16b284" providerId="ADAL" clId="{ED47ACC3-9597-4D89-A1DC-43CF280EF274}" dt="2026-04-13T11:00:01.673" v="1345" actId="20577"/>
        <pc:sldMkLst>
          <pc:docMk/>
          <pc:sldMk cId="82520960" sldId="365"/>
        </pc:sldMkLst>
        <pc:spChg chg="mod">
          <ac:chgData name="Glen Jones" userId="e846aaca-4b24-4b13-b0d0-f2308e16b284" providerId="ADAL" clId="{ED47ACC3-9597-4D89-A1DC-43CF280EF274}" dt="2026-04-13T11:00:01.673" v="1345" actId="20577"/>
          <ac:spMkLst>
            <pc:docMk/>
            <pc:sldMk cId="82520960" sldId="365"/>
            <ac:spMk id="2" creationId="{3EDD1887-661E-F2C4-CCDD-3D70D09803FC}"/>
          </ac:spMkLst>
        </pc:spChg>
        <pc:spChg chg="add mod">
          <ac:chgData name="Glen Jones" userId="e846aaca-4b24-4b13-b0d0-f2308e16b284" providerId="ADAL" clId="{ED47ACC3-9597-4D89-A1DC-43CF280EF274}" dt="2026-04-13T10:59:45.988" v="1341" actId="108"/>
          <ac:spMkLst>
            <pc:docMk/>
            <pc:sldMk cId="82520960" sldId="365"/>
            <ac:spMk id="3" creationId="{ED02D64D-9532-12CA-87F9-DD8CBBED836E}"/>
          </ac:spMkLst>
        </pc:spChg>
        <pc:spChg chg="mod">
          <ac:chgData name="Glen Jones" userId="e846aaca-4b24-4b13-b0d0-f2308e16b284" providerId="ADAL" clId="{ED47ACC3-9597-4D89-A1DC-43CF280EF274}" dt="2026-04-13T10:59:36.455" v="1337" actId="1076"/>
          <ac:spMkLst>
            <pc:docMk/>
            <pc:sldMk cId="82520960" sldId="365"/>
            <ac:spMk id="5" creationId="{2A425721-9E2A-0CA6-41AA-D7F3A00FA5A0}"/>
          </ac:spMkLst>
        </pc:spChg>
        <pc:cxnChg chg="add mod">
          <ac:chgData name="Glen Jones" userId="e846aaca-4b24-4b13-b0d0-f2308e16b284" providerId="ADAL" clId="{ED47ACC3-9597-4D89-A1DC-43CF280EF274}" dt="2026-04-13T08:56:56.588" v="509" actId="1076"/>
          <ac:cxnSpMkLst>
            <pc:docMk/>
            <pc:sldMk cId="82520960" sldId="365"/>
            <ac:cxnSpMk id="9" creationId="{BDB9D0A7-2D75-1211-7D8B-C4C558150B46}"/>
          </ac:cxnSpMkLst>
        </pc:cxnChg>
        <pc:cxnChg chg="add mod">
          <ac:chgData name="Glen Jones" userId="e846aaca-4b24-4b13-b0d0-f2308e16b284" providerId="ADAL" clId="{ED47ACC3-9597-4D89-A1DC-43CF280EF274}" dt="2026-04-13T08:56:56.588" v="509" actId="1076"/>
          <ac:cxnSpMkLst>
            <pc:docMk/>
            <pc:sldMk cId="82520960" sldId="365"/>
            <ac:cxnSpMk id="11" creationId="{5C556B83-AB81-4304-94E2-4A653D3932AF}"/>
          </ac:cxnSpMkLst>
        </pc:cxnChg>
      </pc:sldChg>
      <pc:sldChg chg="addSp delSp modSp mod delAnim">
        <pc:chgData name="Glen Jones" userId="e846aaca-4b24-4b13-b0d0-f2308e16b284" providerId="ADAL" clId="{ED47ACC3-9597-4D89-A1DC-43CF280EF274}" dt="2026-04-13T10:45:34.717" v="824" actId="20577"/>
        <pc:sldMkLst>
          <pc:docMk/>
          <pc:sldMk cId="578625206" sldId="376"/>
        </pc:sldMkLst>
        <pc:spChg chg="mod">
          <ac:chgData name="Glen Jones" userId="e846aaca-4b24-4b13-b0d0-f2308e16b284" providerId="ADAL" clId="{ED47ACC3-9597-4D89-A1DC-43CF280EF274}" dt="2026-04-13T10:45:34.717" v="824" actId="20577"/>
          <ac:spMkLst>
            <pc:docMk/>
            <pc:sldMk cId="578625206" sldId="376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4-13T08:45:02.993" v="43" actId="14100"/>
          <ac:spMkLst>
            <pc:docMk/>
            <pc:sldMk cId="578625206" sldId="376"/>
            <ac:spMk id="3" creationId="{FA79B487-2B39-D1FB-C619-7086E17203C8}"/>
          </ac:spMkLst>
        </pc:spChg>
      </pc:sldChg>
      <pc:sldChg chg="addSp delSp modSp mod addAnim delAnim modAnim">
        <pc:chgData name="Glen Jones" userId="e846aaca-4b24-4b13-b0d0-f2308e16b284" providerId="ADAL" clId="{ED47ACC3-9597-4D89-A1DC-43CF280EF274}" dt="2026-04-13T11:02:14.999" v="1354" actId="2162"/>
        <pc:sldMkLst>
          <pc:docMk/>
          <pc:sldMk cId="2437532284" sldId="379"/>
        </pc:sldMkLst>
        <pc:spChg chg="mod">
          <ac:chgData name="Glen Jones" userId="e846aaca-4b24-4b13-b0d0-f2308e16b284" providerId="ADAL" clId="{ED47ACC3-9597-4D89-A1DC-43CF280EF274}" dt="2026-04-13T10:56:57.730" v="1312" actId="1076"/>
          <ac:spMkLst>
            <pc:docMk/>
            <pc:sldMk cId="2437532284" sldId="379"/>
            <ac:spMk id="2" creationId="{2923357A-44F8-7E66-68A8-D73CF139DCCC}"/>
          </ac:spMkLst>
        </pc:spChg>
        <pc:spChg chg="mod">
          <ac:chgData name="Glen Jones" userId="e846aaca-4b24-4b13-b0d0-f2308e16b284" providerId="ADAL" clId="{ED47ACC3-9597-4D89-A1DC-43CF280EF274}" dt="2026-04-13T10:57:27.058" v="1331" actId="1076"/>
          <ac:spMkLst>
            <pc:docMk/>
            <pc:sldMk cId="2437532284" sldId="379"/>
            <ac:spMk id="3" creationId="{14BA8984-A5C5-E689-AEEF-5D760178A74D}"/>
          </ac:spMkLst>
        </pc:spChg>
        <pc:spChg chg="mod">
          <ac:chgData name="Glen Jones" userId="e846aaca-4b24-4b13-b0d0-f2308e16b284" providerId="ADAL" clId="{ED47ACC3-9597-4D89-A1DC-43CF280EF274}" dt="2026-04-13T10:57:27.058" v="1331" actId="1076"/>
          <ac:spMkLst>
            <pc:docMk/>
            <pc:sldMk cId="2437532284" sldId="379"/>
            <ac:spMk id="5" creationId="{C8C7C7CF-A802-8B75-CDD7-7F3F67772B21}"/>
          </ac:spMkLst>
        </pc:spChg>
        <pc:spChg chg="mod">
          <ac:chgData name="Glen Jones" userId="e846aaca-4b24-4b13-b0d0-f2308e16b284" providerId="ADAL" clId="{ED47ACC3-9597-4D89-A1DC-43CF280EF274}" dt="2026-04-13T10:57:27.058" v="1331" actId="1076"/>
          <ac:spMkLst>
            <pc:docMk/>
            <pc:sldMk cId="2437532284" sldId="379"/>
            <ac:spMk id="6" creationId="{53CCCB6D-E630-F7C9-4427-9C315BCEBBDC}"/>
          </ac:spMkLst>
        </pc:spChg>
        <pc:spChg chg="mod">
          <ac:chgData name="Glen Jones" userId="e846aaca-4b24-4b13-b0d0-f2308e16b284" providerId="ADAL" clId="{ED47ACC3-9597-4D89-A1DC-43CF280EF274}" dt="2026-04-13T10:57:27.058" v="1331" actId="1076"/>
          <ac:spMkLst>
            <pc:docMk/>
            <pc:sldMk cId="2437532284" sldId="379"/>
            <ac:spMk id="11" creationId="{E01635AF-5BA6-9C1E-A88C-3F72D89D29B1}"/>
          </ac:spMkLst>
        </pc:spChg>
        <pc:spChg chg="mod">
          <ac:chgData name="Glen Jones" userId="e846aaca-4b24-4b13-b0d0-f2308e16b284" providerId="ADAL" clId="{ED47ACC3-9597-4D89-A1DC-43CF280EF274}" dt="2026-04-13T10:57:27.058" v="1331" actId="1076"/>
          <ac:spMkLst>
            <pc:docMk/>
            <pc:sldMk cId="2437532284" sldId="379"/>
            <ac:spMk id="16" creationId="{2FBB5BE9-27A7-B13A-764A-D0D4B1A2D074}"/>
          </ac:spMkLst>
        </pc:spChg>
        <pc:spChg chg="add del mod">
          <ac:chgData name="Glen Jones" userId="e846aaca-4b24-4b13-b0d0-f2308e16b284" providerId="ADAL" clId="{ED47ACC3-9597-4D89-A1DC-43CF280EF274}" dt="2026-04-13T10:57:27.058" v="1331" actId="1076"/>
          <ac:spMkLst>
            <pc:docMk/>
            <pc:sldMk cId="2437532284" sldId="379"/>
            <ac:spMk id="23" creationId="{8339E3B1-69E3-0DEE-831E-BD8E6C9303F7}"/>
          </ac:spMkLst>
        </pc:spChg>
        <pc:grpChg chg="mod">
          <ac:chgData name="Glen Jones" userId="e846aaca-4b24-4b13-b0d0-f2308e16b284" providerId="ADAL" clId="{ED47ACC3-9597-4D89-A1DC-43CF280EF274}" dt="2026-04-13T10:57:09.877" v="1317" actId="14100"/>
          <ac:grpSpMkLst>
            <pc:docMk/>
            <pc:sldMk cId="2437532284" sldId="379"/>
            <ac:grpSpMk id="15" creationId="{1793359C-BBCE-0292-B1A3-4902FC32A1A9}"/>
          </ac:grpSpMkLst>
        </pc:grpChg>
        <pc:graphicFrameChg chg="mod modGraphic">
          <ac:chgData name="Glen Jones" userId="e846aaca-4b24-4b13-b0d0-f2308e16b284" providerId="ADAL" clId="{ED47ACC3-9597-4D89-A1DC-43CF280EF274}" dt="2026-04-13T11:02:14.999" v="1354" actId="2162"/>
          <ac:graphicFrameMkLst>
            <pc:docMk/>
            <pc:sldMk cId="2437532284" sldId="379"/>
            <ac:graphicFrameMk id="4" creationId="{B969CBC6-6141-0D04-7A5C-A142417460BC}"/>
          </ac:graphicFrameMkLst>
        </pc:graphicFrameChg>
      </pc:sldChg>
      <pc:sldChg chg="modSp mod">
        <pc:chgData name="Glen Jones" userId="e846aaca-4b24-4b13-b0d0-f2308e16b284" providerId="ADAL" clId="{ED47ACC3-9597-4D89-A1DC-43CF280EF274}" dt="2026-04-13T10:47:00.819" v="844" actId="20577"/>
        <pc:sldMkLst>
          <pc:docMk/>
          <pc:sldMk cId="2020816717" sldId="391"/>
        </pc:sldMkLst>
        <pc:spChg chg="mod">
          <ac:chgData name="Glen Jones" userId="e846aaca-4b24-4b13-b0d0-f2308e16b284" providerId="ADAL" clId="{ED47ACC3-9597-4D89-A1DC-43CF280EF274}" dt="2026-04-13T10:47:00.819" v="844" actId="20577"/>
          <ac:spMkLst>
            <pc:docMk/>
            <pc:sldMk cId="2020816717" sldId="391"/>
            <ac:spMk id="3" creationId="{27DF0E41-B3AD-D337-3837-BA49548976F3}"/>
          </ac:spMkLst>
        </pc:spChg>
      </pc:sldChg>
      <pc:sldChg chg="addSp delSp modSp mod">
        <pc:chgData name="Glen Jones" userId="e846aaca-4b24-4b13-b0d0-f2308e16b284" providerId="ADAL" clId="{ED47ACC3-9597-4D89-A1DC-43CF280EF274}" dt="2026-04-13T10:47:22.248" v="857" actId="14100"/>
        <pc:sldMkLst>
          <pc:docMk/>
          <pc:sldMk cId="3164751301" sldId="395"/>
        </pc:sldMkLst>
        <pc:spChg chg="mod">
          <ac:chgData name="Glen Jones" userId="e846aaca-4b24-4b13-b0d0-f2308e16b284" providerId="ADAL" clId="{ED47ACC3-9597-4D89-A1DC-43CF280EF274}" dt="2026-04-13T10:47:10.019" v="853" actId="20577"/>
          <ac:spMkLst>
            <pc:docMk/>
            <pc:sldMk cId="3164751301" sldId="395"/>
            <ac:spMk id="3" creationId="{D9B2D5CE-E9E3-163B-1D0C-265D543A2975}"/>
          </ac:spMkLst>
        </pc:spChg>
        <pc:cxnChg chg="add mod">
          <ac:chgData name="Glen Jones" userId="e846aaca-4b24-4b13-b0d0-f2308e16b284" providerId="ADAL" clId="{ED47ACC3-9597-4D89-A1DC-43CF280EF274}" dt="2026-04-13T10:47:22.248" v="857" actId="14100"/>
          <ac:cxnSpMkLst>
            <pc:docMk/>
            <pc:sldMk cId="3164751301" sldId="395"/>
            <ac:cxnSpMk id="5" creationId="{590229F1-76A2-0F29-E284-CD70C2ADCC8D}"/>
          </ac:cxnSpMkLst>
        </pc:cxnChg>
      </pc:sldChg>
      <pc:sldChg chg="addSp delSp modSp mod">
        <pc:chgData name="Glen Jones" userId="e846aaca-4b24-4b13-b0d0-f2308e16b284" providerId="ADAL" clId="{ED47ACC3-9597-4D89-A1DC-43CF280EF274}" dt="2026-04-13T10:50:07.728" v="1042" actId="1076"/>
        <pc:sldMkLst>
          <pc:docMk/>
          <pc:sldMk cId="2727212801" sldId="396"/>
        </pc:sldMkLst>
        <pc:spChg chg="add mod">
          <ac:chgData name="Glen Jones" userId="e846aaca-4b24-4b13-b0d0-f2308e16b284" providerId="ADAL" clId="{ED47ACC3-9597-4D89-A1DC-43CF280EF274}" dt="2026-04-13T10:50:07.728" v="1042" actId="1076"/>
          <ac:spMkLst>
            <pc:docMk/>
            <pc:sldMk cId="2727212801" sldId="396"/>
            <ac:spMk id="2" creationId="{1F3DBBFB-832B-2587-5CED-246508668162}"/>
          </ac:spMkLst>
        </pc:spChg>
        <pc:spChg chg="add mod">
          <ac:chgData name="Glen Jones" userId="e846aaca-4b24-4b13-b0d0-f2308e16b284" providerId="ADAL" clId="{ED47ACC3-9597-4D89-A1DC-43CF280EF274}" dt="2026-04-13T10:50:07.728" v="1042" actId="1076"/>
          <ac:spMkLst>
            <pc:docMk/>
            <pc:sldMk cId="2727212801" sldId="396"/>
            <ac:spMk id="3" creationId="{547F7D71-F2A5-924B-4C88-BAC24E48814E}"/>
          </ac:spMkLst>
        </pc:spChg>
        <pc:spChg chg="add mod">
          <ac:chgData name="Glen Jones" userId="e846aaca-4b24-4b13-b0d0-f2308e16b284" providerId="ADAL" clId="{ED47ACC3-9597-4D89-A1DC-43CF280EF274}" dt="2026-04-13T10:50:07.728" v="1042" actId="1076"/>
          <ac:spMkLst>
            <pc:docMk/>
            <pc:sldMk cId="2727212801" sldId="396"/>
            <ac:spMk id="4" creationId="{350543D8-BEAA-07BA-312E-D9E656FFA02A}"/>
          </ac:spMkLst>
        </pc:spChg>
        <pc:spChg chg="mod">
          <ac:chgData name="Glen Jones" userId="e846aaca-4b24-4b13-b0d0-f2308e16b284" providerId="ADAL" clId="{ED47ACC3-9597-4D89-A1DC-43CF280EF274}" dt="2026-04-13T10:50:07.728" v="1042" actId="1076"/>
          <ac:spMkLst>
            <pc:docMk/>
            <pc:sldMk cId="2727212801" sldId="396"/>
            <ac:spMk id="5" creationId="{7330D733-BC0A-610B-6FA1-61862D002C4B}"/>
          </ac:spMkLst>
        </pc:spChg>
        <pc:spChg chg="mod">
          <ac:chgData name="Glen Jones" userId="e846aaca-4b24-4b13-b0d0-f2308e16b284" providerId="ADAL" clId="{ED47ACC3-9597-4D89-A1DC-43CF280EF274}" dt="2026-04-13T10:50:07.728" v="1042" actId="1076"/>
          <ac:spMkLst>
            <pc:docMk/>
            <pc:sldMk cId="2727212801" sldId="396"/>
            <ac:spMk id="7" creationId="{4FE5A2BB-1BDB-218F-3662-EDCA7E0D1EB7}"/>
          </ac:spMkLst>
        </pc:spChg>
        <pc:spChg chg="add mod">
          <ac:chgData name="Glen Jones" userId="e846aaca-4b24-4b13-b0d0-f2308e16b284" providerId="ADAL" clId="{ED47ACC3-9597-4D89-A1DC-43CF280EF274}" dt="2026-04-13T10:50:07.728" v="1042" actId="1076"/>
          <ac:spMkLst>
            <pc:docMk/>
            <pc:sldMk cId="2727212801" sldId="396"/>
            <ac:spMk id="8" creationId="{6B6CA8B7-AEA7-D4E3-2BB3-5AC7C4AF68E8}"/>
          </ac:spMkLst>
        </pc:spChg>
        <pc:spChg chg="add mod">
          <ac:chgData name="Glen Jones" userId="e846aaca-4b24-4b13-b0d0-f2308e16b284" providerId="ADAL" clId="{ED47ACC3-9597-4D89-A1DC-43CF280EF274}" dt="2026-04-13T10:50:07.728" v="1042" actId="1076"/>
          <ac:spMkLst>
            <pc:docMk/>
            <pc:sldMk cId="2727212801" sldId="396"/>
            <ac:spMk id="9" creationId="{150CF423-6033-4CC1-03E5-656818620F49}"/>
          </ac:spMkLst>
        </pc:spChg>
        <pc:spChg chg="mod">
          <ac:chgData name="Glen Jones" userId="e846aaca-4b24-4b13-b0d0-f2308e16b284" providerId="ADAL" clId="{ED47ACC3-9597-4D89-A1DC-43CF280EF274}" dt="2026-04-13T10:50:07.728" v="1042" actId="1076"/>
          <ac:spMkLst>
            <pc:docMk/>
            <pc:sldMk cId="2727212801" sldId="396"/>
            <ac:spMk id="24" creationId="{8CCF048E-5730-BAC0-D998-8F7C34C1E340}"/>
          </ac:spMkLst>
        </pc:spChg>
        <pc:spChg chg="mod">
          <ac:chgData name="Glen Jones" userId="e846aaca-4b24-4b13-b0d0-f2308e16b284" providerId="ADAL" clId="{ED47ACC3-9597-4D89-A1DC-43CF280EF274}" dt="2026-04-13T10:50:07.728" v="1042" actId="1076"/>
          <ac:spMkLst>
            <pc:docMk/>
            <pc:sldMk cId="2727212801" sldId="396"/>
            <ac:spMk id="25" creationId="{5FF0155C-DE19-4F52-0572-8DF6B52D40D7}"/>
          </ac:spMkLst>
        </pc:spChg>
        <pc:spChg chg="mod">
          <ac:chgData name="Glen Jones" userId="e846aaca-4b24-4b13-b0d0-f2308e16b284" providerId="ADAL" clId="{ED47ACC3-9597-4D89-A1DC-43CF280EF274}" dt="2026-04-13T10:50:07.728" v="1042" actId="1076"/>
          <ac:spMkLst>
            <pc:docMk/>
            <pc:sldMk cId="2727212801" sldId="396"/>
            <ac:spMk id="26" creationId="{14D4E31E-91D6-251C-7D61-F85D608E6137}"/>
          </ac:spMkLst>
        </pc:spChg>
      </pc:sldChg>
      <pc:sldChg chg="modSp mod">
        <pc:chgData name="Glen Jones" userId="e846aaca-4b24-4b13-b0d0-f2308e16b284" providerId="ADAL" clId="{ED47ACC3-9597-4D89-A1DC-43CF280EF274}" dt="2026-04-13T10:52:20.125" v="1157" actId="5793"/>
        <pc:sldMkLst>
          <pc:docMk/>
          <pc:sldMk cId="3097529653" sldId="397"/>
        </pc:sldMkLst>
        <pc:spChg chg="mod">
          <ac:chgData name="Glen Jones" userId="e846aaca-4b24-4b13-b0d0-f2308e16b284" providerId="ADAL" clId="{ED47ACC3-9597-4D89-A1DC-43CF280EF274}" dt="2026-04-13T10:51:46.577" v="1102" actId="20577"/>
          <ac:spMkLst>
            <pc:docMk/>
            <pc:sldMk cId="3097529653" sldId="397"/>
            <ac:spMk id="2" creationId="{8F6CAF5C-92E2-821E-2CD7-B9953CFEEF25}"/>
          </ac:spMkLst>
        </pc:spChg>
        <pc:spChg chg="mod">
          <ac:chgData name="Glen Jones" userId="e846aaca-4b24-4b13-b0d0-f2308e16b284" providerId="ADAL" clId="{ED47ACC3-9597-4D89-A1DC-43CF280EF274}" dt="2026-04-13T10:50:47.128" v="1055"/>
          <ac:spMkLst>
            <pc:docMk/>
            <pc:sldMk cId="3097529653" sldId="397"/>
            <ac:spMk id="4" creationId="{5A7209B2-26DE-3A2C-F1D2-2F89E0CC3960}"/>
          </ac:spMkLst>
        </pc:spChg>
        <pc:spChg chg="mod">
          <ac:chgData name="Glen Jones" userId="e846aaca-4b24-4b13-b0d0-f2308e16b284" providerId="ADAL" clId="{ED47ACC3-9597-4D89-A1DC-43CF280EF274}" dt="2026-04-13T10:50:15.568" v="1044"/>
          <ac:spMkLst>
            <pc:docMk/>
            <pc:sldMk cId="3097529653" sldId="397"/>
            <ac:spMk id="5" creationId="{CC92DC37-4387-2EE3-368E-8E34EDFDC88A}"/>
          </ac:spMkLst>
        </pc:spChg>
        <pc:spChg chg="mod">
          <ac:chgData name="Glen Jones" userId="e846aaca-4b24-4b13-b0d0-f2308e16b284" providerId="ADAL" clId="{ED47ACC3-9597-4D89-A1DC-43CF280EF274}" dt="2026-04-13T10:50:30.977" v="1049"/>
          <ac:spMkLst>
            <pc:docMk/>
            <pc:sldMk cId="3097529653" sldId="397"/>
            <ac:spMk id="7" creationId="{07C1C607-0C76-E137-921D-A555E4CE5C3E}"/>
          </ac:spMkLst>
        </pc:spChg>
        <pc:spChg chg="mod">
          <ac:chgData name="Glen Jones" userId="e846aaca-4b24-4b13-b0d0-f2308e16b284" providerId="ADAL" clId="{ED47ACC3-9597-4D89-A1DC-43CF280EF274}" dt="2026-04-13T10:50:14.543" v="1043"/>
          <ac:spMkLst>
            <pc:docMk/>
            <pc:sldMk cId="3097529653" sldId="397"/>
            <ac:spMk id="9" creationId="{68F3A01F-43C2-7D7B-011D-C623B8AD7E53}"/>
          </ac:spMkLst>
        </pc:spChg>
        <pc:spChg chg="mod">
          <ac:chgData name="Glen Jones" userId="e846aaca-4b24-4b13-b0d0-f2308e16b284" providerId="ADAL" clId="{ED47ACC3-9597-4D89-A1DC-43CF280EF274}" dt="2026-04-13T10:51:52.858" v="1121" actId="20577"/>
          <ac:spMkLst>
            <pc:docMk/>
            <pc:sldMk cId="3097529653" sldId="397"/>
            <ac:spMk id="12" creationId="{F106D0C0-862C-4938-DB08-2A0700945ECC}"/>
          </ac:spMkLst>
        </pc:spChg>
        <pc:spChg chg="mod">
          <ac:chgData name="Glen Jones" userId="e846aaca-4b24-4b13-b0d0-f2308e16b284" providerId="ADAL" clId="{ED47ACC3-9597-4D89-A1DC-43CF280EF274}" dt="2026-04-13T08:48:25.952" v="192" actId="14100"/>
          <ac:spMkLst>
            <pc:docMk/>
            <pc:sldMk cId="3097529653" sldId="397"/>
            <ac:spMk id="22" creationId="{70ACA2A9-0389-12E2-0D2A-95AFAAF5B20A}"/>
          </ac:spMkLst>
        </pc:spChg>
        <pc:spChg chg="mod">
          <ac:chgData name="Glen Jones" userId="e846aaca-4b24-4b13-b0d0-f2308e16b284" providerId="ADAL" clId="{ED47ACC3-9597-4D89-A1DC-43CF280EF274}" dt="2026-04-13T10:52:20.125" v="1157" actId="5793"/>
          <ac:spMkLst>
            <pc:docMk/>
            <pc:sldMk cId="3097529653" sldId="397"/>
            <ac:spMk id="37" creationId="{06107483-4709-62AD-2A1B-84BBC69FEF83}"/>
          </ac:spMkLst>
        </pc:spChg>
        <pc:spChg chg="mod">
          <ac:chgData name="Glen Jones" userId="e846aaca-4b24-4b13-b0d0-f2308e16b284" providerId="ADAL" clId="{ED47ACC3-9597-4D89-A1DC-43CF280EF274}" dt="2026-04-13T10:50:17.109" v="1045"/>
          <ac:spMkLst>
            <pc:docMk/>
            <pc:sldMk cId="3097529653" sldId="397"/>
            <ac:spMk id="38" creationId="{FDA92233-768C-63A8-4D41-A4A38840E4F7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4-27T13:17:28.374" v="1358"/>
        <pc:sldMkLst>
          <pc:docMk/>
          <pc:sldMk cId="3699503232" sldId="398"/>
        </pc:sldMkLst>
        <pc:spChg chg="mod">
          <ac:chgData name="Glen Jones" userId="e846aaca-4b24-4b13-b0d0-f2308e16b284" providerId="ADAL" clId="{ED47ACC3-9597-4D89-A1DC-43CF280EF274}" dt="2026-04-13T10:50:49.462" v="1056"/>
          <ac:spMkLst>
            <pc:docMk/>
            <pc:sldMk cId="3699503232" sldId="398"/>
            <ac:spMk id="5" creationId="{DF55E263-0355-5000-1ED7-8306B68172CD}"/>
          </ac:spMkLst>
        </pc:spChg>
        <pc:spChg chg="mod">
          <ac:chgData name="Glen Jones" userId="e846aaca-4b24-4b13-b0d0-f2308e16b284" providerId="ADAL" clId="{ED47ACC3-9597-4D89-A1DC-43CF280EF274}" dt="2026-04-13T10:50:34.639" v="1051"/>
          <ac:spMkLst>
            <pc:docMk/>
            <pc:sldMk cId="3699503232" sldId="398"/>
            <ac:spMk id="7" creationId="{E8630251-6F9E-A58C-EA8F-F0BEDAD9939D}"/>
          </ac:spMkLst>
        </pc:spChg>
        <pc:spChg chg="add mod">
          <ac:chgData name="Glen Jones" userId="e846aaca-4b24-4b13-b0d0-f2308e16b284" providerId="ADAL" clId="{ED47ACC3-9597-4D89-A1DC-43CF280EF274}" dt="2026-04-13T10:51:43.432" v="1097" actId="20577"/>
          <ac:spMkLst>
            <pc:docMk/>
            <pc:sldMk cId="3699503232" sldId="398"/>
            <ac:spMk id="9" creationId="{17217A51-67F5-1A9F-CE8F-0B1CD676E90B}"/>
          </ac:spMkLst>
        </pc:spChg>
        <pc:spChg chg="add mod">
          <ac:chgData name="Glen Jones" userId="e846aaca-4b24-4b13-b0d0-f2308e16b284" providerId="ADAL" clId="{ED47ACC3-9597-4D89-A1DC-43CF280EF274}" dt="2026-04-13T10:52:03.629" v="1126" actId="20577"/>
          <ac:spMkLst>
            <pc:docMk/>
            <pc:sldMk cId="3699503232" sldId="398"/>
            <ac:spMk id="11" creationId="{12887886-CEE9-F5C6-3903-FC95904F7230}"/>
          </ac:spMkLst>
        </pc:spChg>
        <pc:spChg chg="add mod">
          <ac:chgData name="Glen Jones" userId="e846aaca-4b24-4b13-b0d0-f2308e16b284" providerId="ADAL" clId="{ED47ACC3-9597-4D89-A1DC-43CF280EF274}" dt="2026-04-13T08:49:52.492" v="277" actId="1076"/>
          <ac:spMkLst>
            <pc:docMk/>
            <pc:sldMk cId="3699503232" sldId="398"/>
            <ac:spMk id="13" creationId="{108798F0-0CA2-27E7-DFC3-F399D743772F}"/>
          </ac:spMkLst>
        </pc:spChg>
        <pc:spChg chg="mod">
          <ac:chgData name="Glen Jones" userId="e846aaca-4b24-4b13-b0d0-f2308e16b284" providerId="ADAL" clId="{ED47ACC3-9597-4D89-A1DC-43CF280EF274}" dt="2026-04-13T10:50:22.229" v="1047"/>
          <ac:spMkLst>
            <pc:docMk/>
            <pc:sldMk cId="3699503232" sldId="398"/>
            <ac:spMk id="14" creationId="{EB273BA2-962B-F4A8-E84A-EE99BCB3050A}"/>
          </ac:spMkLst>
        </pc:spChg>
        <pc:spChg chg="add mod">
          <ac:chgData name="Glen Jones" userId="e846aaca-4b24-4b13-b0d0-f2308e16b284" providerId="ADAL" clId="{ED47ACC3-9597-4D89-A1DC-43CF280EF274}" dt="2026-04-13T10:51:56.588" v="1122"/>
          <ac:spMkLst>
            <pc:docMk/>
            <pc:sldMk cId="3699503232" sldId="398"/>
            <ac:spMk id="15" creationId="{8CFD39CB-3D5D-20CF-364C-C9BA9C89CADB}"/>
          </ac:spMkLst>
        </pc:spChg>
        <pc:spChg chg="add mod">
          <ac:chgData name="Glen Jones" userId="e846aaca-4b24-4b13-b0d0-f2308e16b284" providerId="ADAL" clId="{ED47ACC3-9597-4D89-A1DC-43CF280EF274}" dt="2026-04-13T10:52:06.568" v="1138" actId="20577"/>
          <ac:spMkLst>
            <pc:docMk/>
            <pc:sldMk cId="3699503232" sldId="398"/>
            <ac:spMk id="16" creationId="{D0FC19AC-BF28-6A75-6715-168C1DA4E39F}"/>
          </ac:spMkLst>
        </pc:spChg>
        <pc:spChg chg="mod">
          <ac:chgData name="Glen Jones" userId="e846aaca-4b24-4b13-b0d0-f2308e16b284" providerId="ADAL" clId="{ED47ACC3-9597-4D89-A1DC-43CF280EF274}" dt="2026-04-13T10:50:33.625" v="1050"/>
          <ac:spMkLst>
            <pc:docMk/>
            <pc:sldMk cId="3699503232" sldId="398"/>
            <ac:spMk id="23" creationId="{187A656D-E031-2BE7-42E5-86F3F77ED2A0}"/>
          </ac:spMkLst>
        </pc:spChg>
        <pc:spChg chg="mod">
          <ac:chgData name="Glen Jones" userId="e846aaca-4b24-4b13-b0d0-f2308e16b284" providerId="ADAL" clId="{ED47ACC3-9597-4D89-A1DC-43CF280EF274}" dt="2026-04-13T10:52:33.997" v="1194" actId="27636"/>
          <ac:spMkLst>
            <pc:docMk/>
            <pc:sldMk cId="3699503232" sldId="398"/>
            <ac:spMk id="35" creationId="{EBCB0EE4-5AEE-2367-5ED7-028B9A35C556}"/>
          </ac:spMkLst>
        </pc:spChg>
        <pc:spChg chg="mod">
          <ac:chgData name="Glen Jones" userId="e846aaca-4b24-4b13-b0d0-f2308e16b284" providerId="ADAL" clId="{ED47ACC3-9597-4D89-A1DC-43CF280EF274}" dt="2026-04-13T10:50:36.911" v="1052"/>
          <ac:spMkLst>
            <pc:docMk/>
            <pc:sldMk cId="3699503232" sldId="398"/>
            <ac:spMk id="36" creationId="{3D0306C4-03B9-3CC8-640D-32448B6AA274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4-27T13:17:36.764" v="1360"/>
        <pc:sldMkLst>
          <pc:docMk/>
          <pc:sldMk cId="2033382739" sldId="399"/>
        </pc:sldMkLst>
        <pc:spChg chg="add mod">
          <ac:chgData name="Glen Jones" userId="e846aaca-4b24-4b13-b0d0-f2308e16b284" providerId="ADAL" clId="{ED47ACC3-9597-4D89-A1DC-43CF280EF274}" dt="2026-04-13T10:51:38.929" v="1092" actId="1076"/>
          <ac:spMkLst>
            <pc:docMk/>
            <pc:sldMk cId="2033382739" sldId="399"/>
            <ac:spMk id="4" creationId="{58692BFA-8DA8-4BA5-99AD-29023DDFB428}"/>
          </ac:spMkLst>
        </pc:spChg>
        <pc:spChg chg="mod">
          <ac:chgData name="Glen Jones" userId="e846aaca-4b24-4b13-b0d0-f2308e16b284" providerId="ADAL" clId="{ED47ACC3-9597-4D89-A1DC-43CF280EF274}" dt="2026-04-13T10:51:38.929" v="1092" actId="1076"/>
          <ac:spMkLst>
            <pc:docMk/>
            <pc:sldMk cId="2033382739" sldId="399"/>
            <ac:spMk id="5" creationId="{0537A08A-A185-89AB-2A9D-99140A082DB5}"/>
          </ac:spMkLst>
        </pc:spChg>
        <pc:spChg chg="mod">
          <ac:chgData name="Glen Jones" userId="e846aaca-4b24-4b13-b0d0-f2308e16b284" providerId="ADAL" clId="{ED47ACC3-9597-4D89-A1DC-43CF280EF274}" dt="2026-04-13T10:50:41.749" v="1054"/>
          <ac:spMkLst>
            <pc:docMk/>
            <pc:sldMk cId="2033382739" sldId="399"/>
            <ac:spMk id="7" creationId="{EC7D2252-2558-8947-252B-704EA0037EC0}"/>
          </ac:spMkLst>
        </pc:spChg>
        <pc:spChg chg="add mod">
          <ac:chgData name="Glen Jones" userId="e846aaca-4b24-4b13-b0d0-f2308e16b284" providerId="ADAL" clId="{ED47ACC3-9597-4D89-A1DC-43CF280EF274}" dt="2026-04-13T10:51:38.929" v="1092" actId="1076"/>
          <ac:spMkLst>
            <pc:docMk/>
            <pc:sldMk cId="2033382739" sldId="399"/>
            <ac:spMk id="9" creationId="{07B219B1-FF33-03FB-863C-8D99BE686D81}"/>
          </ac:spMkLst>
        </pc:spChg>
        <pc:spChg chg="mod">
          <ac:chgData name="Glen Jones" userId="e846aaca-4b24-4b13-b0d0-f2308e16b284" providerId="ADAL" clId="{ED47ACC3-9597-4D89-A1DC-43CF280EF274}" dt="2026-04-13T10:51:38.929" v="1092" actId="1076"/>
          <ac:spMkLst>
            <pc:docMk/>
            <pc:sldMk cId="2033382739" sldId="399"/>
            <ac:spMk id="10" creationId="{A5C81647-3000-D21E-6A0C-F6E9CFDF135C}"/>
          </ac:spMkLst>
        </pc:spChg>
        <pc:spChg chg="add mod">
          <ac:chgData name="Glen Jones" userId="e846aaca-4b24-4b13-b0d0-f2308e16b284" providerId="ADAL" clId="{ED47ACC3-9597-4D89-A1DC-43CF280EF274}" dt="2026-04-13T10:51:38.929" v="1092" actId="1076"/>
          <ac:spMkLst>
            <pc:docMk/>
            <pc:sldMk cId="2033382739" sldId="399"/>
            <ac:spMk id="11" creationId="{421F1AF7-C972-5FDC-F2BB-03241CB04148}"/>
          </ac:spMkLst>
        </pc:spChg>
        <pc:spChg chg="mod">
          <ac:chgData name="Glen Jones" userId="e846aaca-4b24-4b13-b0d0-f2308e16b284" providerId="ADAL" clId="{ED47ACC3-9597-4D89-A1DC-43CF280EF274}" dt="2026-04-13T10:50:23.608" v="1048"/>
          <ac:spMkLst>
            <pc:docMk/>
            <pc:sldMk cId="2033382739" sldId="399"/>
            <ac:spMk id="14" creationId="{83355DBA-5954-7CED-FFBA-15639E410473}"/>
          </ac:spMkLst>
        </pc:spChg>
        <pc:spChg chg="add mod">
          <ac:chgData name="Glen Jones" userId="e846aaca-4b24-4b13-b0d0-f2308e16b284" providerId="ADAL" clId="{ED47ACC3-9597-4D89-A1DC-43CF280EF274}" dt="2026-04-13T10:51:38.929" v="1092" actId="1076"/>
          <ac:spMkLst>
            <pc:docMk/>
            <pc:sldMk cId="2033382739" sldId="399"/>
            <ac:spMk id="15" creationId="{B64CF510-7DCD-2A76-B15C-BDF90FBEE2F7}"/>
          </ac:spMkLst>
        </pc:spChg>
        <pc:spChg chg="add mod">
          <ac:chgData name="Glen Jones" userId="e846aaca-4b24-4b13-b0d0-f2308e16b284" providerId="ADAL" clId="{ED47ACC3-9597-4D89-A1DC-43CF280EF274}" dt="2026-04-13T10:51:38.929" v="1092" actId="1076"/>
          <ac:spMkLst>
            <pc:docMk/>
            <pc:sldMk cId="2033382739" sldId="399"/>
            <ac:spMk id="16" creationId="{30552C47-F964-5C8C-A406-906F00BE8EE0}"/>
          </ac:spMkLst>
        </pc:spChg>
        <pc:spChg chg="mod">
          <ac:chgData name="Glen Jones" userId="e846aaca-4b24-4b13-b0d0-f2308e16b284" providerId="ADAL" clId="{ED47ACC3-9597-4D89-A1DC-43CF280EF274}" dt="2026-04-13T10:50:51.549" v="1057"/>
          <ac:spMkLst>
            <pc:docMk/>
            <pc:sldMk cId="2033382739" sldId="399"/>
            <ac:spMk id="23" creationId="{2F52EE8D-4794-CBEC-DFE4-A951037C27A4}"/>
          </ac:spMkLst>
        </pc:spChg>
        <pc:spChg chg="mod">
          <ac:chgData name="Glen Jones" userId="e846aaca-4b24-4b13-b0d0-f2308e16b284" providerId="ADAL" clId="{ED47ACC3-9597-4D89-A1DC-43CF280EF274}" dt="2026-04-13T10:52:55.419" v="1220" actId="20577"/>
          <ac:spMkLst>
            <pc:docMk/>
            <pc:sldMk cId="2033382739" sldId="399"/>
            <ac:spMk id="28" creationId="{875C64D8-D7D2-CB65-7011-B3351E1905B6}"/>
          </ac:spMkLst>
        </pc:spChg>
        <pc:spChg chg="mod">
          <ac:chgData name="Glen Jones" userId="e846aaca-4b24-4b13-b0d0-f2308e16b284" providerId="ADAL" clId="{ED47ACC3-9597-4D89-A1DC-43CF280EF274}" dt="2026-04-13T10:50:54.158" v="1059"/>
          <ac:spMkLst>
            <pc:docMk/>
            <pc:sldMk cId="2033382739" sldId="399"/>
            <ac:spMk id="29" creationId="{148CF7D2-147E-521C-5C01-881731B4F533}"/>
          </ac:spMkLst>
        </pc:spChg>
      </pc:sldChg>
      <pc:sldChg chg="addSp delSp modSp mod">
        <pc:chgData name="Glen Jones" userId="e846aaca-4b24-4b13-b0d0-f2308e16b284" providerId="ADAL" clId="{ED47ACC3-9597-4D89-A1DC-43CF280EF274}" dt="2026-04-13T10:48:53.009" v="989" actId="1076"/>
        <pc:sldMkLst>
          <pc:docMk/>
          <pc:sldMk cId="1240391545" sldId="401"/>
        </pc:sldMkLst>
        <pc:spChg chg="mod">
          <ac:chgData name="Glen Jones" userId="e846aaca-4b24-4b13-b0d0-f2308e16b284" providerId="ADAL" clId="{ED47ACC3-9597-4D89-A1DC-43CF280EF274}" dt="2026-04-13T10:48:37.839" v="986" actId="20577"/>
          <ac:spMkLst>
            <pc:docMk/>
            <pc:sldMk cId="1240391545" sldId="401"/>
            <ac:spMk id="2" creationId="{1601E5D4-52FB-D6BA-DCAA-311BF4DC1146}"/>
          </ac:spMkLst>
        </pc:spChg>
        <pc:spChg chg="mod">
          <ac:chgData name="Glen Jones" userId="e846aaca-4b24-4b13-b0d0-f2308e16b284" providerId="ADAL" clId="{ED47ACC3-9597-4D89-A1DC-43CF280EF274}" dt="2026-04-13T10:48:00.760" v="951" actId="20577"/>
          <ac:spMkLst>
            <pc:docMk/>
            <pc:sldMk cId="1240391545" sldId="401"/>
            <ac:spMk id="3" creationId="{E808B84C-6446-93FB-FBEA-FC1A6A1617DB}"/>
          </ac:spMkLst>
        </pc:spChg>
        <pc:spChg chg="mod">
          <ac:chgData name="Glen Jones" userId="e846aaca-4b24-4b13-b0d0-f2308e16b284" providerId="ADAL" clId="{ED47ACC3-9597-4D89-A1DC-43CF280EF274}" dt="2026-04-13T10:48:53.009" v="989" actId="1076"/>
          <ac:spMkLst>
            <pc:docMk/>
            <pc:sldMk cId="1240391545" sldId="401"/>
            <ac:spMk id="15" creationId="{AA441D4E-25B3-A910-7B94-AB0F0E3E78FB}"/>
          </ac:spMkLst>
        </pc:spChg>
        <pc:spChg chg="mod">
          <ac:chgData name="Glen Jones" userId="e846aaca-4b24-4b13-b0d0-f2308e16b284" providerId="ADAL" clId="{ED47ACC3-9597-4D89-A1DC-43CF280EF274}" dt="2026-04-13T10:48:53.009" v="989" actId="1076"/>
          <ac:spMkLst>
            <pc:docMk/>
            <pc:sldMk cId="1240391545" sldId="401"/>
            <ac:spMk id="16" creationId="{F19459A3-F243-FC17-BA53-72A8ADEACD0A}"/>
          </ac:spMkLst>
        </pc:spChg>
        <pc:spChg chg="mod">
          <ac:chgData name="Glen Jones" userId="e846aaca-4b24-4b13-b0d0-f2308e16b284" providerId="ADAL" clId="{ED47ACC3-9597-4D89-A1DC-43CF280EF274}" dt="2026-04-13T10:48:53.009" v="989" actId="1076"/>
          <ac:spMkLst>
            <pc:docMk/>
            <pc:sldMk cId="1240391545" sldId="401"/>
            <ac:spMk id="17" creationId="{B931618F-1E5E-5058-C0D9-36F42B96ABEE}"/>
          </ac:spMkLst>
        </pc:spChg>
        <pc:spChg chg="mod">
          <ac:chgData name="Glen Jones" userId="e846aaca-4b24-4b13-b0d0-f2308e16b284" providerId="ADAL" clId="{ED47ACC3-9597-4D89-A1DC-43CF280EF274}" dt="2026-04-13T10:48:53.009" v="989" actId="1076"/>
          <ac:spMkLst>
            <pc:docMk/>
            <pc:sldMk cId="1240391545" sldId="401"/>
            <ac:spMk id="18" creationId="{7FD788D0-1298-89AF-969D-A788C1A541FC}"/>
          </ac:spMkLst>
        </pc:spChg>
        <pc:spChg chg="mod">
          <ac:chgData name="Glen Jones" userId="e846aaca-4b24-4b13-b0d0-f2308e16b284" providerId="ADAL" clId="{ED47ACC3-9597-4D89-A1DC-43CF280EF274}" dt="2026-04-13T10:48:53.009" v="989" actId="1076"/>
          <ac:spMkLst>
            <pc:docMk/>
            <pc:sldMk cId="1240391545" sldId="401"/>
            <ac:spMk id="20" creationId="{4685B9BA-40FC-8AFF-5A3D-BED388BC5355}"/>
          </ac:spMkLst>
        </pc:spChg>
        <pc:spChg chg="mod">
          <ac:chgData name="Glen Jones" userId="e846aaca-4b24-4b13-b0d0-f2308e16b284" providerId="ADAL" clId="{ED47ACC3-9597-4D89-A1DC-43CF280EF274}" dt="2026-04-13T10:48:35.159" v="981" actId="20577"/>
          <ac:spMkLst>
            <pc:docMk/>
            <pc:sldMk cId="1240391545" sldId="401"/>
            <ac:spMk id="21" creationId="{3B634666-9D39-0F1A-60E0-6EF817E84E2B}"/>
          </ac:spMkLst>
        </pc:spChg>
        <pc:cxnChg chg="add mod">
          <ac:chgData name="Glen Jones" userId="e846aaca-4b24-4b13-b0d0-f2308e16b284" providerId="ADAL" clId="{ED47ACC3-9597-4D89-A1DC-43CF280EF274}" dt="2026-04-13T10:48:11.789" v="958" actId="14100"/>
          <ac:cxnSpMkLst>
            <pc:docMk/>
            <pc:sldMk cId="1240391545" sldId="401"/>
            <ac:cxnSpMk id="5" creationId="{49E5355D-57FE-AC24-6386-CD262EDF3283}"/>
          </ac:cxnSpMkLst>
        </pc:cxnChg>
        <pc:cxnChg chg="mod">
          <ac:chgData name="Glen Jones" userId="e846aaca-4b24-4b13-b0d0-f2308e16b284" providerId="ADAL" clId="{ED47ACC3-9597-4D89-A1DC-43CF280EF274}" dt="2026-04-13T10:48:07.232" v="955" actId="14100"/>
          <ac:cxnSpMkLst>
            <pc:docMk/>
            <pc:sldMk cId="1240391545" sldId="401"/>
            <ac:cxnSpMk id="9" creationId="{1E1ABF81-627D-289A-C24D-D82CE8A3F0A7}"/>
          </ac:cxnSpMkLst>
        </pc:cxnChg>
      </pc:sldChg>
      <pc:sldChg chg="modSp add mod">
        <pc:chgData name="Glen Jones" userId="e846aaca-4b24-4b13-b0d0-f2308e16b284" providerId="ADAL" clId="{ED47ACC3-9597-4D89-A1DC-43CF280EF274}" dt="2026-04-13T10:46:07.911" v="836" actId="179"/>
        <pc:sldMkLst>
          <pc:docMk/>
          <pc:sldMk cId="1827943858" sldId="404"/>
        </pc:sldMkLst>
        <pc:spChg chg="mod">
          <ac:chgData name="Glen Jones" userId="e846aaca-4b24-4b13-b0d0-f2308e16b284" providerId="ADAL" clId="{ED47ACC3-9597-4D89-A1DC-43CF280EF274}" dt="2026-04-13T10:46:07.911" v="836" actId="179"/>
          <ac:spMkLst>
            <pc:docMk/>
            <pc:sldMk cId="1827943858" sldId="404"/>
            <ac:spMk id="2" creationId="{2BE8FD7E-22AD-E9E4-5DF2-3E0F166615F0}"/>
          </ac:spMkLst>
        </pc:spChg>
      </pc:sldChg>
      <pc:sldChg chg="addSp modSp add mod modNotesTx">
        <pc:chgData name="Glen Jones" userId="e846aaca-4b24-4b13-b0d0-f2308e16b284" providerId="ADAL" clId="{ED47ACC3-9597-4D89-A1DC-43CF280EF274}" dt="2026-04-13T10:47:49.777" v="939" actId="20577"/>
        <pc:sldMkLst>
          <pc:docMk/>
          <pc:sldMk cId="3291506141" sldId="405"/>
        </pc:sldMkLst>
        <pc:cxnChg chg="add mod">
          <ac:chgData name="Glen Jones" userId="e846aaca-4b24-4b13-b0d0-f2308e16b284" providerId="ADAL" clId="{ED47ACC3-9597-4D89-A1DC-43CF280EF274}" dt="2026-04-13T10:47:30.963" v="861" actId="14100"/>
          <ac:cxnSpMkLst>
            <pc:docMk/>
            <pc:sldMk cId="3291506141" sldId="405"/>
            <ac:cxnSpMk id="7" creationId="{D673940E-9901-CC04-7517-7F52C765E442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27/04/2026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09418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Words don’t need a prefix or a suffix. They can also have more than 1 base!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9327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27/04/2026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27/04/2026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27/04/2026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27/04/2026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27/04/2026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27/04/2026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27/04/2026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27/04/2026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27/04/2026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27/04/2026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27/04/2026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27/04/2026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“watched”?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5883934" y="24756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watch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8441051" y="24756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7946910" y="261613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4414371" y="25768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5883933" y="3428999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keep an eye on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8488091" y="3428998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 the past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Watched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means to have kept an eye on in the past. 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“watched” mean?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A7209B2-26DE-3A2C-F1D2-2F89E0CC3960}"/>
              </a:ext>
            </a:extLst>
          </p:cNvPr>
          <p:cNvSpPr txBox="1">
            <a:spLocks/>
          </p:cNvSpPr>
          <p:nvPr/>
        </p:nvSpPr>
        <p:spPr>
          <a:xfrm>
            <a:off x="8358075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watchful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watcher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2084928" y="242194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watched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97529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22413FC1-02FF-93F6-58D4-498AEDD75A56}"/>
              </a:ext>
            </a:extLst>
          </p:cNvPr>
          <p:cNvSpPr/>
          <p:nvPr/>
        </p:nvSpPr>
        <p:spPr>
          <a:xfrm>
            <a:off x="4353411" y="245214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“watcher”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Watcher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means someone  who keeps an eye on.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“watcher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55E263-0355-5000-1ED7-8306B68172CD}"/>
              </a:ext>
            </a:extLst>
          </p:cNvPr>
          <p:cNvSpPr txBox="1">
            <a:spLocks/>
          </p:cNvSpPr>
          <p:nvPr/>
        </p:nvSpPr>
        <p:spPr>
          <a:xfrm>
            <a:off x="8380091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watchful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8630251-6F9E-A58C-EA8F-F0BEDAD9939D}"/>
              </a:ext>
            </a:extLst>
          </p:cNvPr>
          <p:cNvSpPr txBox="1">
            <a:spLocks/>
          </p:cNvSpPr>
          <p:nvPr/>
        </p:nvSpPr>
        <p:spPr>
          <a:xfrm>
            <a:off x="1889050" y="22858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watcher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watched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7217A51-67F5-1A9F-CE8F-0B1CD676E90B}"/>
              </a:ext>
            </a:extLst>
          </p:cNvPr>
          <p:cNvSpPr txBox="1">
            <a:spLocks/>
          </p:cNvSpPr>
          <p:nvPr/>
        </p:nvSpPr>
        <p:spPr>
          <a:xfrm>
            <a:off x="5909618" y="22858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watch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2887886-CEE9-F5C6-3903-FC95904F7230}"/>
              </a:ext>
            </a:extLst>
          </p:cNvPr>
          <p:cNvSpPr txBox="1">
            <a:spLocks/>
          </p:cNvSpPr>
          <p:nvPr/>
        </p:nvSpPr>
        <p:spPr>
          <a:xfrm>
            <a:off x="8466735" y="22858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108798F0-0CA2-27E7-DFC3-F399D743772F}"/>
              </a:ext>
            </a:extLst>
          </p:cNvPr>
          <p:cNvSpPr/>
          <p:nvPr/>
        </p:nvSpPr>
        <p:spPr>
          <a:xfrm>
            <a:off x="7972594" y="242633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CFD39CB-3D5D-20CF-364C-C9BA9C89CADB}"/>
              </a:ext>
            </a:extLst>
          </p:cNvPr>
          <p:cNvSpPr txBox="1">
            <a:spLocks/>
          </p:cNvSpPr>
          <p:nvPr/>
        </p:nvSpPr>
        <p:spPr>
          <a:xfrm>
            <a:off x="5909617" y="3239204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keep an eye on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0FC19AC-BF28-6A75-6715-168C1DA4E39F}"/>
              </a:ext>
            </a:extLst>
          </p:cNvPr>
          <p:cNvSpPr txBox="1">
            <a:spLocks/>
          </p:cNvSpPr>
          <p:nvPr/>
        </p:nvSpPr>
        <p:spPr>
          <a:xfrm>
            <a:off x="8513775" y="3239203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</a:t>
            </a:r>
          </a:p>
        </p:txBody>
      </p:sp>
    </p:spTree>
    <p:extLst>
      <p:ext uri="{BB962C8B-B14F-4D97-AF65-F5344CB8AC3E}">
        <p14:creationId xmlns:p14="http://schemas.microsoft.com/office/powerpoint/2010/main" val="3699503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5" grpId="0" animBg="1"/>
      <p:bldP spid="36" grpId="0" animBg="1"/>
      <p:bldP spid="9" grpId="0" animBg="1"/>
      <p:bldP spid="11" grpId="0" animBg="1"/>
      <p:bldP spid="13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C4C330-6EE6-3055-CD70-E92F51E7E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C76E683-D5DA-016B-853B-AE9CBB54AD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A5C81647-3000-D21E-6A0C-F6E9CFDF135C}"/>
              </a:ext>
            </a:extLst>
          </p:cNvPr>
          <p:cNvSpPr/>
          <p:nvPr/>
        </p:nvSpPr>
        <p:spPr>
          <a:xfrm>
            <a:off x="4491687" y="256720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F52EE8D-4794-CBEC-DFE4-A951037C27A4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“watchful”?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75C64D8-D7D2-CB65-7011-B3351E1905B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“Watchful” means keeping a close eye on.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148CF7D2-147E-521C-5C01-881731B4F533}"/>
              </a:ext>
            </a:extLst>
          </p:cNvPr>
          <p:cNvSpPr txBox="1">
            <a:spLocks/>
          </p:cNvSpPr>
          <p:nvPr/>
        </p:nvSpPr>
        <p:spPr>
          <a:xfrm>
            <a:off x="2028800" y="4551506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“watchful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537A08A-A185-89AB-2A9D-99140A082DB5}"/>
              </a:ext>
            </a:extLst>
          </p:cNvPr>
          <p:cNvSpPr txBox="1">
            <a:spLocks/>
          </p:cNvSpPr>
          <p:nvPr/>
        </p:nvSpPr>
        <p:spPr>
          <a:xfrm>
            <a:off x="2028800" y="240096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watchful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C7D2252-2558-8947-252B-704EA0037EC0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watcher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3355DBA-5954-7CED-FFBA-15639E410473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watched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8692BFA-8DA8-4BA5-99AD-29023DDFB428}"/>
              </a:ext>
            </a:extLst>
          </p:cNvPr>
          <p:cNvSpPr txBox="1">
            <a:spLocks/>
          </p:cNvSpPr>
          <p:nvPr/>
        </p:nvSpPr>
        <p:spPr>
          <a:xfrm>
            <a:off x="5961251" y="24536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watch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7B219B1-FF33-03FB-863C-8D99BE686D81}"/>
              </a:ext>
            </a:extLst>
          </p:cNvPr>
          <p:cNvSpPr txBox="1">
            <a:spLocks/>
          </p:cNvSpPr>
          <p:nvPr/>
        </p:nvSpPr>
        <p:spPr>
          <a:xfrm>
            <a:off x="8518368" y="24536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21F1AF7-C972-5FDC-F2BB-03241CB04148}"/>
              </a:ext>
            </a:extLst>
          </p:cNvPr>
          <p:cNvSpPr/>
          <p:nvPr/>
        </p:nvSpPr>
        <p:spPr>
          <a:xfrm>
            <a:off x="8024227" y="25940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64CF510-7DCD-2A76-B15C-BDF90FBEE2F7}"/>
              </a:ext>
            </a:extLst>
          </p:cNvPr>
          <p:cNvSpPr txBox="1">
            <a:spLocks/>
          </p:cNvSpPr>
          <p:nvPr/>
        </p:nvSpPr>
        <p:spPr>
          <a:xfrm>
            <a:off x="5961250" y="3406908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keep an eye on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30552C47-F964-5C8C-A406-906F00BE8EE0}"/>
              </a:ext>
            </a:extLst>
          </p:cNvPr>
          <p:cNvSpPr txBox="1">
            <a:spLocks/>
          </p:cNvSpPr>
          <p:nvPr/>
        </p:nvSpPr>
        <p:spPr>
          <a:xfrm>
            <a:off x="8565408" y="3406907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full of</a:t>
            </a:r>
          </a:p>
        </p:txBody>
      </p:sp>
    </p:spTree>
    <p:extLst>
      <p:ext uri="{BB962C8B-B14F-4D97-AF65-F5344CB8AC3E}">
        <p14:creationId xmlns:p14="http://schemas.microsoft.com/office/powerpoint/2010/main" val="2033382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8" grpId="0" animBg="1"/>
      <p:bldP spid="29" grpId="0" animBg="1"/>
      <p:bldP spid="4" grpId="0" animBg="1"/>
      <p:bldP spid="9" grpId="0" animBg="1"/>
      <p:bldP spid="11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hape, background pattern&#10;&#10;Description automatically generated">
            <a:extLst>
              <a:ext uri="{FF2B5EF4-FFF2-40B4-BE49-F238E27FC236}">
                <a16:creationId xmlns:a16="http://schemas.microsoft.com/office/drawing/2014/main" id="{ED8CF6E6-3941-5D25-A1B6-34ADF51D9B0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1793359C-BBCE-0292-B1A3-4902FC32A1A9}"/>
              </a:ext>
            </a:extLst>
          </p:cNvPr>
          <p:cNvGrpSpPr/>
          <p:nvPr/>
        </p:nvGrpSpPr>
        <p:grpSpPr>
          <a:xfrm>
            <a:off x="3600480" y="973815"/>
            <a:ext cx="5965178" cy="3385832"/>
            <a:chOff x="2742403" y="1044934"/>
            <a:chExt cx="7367587" cy="345028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0B977C8-7004-73CD-5EEC-C2E68EB43A90}"/>
                </a:ext>
              </a:extLst>
            </p:cNvPr>
            <p:cNvSpPr/>
            <p:nvPr/>
          </p:nvSpPr>
          <p:spPr>
            <a:xfrm>
              <a:off x="2742403" y="1044934"/>
              <a:ext cx="7367587" cy="342332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ABBD779-2A16-7D8C-39D5-C45008D546B5}"/>
                </a:ext>
              </a:extLst>
            </p:cNvPr>
            <p:cNvCxnSpPr/>
            <p:nvPr/>
          </p:nvCxnSpPr>
          <p:spPr>
            <a:xfrm>
              <a:off x="5171440" y="1056640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5AADBB1-7668-1FF7-56C4-9B775267123F}"/>
                </a:ext>
              </a:extLst>
            </p:cNvPr>
            <p:cNvCxnSpPr/>
            <p:nvPr/>
          </p:nvCxnSpPr>
          <p:spPr>
            <a:xfrm>
              <a:off x="7642358" y="1044934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0304197"/>
              </p:ext>
            </p:extLst>
          </p:nvPr>
        </p:nvGraphicFramePr>
        <p:xfrm>
          <a:off x="3600479" y="967382"/>
          <a:ext cx="5965180" cy="3372295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982590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982590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674459">
                <a:tc rowSpan="5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watch 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keep an eye on</a:t>
                      </a:r>
                      <a:endParaRPr lang="en-GB" sz="1200" b="0" i="1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happening now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67445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 </a:t>
                      </a:r>
                      <a:b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past</a:t>
                      </a:r>
                      <a:endParaRPr lang="en-GB" sz="1800" b="0" i="1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3809444"/>
                  </a:ext>
                </a:extLst>
              </a:tr>
              <a:tr h="67445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ful</a:t>
                      </a:r>
                      <a:b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1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  <a:endParaRPr lang="en-GB" sz="1800" b="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6163062"/>
                  </a:ext>
                </a:extLst>
              </a:tr>
              <a:tr h="67445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er</a:t>
                      </a:r>
                    </a:p>
                    <a:p>
                      <a:pPr algn="ctr"/>
                      <a:r>
                        <a:rPr lang="en-GB" sz="1200" i="1" dirty="0"/>
                        <a:t>a person who does</a:t>
                      </a:r>
                      <a:endParaRPr lang="en-GB" i="1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3526678"/>
                  </a:ext>
                </a:extLst>
              </a:tr>
              <a:tr h="67445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i="1" dirty="0"/>
                        <a:t>man</a:t>
                      </a: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363916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7634" y="167541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535" y="-116762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4040012" y="451189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watch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4040010" y="569807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watched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4040010" y="510498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watching  </a:t>
            </a:r>
          </a:p>
        </p:txBody>
      </p:sp>
      <p:sp>
        <p:nvSpPr>
          <p:cNvPr id="3" name="rope">
            <a:extLst>
              <a:ext uri="{FF2B5EF4-FFF2-40B4-BE49-F238E27FC236}">
                <a16:creationId xmlns:a16="http://schemas.microsoft.com/office/drawing/2014/main" id="{14BA8984-A5C5-E689-AEEF-5D760178A74D}"/>
              </a:ext>
            </a:extLst>
          </p:cNvPr>
          <p:cNvSpPr txBox="1">
            <a:spLocks/>
          </p:cNvSpPr>
          <p:nvPr/>
        </p:nvSpPr>
        <p:spPr>
          <a:xfrm>
            <a:off x="4040010" y="624900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watchful  </a:t>
            </a:r>
          </a:p>
        </p:txBody>
      </p:sp>
      <p:sp>
        <p:nvSpPr>
          <p:cNvPr id="16" name="rope">
            <a:extLst>
              <a:ext uri="{FF2B5EF4-FFF2-40B4-BE49-F238E27FC236}">
                <a16:creationId xmlns:a16="http://schemas.microsoft.com/office/drawing/2014/main" id="{2FBB5BE9-27A7-B13A-764A-D0D4B1A2D074}"/>
              </a:ext>
            </a:extLst>
          </p:cNvPr>
          <p:cNvSpPr txBox="1">
            <a:spLocks/>
          </p:cNvSpPr>
          <p:nvPr/>
        </p:nvSpPr>
        <p:spPr>
          <a:xfrm>
            <a:off x="6681142" y="451189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watcher  </a:t>
            </a:r>
          </a:p>
        </p:txBody>
      </p:sp>
      <p:sp>
        <p:nvSpPr>
          <p:cNvPr id="23" name="rope">
            <a:extLst>
              <a:ext uri="{FF2B5EF4-FFF2-40B4-BE49-F238E27FC236}">
                <a16:creationId xmlns:a16="http://schemas.microsoft.com/office/drawing/2014/main" id="{8339E3B1-69E3-0DEE-831E-BD8E6C9303F7}"/>
              </a:ext>
            </a:extLst>
          </p:cNvPr>
          <p:cNvSpPr txBox="1">
            <a:spLocks/>
          </p:cNvSpPr>
          <p:nvPr/>
        </p:nvSpPr>
        <p:spPr>
          <a:xfrm>
            <a:off x="6681142" y="511020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watchman  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3" grpId="0" animBg="1"/>
      <p:bldP spid="16" grpId="0" animBg="1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50916" y="191745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wachman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stayed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watchfull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while watching the gate.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watchman stayed watchful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while watching the gate.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watchman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stayed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watchful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while watching the gate.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9522" y="1702959"/>
            <a:ext cx="7459640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watch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watches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watching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watcher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watchful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watchman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look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looks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looking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lookout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looked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overlook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base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watch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74ECE294-4EB5-1FC9-F7A0-37647D659A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689" y="155864"/>
            <a:ext cx="11001157" cy="6702136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0891" y="2476323"/>
            <a:ext cx="11001157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word “watch” comes from very old English (</a:t>
            </a:r>
            <a:r>
              <a:rPr lang="en-GB" sz="4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weaccian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 </a:t>
            </a:r>
            <a:b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which means to be awake or keep guard. </a:t>
            </a:r>
          </a:p>
        </p:txBody>
      </p:sp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CB32F8-ED3C-EC44-0F00-5410B93005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21AFE955-A1A2-BECC-9742-2DF6B48A8A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C2C471-60B8-D7D3-32E9-FA4979952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689" y="155864"/>
            <a:ext cx="11001157" cy="6702136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BE8FD7E-22AD-E9E4-5DF2-3E0F166615F0}"/>
              </a:ext>
            </a:extLst>
          </p:cNvPr>
          <p:cNvSpPr txBox="1"/>
          <p:nvPr/>
        </p:nvSpPr>
        <p:spPr>
          <a:xfrm>
            <a:off x="600891" y="1552994"/>
            <a:ext cx="11001157" cy="3785652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Originally, to watch meant to stay awake and guard something, not just to look. That’s why we still say:</a:t>
            </a:r>
          </a:p>
          <a:p>
            <a:pPr marL="3584575" indent="-539750">
              <a:buFont typeface="Arial" panose="020B0604020202020204" pitchFamily="34" charset="0"/>
              <a:buChar char="•"/>
            </a:pP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keep watch</a:t>
            </a:r>
          </a:p>
          <a:p>
            <a:pPr marL="3584575" indent="-539750">
              <a:buFont typeface="Arial" panose="020B0604020202020204" pitchFamily="34" charset="0"/>
              <a:buChar char="•"/>
            </a:pP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watch</a:t>
            </a:r>
          </a:p>
          <a:p>
            <a:pPr marL="3584575" indent="-539750">
              <a:buFont typeface="Arial" panose="020B0604020202020204" pitchFamily="34" charset="0"/>
              <a:buChar char="•"/>
            </a:pP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night watch</a:t>
            </a:r>
          </a:p>
        </p:txBody>
      </p:sp>
    </p:spTree>
    <p:extLst>
      <p:ext uri="{BB962C8B-B14F-4D97-AF65-F5344CB8AC3E}">
        <p14:creationId xmlns:p14="http://schemas.microsoft.com/office/powerpoint/2010/main" val="18279438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C22C87-BFB5-76B0-3E98-5085EA3F98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20D3B6C-8642-F597-4FCC-757CDFABB8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DF0E41-B3AD-D337-3837-BA49548976F3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watchman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16DB121-5FB5-0944-0692-98F0CC1DD89D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A803747-6EB1-9559-3A68-E126ABEC8C7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F097CD4-EDE4-13E9-A7C2-74F98ED48207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2A9A362-63B4-A228-7B4C-28EDA5D72592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2020816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BF65F9-8D29-E54B-8233-620EE5A666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1B5409A-CE1E-1669-FC72-1E9C2E7FF7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9273629-3C5B-F032-48DA-68177956F6FF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B2D5CE-E9E3-163B-1D0C-265D543A2975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watch man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770F45-676E-4AEE-7518-BFC9EC1ADA8B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6E1DF04-DAED-F472-368C-BC5231BA2977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949F0F5-D1E5-0163-FD22-A8D1CE732B59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590229F1-76A2-0F29-E284-CD70C2ADCC8D}"/>
              </a:ext>
            </a:extLst>
          </p:cNvPr>
          <p:cNvCxnSpPr>
            <a:cxnSpLocks/>
          </p:cNvCxnSpPr>
          <p:nvPr/>
        </p:nvCxnSpPr>
        <p:spPr>
          <a:xfrm>
            <a:off x="1849582" y="3939159"/>
            <a:ext cx="4642196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4751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80E2E5-414F-37A1-F943-9A1341ACF9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D69A5EC-7FFE-B70E-6ED2-A0D71DEEA2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96AEDAC-997F-CD4F-8D3F-E75CBEC0AE7B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041F63-F06A-91D0-505C-2640039DA172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watch man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600C4ED-B9D7-32A6-FA53-0F14E7DC7FA2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AE7023A-4750-A10F-867F-899242929CAB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4DAA6C4-D2C7-4C6A-8BBA-04520D9344BE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7A2C091-AFFA-42EE-93A4-A694BA4E64C9}"/>
              </a:ext>
            </a:extLst>
          </p:cNvPr>
          <p:cNvCxnSpPr>
            <a:cxnSpLocks/>
          </p:cNvCxnSpPr>
          <p:nvPr/>
        </p:nvCxnSpPr>
        <p:spPr>
          <a:xfrm>
            <a:off x="1849582" y="3939159"/>
            <a:ext cx="4642196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673940E-9901-CC04-7517-7F52C765E442}"/>
              </a:ext>
            </a:extLst>
          </p:cNvPr>
          <p:cNvCxnSpPr>
            <a:cxnSpLocks/>
          </p:cNvCxnSpPr>
          <p:nvPr/>
        </p:nvCxnSpPr>
        <p:spPr>
          <a:xfrm>
            <a:off x="7252935" y="3939159"/>
            <a:ext cx="3106801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1506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8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watch man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2040278" y="18971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watch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4364181" y="1893134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6132234" y="205522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7493762" y="18931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watchman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3674950" y="203757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watch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646006" y="4083527"/>
            <a:ext cx="10779391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“Watch”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we can use it as a word on its own.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E1ABF81-627D-289A-C24D-D82CE8A3F0A7}"/>
              </a:ext>
            </a:extLst>
          </p:cNvPr>
          <p:cNvCxnSpPr>
            <a:cxnSpLocks/>
          </p:cNvCxnSpPr>
          <p:nvPr/>
        </p:nvCxnSpPr>
        <p:spPr>
          <a:xfrm>
            <a:off x="3843124" y="1125498"/>
            <a:ext cx="2443376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6665987" y="1125498"/>
            <a:ext cx="1740258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0391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439420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Watch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“keep an eye on”.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1664385" y="3465032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watch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CCF048E-5730-BAC0-D998-8F7C34C1E340}"/>
              </a:ext>
            </a:extLst>
          </p:cNvPr>
          <p:cNvSpPr txBox="1">
            <a:spLocks/>
          </p:cNvSpPr>
          <p:nvPr/>
        </p:nvSpPr>
        <p:spPr>
          <a:xfrm>
            <a:off x="7993152" y="446405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watchful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4987919" y="440929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watcher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1664385" y="44216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watched 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F3DBBFB-832B-2587-5CED-246508668162}"/>
              </a:ext>
            </a:extLst>
          </p:cNvPr>
          <p:cNvSpPr txBox="1">
            <a:spLocks/>
          </p:cNvSpPr>
          <p:nvPr/>
        </p:nvSpPr>
        <p:spPr>
          <a:xfrm>
            <a:off x="2029887" y="1379448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watch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47F7D71-F2A5-924B-4C88-BAC24E48814E}"/>
              </a:ext>
            </a:extLst>
          </p:cNvPr>
          <p:cNvSpPr txBox="1">
            <a:spLocks/>
          </p:cNvSpPr>
          <p:nvPr/>
        </p:nvSpPr>
        <p:spPr>
          <a:xfrm>
            <a:off x="4353790" y="1375441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man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350543D8-BEAA-07BA-312E-D9E656FFA02A}"/>
              </a:ext>
            </a:extLst>
          </p:cNvPr>
          <p:cNvSpPr/>
          <p:nvPr/>
        </p:nvSpPr>
        <p:spPr>
          <a:xfrm>
            <a:off x="6121843" y="15375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B6CA8B7-AEA7-D4E3-2BB3-5AC7C4AF68E8}"/>
              </a:ext>
            </a:extLst>
          </p:cNvPr>
          <p:cNvSpPr txBox="1">
            <a:spLocks/>
          </p:cNvSpPr>
          <p:nvPr/>
        </p:nvSpPr>
        <p:spPr>
          <a:xfrm>
            <a:off x="7483371" y="137544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watchman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150CF423-6033-4CC1-03E5-656818620F49}"/>
              </a:ext>
            </a:extLst>
          </p:cNvPr>
          <p:cNvSpPr/>
          <p:nvPr/>
        </p:nvSpPr>
        <p:spPr>
          <a:xfrm>
            <a:off x="3664559" y="151988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72128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4" grpId="0" animBg="1"/>
      <p:bldP spid="25" grpId="0" animBg="1"/>
      <p:bldP spid="2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500</Words>
  <Application>Microsoft Office PowerPoint</Application>
  <PresentationFormat>Widescreen</PresentationFormat>
  <Paragraphs>108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Andika</vt:lpstr>
      <vt:lpstr>Arial</vt:lpstr>
      <vt:lpstr>Office Theme</vt:lpstr>
      <vt:lpstr> How to Use this PowerPoint</vt:lpstr>
      <vt:lpstr>The base watch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62</cp:revision>
  <dcterms:created xsi:type="dcterms:W3CDTF">2022-05-31T09:42:07Z</dcterms:created>
  <dcterms:modified xsi:type="dcterms:W3CDTF">2026-04-27T13:17:39Z</dcterms:modified>
</cp:coreProperties>
</file>