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13" r:id="rId4"/>
    <p:sldId id="414" r:id="rId5"/>
    <p:sldId id="415" r:id="rId6"/>
    <p:sldId id="417" r:id="rId7"/>
    <p:sldId id="418" r:id="rId8"/>
    <p:sldId id="427" r:id="rId9"/>
    <p:sldId id="419" r:id="rId10"/>
    <p:sldId id="425" r:id="rId11"/>
    <p:sldId id="428" r:id="rId12"/>
    <p:sldId id="429" r:id="rId13"/>
    <p:sldId id="430" r:id="rId14"/>
    <p:sldId id="431" r:id="rId15"/>
    <p:sldId id="432" r:id="rId16"/>
    <p:sldId id="404" r:id="rId17"/>
    <p:sldId id="411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F0A770-7B89-4345-A317-AC11EE43C4B3}" v="55" dt="2026-06-10T09:46:43.8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>
        <p:scale>
          <a:sx n="66" d="100"/>
          <a:sy n="66" d="100"/>
        </p:scale>
        <p:origin x="1038" y="50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10T09:46:43.886" v="666" actId="20577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10T09:44:14.712" v="631" actId="47"/>
        <pc:sldMkLst>
          <pc:docMk/>
          <pc:sldMk cId="2437532284" sldId="379"/>
        </pc:sldMkLst>
        <pc:spChg chg="del">
          <ac:chgData name="Glen Jones" userId="e846aaca-4b24-4b13-b0d0-f2308e16b284" providerId="ADAL" clId="{ED47ACC3-9597-4D89-A1DC-43CF280EF274}" dt="2026-06-10T09:37:16.496" v="353" actId="478"/>
          <ac:spMkLst>
            <pc:docMk/>
            <pc:sldMk cId="2437532284" sldId="379"/>
            <ac:spMk id="13" creationId="{842B0F81-6EDE-70F1-9FFB-6B30839D636D}"/>
          </ac:spMkLst>
        </pc:spChg>
        <pc:spChg chg="del">
          <ac:chgData name="Glen Jones" userId="e846aaca-4b24-4b13-b0d0-f2308e16b284" providerId="ADAL" clId="{ED47ACC3-9597-4D89-A1DC-43CF280EF274}" dt="2026-06-10T09:37:06.584" v="352" actId="478"/>
          <ac:spMkLst>
            <pc:docMk/>
            <pc:sldMk cId="2437532284" sldId="379"/>
            <ac:spMk id="24" creationId="{5817B83A-AE14-9481-2397-AD0963AEF1C1}"/>
          </ac:spMkLst>
        </pc:spChg>
        <pc:spChg chg="del">
          <ac:chgData name="Glen Jones" userId="e846aaca-4b24-4b13-b0d0-f2308e16b284" providerId="ADAL" clId="{ED47ACC3-9597-4D89-A1DC-43CF280EF274}" dt="2026-06-10T09:37:06.584" v="352" actId="478"/>
          <ac:spMkLst>
            <pc:docMk/>
            <pc:sldMk cId="2437532284" sldId="379"/>
            <ac:spMk id="26" creationId="{76ED25F4-CF28-6531-5FB6-034012998171}"/>
          </ac:spMkLst>
        </pc:spChg>
        <pc:spChg chg="del">
          <ac:chgData name="Glen Jones" userId="e846aaca-4b24-4b13-b0d0-f2308e16b284" providerId="ADAL" clId="{ED47ACC3-9597-4D89-A1DC-43CF280EF274}" dt="2026-06-10T09:37:16.496" v="353" actId="478"/>
          <ac:spMkLst>
            <pc:docMk/>
            <pc:sldMk cId="2437532284" sldId="379"/>
            <ac:spMk id="27" creationId="{A5456B93-0B89-62F8-9DC5-3E8DA531BFA9}"/>
          </ac:spMkLst>
        </pc:spChg>
        <pc:spChg chg="del">
          <ac:chgData name="Glen Jones" userId="e846aaca-4b24-4b13-b0d0-f2308e16b284" providerId="ADAL" clId="{ED47ACC3-9597-4D89-A1DC-43CF280EF274}" dt="2026-06-10T09:37:16.496" v="353" actId="478"/>
          <ac:spMkLst>
            <pc:docMk/>
            <pc:sldMk cId="2437532284" sldId="379"/>
            <ac:spMk id="28" creationId="{ABD02FB8-4455-BE22-8BA9-DF1DAC65ABF4}"/>
          </ac:spMkLst>
        </pc:spChg>
        <pc:grpChg chg="del">
          <ac:chgData name="Glen Jones" userId="e846aaca-4b24-4b13-b0d0-f2308e16b284" providerId="ADAL" clId="{ED47ACC3-9597-4D89-A1DC-43CF280EF274}" dt="2026-06-10T09:36:59.375" v="350" actId="478"/>
          <ac:grpSpMkLst>
            <pc:docMk/>
            <pc:sldMk cId="2437532284" sldId="379"/>
            <ac:grpSpMk id="15" creationId="{1793359C-BBCE-0292-B1A3-4902FC32A1A9}"/>
          </ac:grpSpMkLst>
        </pc:grpChg>
        <pc:graphicFrameChg chg="del">
          <ac:chgData name="Glen Jones" userId="e846aaca-4b24-4b13-b0d0-f2308e16b284" providerId="ADAL" clId="{ED47ACC3-9597-4D89-A1DC-43CF280EF274}" dt="2026-06-10T09:36:57.302" v="348" actId="478"/>
          <ac:graphicFrameMkLst>
            <pc:docMk/>
            <pc:sldMk cId="2437532284" sldId="379"/>
            <ac:graphicFrameMk id="4" creationId="{B969CBC6-6141-0D04-7A5C-A142417460BC}"/>
          </ac:graphicFrameMkLst>
        </pc:graphicFrameChg>
        <pc:graphicFrameChg chg="add mod">
          <ac:chgData name="Glen Jones" userId="e846aaca-4b24-4b13-b0d0-f2308e16b284" providerId="ADAL" clId="{ED47ACC3-9597-4D89-A1DC-43CF280EF274}" dt="2026-06-10T09:37:02.688" v="351" actId="1076"/>
          <ac:graphicFrameMkLst>
            <pc:docMk/>
            <pc:sldMk cId="2437532284" sldId="379"/>
            <ac:graphicFrameMk id="7" creationId="{EB02DC87-B3E4-FFC6-0410-45E60137F68E}"/>
          </ac:graphicFrameMkLst>
        </pc:graphicFrameChg>
      </pc:sldChg>
      <pc:sldChg chg="addAnim delAnim modAnim">
        <pc:chgData name="Glen Jones" userId="e846aaca-4b24-4b13-b0d0-f2308e16b284" providerId="ADAL" clId="{ED47ACC3-9597-4D89-A1DC-43CF280EF274}" dt="2026-06-10T09:30:08.828" v="2"/>
        <pc:sldMkLst>
          <pc:docMk/>
          <pc:sldMk cId="4196290559" sldId="417"/>
        </pc:sldMkLst>
      </pc:sldChg>
      <pc:sldChg chg="addAnim delAnim">
        <pc:chgData name="Glen Jones" userId="e846aaca-4b24-4b13-b0d0-f2308e16b284" providerId="ADAL" clId="{ED47ACC3-9597-4D89-A1DC-43CF280EF274}" dt="2026-06-10T09:30:17.222" v="3"/>
        <pc:sldMkLst>
          <pc:docMk/>
          <pc:sldMk cId="4161251079" sldId="418"/>
        </pc:sldMkLst>
      </pc:sldChg>
      <pc:sldChg chg="ord">
        <pc:chgData name="Glen Jones" userId="e846aaca-4b24-4b13-b0d0-f2308e16b284" providerId="ADAL" clId="{ED47ACC3-9597-4D89-A1DC-43CF280EF274}" dt="2026-06-10T09:33:02.059" v="102"/>
        <pc:sldMkLst>
          <pc:docMk/>
          <pc:sldMk cId="3555308955" sldId="419"/>
        </pc:sldMkLst>
      </pc:sldChg>
      <pc:sldChg chg="ord modTransition modAnim">
        <pc:chgData name="Glen Jones" userId="e846aaca-4b24-4b13-b0d0-f2308e16b284" providerId="ADAL" clId="{ED47ACC3-9597-4D89-A1DC-43CF280EF274}" dt="2026-06-10T09:33:02.059" v="102"/>
        <pc:sldMkLst>
          <pc:docMk/>
          <pc:sldMk cId="918186146" sldId="425"/>
        </pc:sldMkLst>
      </pc:sldChg>
      <pc:sldChg chg="del">
        <pc:chgData name="Glen Jones" userId="e846aaca-4b24-4b13-b0d0-f2308e16b284" providerId="ADAL" clId="{ED47ACC3-9597-4D89-A1DC-43CF280EF274}" dt="2026-06-10T09:44:16.802" v="632" actId="47"/>
        <pc:sldMkLst>
          <pc:docMk/>
          <pc:sldMk cId="3054832791" sldId="426"/>
        </pc:sldMkLst>
      </pc:sldChg>
      <pc:sldChg chg="addSp delSp modSp add mod modAnim">
        <pc:chgData name="Glen Jones" userId="e846aaca-4b24-4b13-b0d0-f2308e16b284" providerId="ADAL" clId="{ED47ACC3-9597-4D89-A1DC-43CF280EF274}" dt="2026-06-10T09:32:22.272" v="100" actId="20577"/>
        <pc:sldMkLst>
          <pc:docMk/>
          <pc:sldMk cId="1604587058" sldId="427"/>
        </pc:sldMkLst>
        <pc:spChg chg="add mod">
          <ac:chgData name="Glen Jones" userId="e846aaca-4b24-4b13-b0d0-f2308e16b284" providerId="ADAL" clId="{ED47ACC3-9597-4D89-A1DC-43CF280EF274}" dt="2026-06-10T09:32:22.272" v="100" actId="20577"/>
          <ac:spMkLst>
            <pc:docMk/>
            <pc:sldMk cId="1604587058" sldId="427"/>
            <ac:spMk id="2" creationId="{D49118EB-EB62-F41C-289F-BAD72EE7A306}"/>
          </ac:spMkLst>
        </pc:spChg>
        <pc:spChg chg="mod">
          <ac:chgData name="Glen Jones" userId="e846aaca-4b24-4b13-b0d0-f2308e16b284" providerId="ADAL" clId="{ED47ACC3-9597-4D89-A1DC-43CF280EF274}" dt="2026-06-10T09:31:49.700" v="12" actId="20577"/>
          <ac:spMkLst>
            <pc:docMk/>
            <pc:sldMk cId="1604587058" sldId="427"/>
            <ac:spMk id="22" creationId="{EF210A26-2EA3-3491-80B5-8FEF0D2622BD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24" creationId="{754D0F5F-F462-5652-CC59-F9E3E628E269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26" creationId="{C6CC152A-B7B7-867B-86F0-6C21E969E112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4" creationId="{2431C2AD-80CB-7972-F0A3-BF7A92F68BD1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5" creationId="{2E5EF05E-D644-AE75-0A3D-78D098F9B9F9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6" creationId="{E89BBF5B-658C-B388-441F-93B62CCAFDE6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7" creationId="{4CF0679F-CDC1-6AD8-B516-559F79B8DB45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8" creationId="{042B5FE0-137D-8A30-F8F4-ACF6E93EFD36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39" creationId="{4C295EC9-6170-3164-85D5-2A8D8AE5E6C1}"/>
          </ac:spMkLst>
        </pc:spChg>
        <pc:spChg chg="del">
          <ac:chgData name="Glen Jones" userId="e846aaca-4b24-4b13-b0d0-f2308e16b284" providerId="ADAL" clId="{ED47ACC3-9597-4D89-A1DC-43CF280EF274}" dt="2026-06-10T09:31:58.036" v="13" actId="478"/>
          <ac:spMkLst>
            <pc:docMk/>
            <pc:sldMk cId="1604587058" sldId="427"/>
            <ac:spMk id="40" creationId="{D1B75CD7-4156-76D4-D87B-177CFDB61092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6-10T09:45:00.438" v="633" actId="20577"/>
        <pc:sldMkLst>
          <pc:docMk/>
          <pc:sldMk cId="3442158976" sldId="428"/>
        </pc:sldMkLst>
        <pc:spChg chg="mod">
          <ac:chgData name="Glen Jones" userId="e846aaca-4b24-4b13-b0d0-f2308e16b284" providerId="ADAL" clId="{ED47ACC3-9597-4D89-A1DC-43CF280EF274}" dt="2026-06-10T09:34:01.767" v="132" actId="6549"/>
          <ac:spMkLst>
            <pc:docMk/>
            <pc:sldMk cId="3442158976" sldId="428"/>
            <ac:spMk id="3" creationId="{3917F495-0069-79C2-F595-971DDB798691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6" creationId="{A2660100-2CC9-6742-C808-61BD8AC8CE70}"/>
          </ac:spMkLst>
        </pc:spChg>
        <pc:spChg chg="add mod">
          <ac:chgData name="Glen Jones" userId="e846aaca-4b24-4b13-b0d0-f2308e16b284" providerId="ADAL" clId="{ED47ACC3-9597-4D89-A1DC-43CF280EF274}" dt="2026-06-10T09:45:00.438" v="633" actId="20577"/>
          <ac:spMkLst>
            <pc:docMk/>
            <pc:sldMk cId="3442158976" sldId="428"/>
            <ac:spMk id="7" creationId="{DF26C5A7-4B90-E531-F017-48F12576F1CD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18" creationId="{9F8896E8-EC7A-F782-1234-8ADC6F187C82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19" creationId="{AE71666B-FA7D-6A3E-A82F-6C3AF66DCEAB}"/>
          </ac:spMkLst>
        </pc:spChg>
        <pc:spChg chg="mod">
          <ac:chgData name="Glen Jones" userId="e846aaca-4b24-4b13-b0d0-f2308e16b284" providerId="ADAL" clId="{ED47ACC3-9597-4D89-A1DC-43CF280EF274}" dt="2026-06-10T09:34:34.890" v="236" actId="27636"/>
          <ac:spMkLst>
            <pc:docMk/>
            <pc:sldMk cId="3442158976" sldId="428"/>
            <ac:spMk id="22" creationId="{303781EA-D6F1-AA32-2CFB-C591C5354A81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23" creationId="{8CD6D5F5-FAA9-D1F4-A831-3F7484FC68BB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26" creationId="{AB169094-C35D-AE76-819B-0A043497425E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34" creationId="{56FDC0D8-85BA-A6E8-FC59-8C08259C60A8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35" creationId="{F6A988F3-3EDC-C028-403E-E253C1850F4F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36" creationId="{AE8FDB09-F370-FD06-E8C8-AFA7BD03F455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39" creationId="{EC4F2C74-533A-6FAF-9ED2-AFDC13B1FBD0}"/>
          </ac:spMkLst>
        </pc:spChg>
        <pc:spChg chg="del">
          <ac:chgData name="Glen Jones" userId="e846aaca-4b24-4b13-b0d0-f2308e16b284" providerId="ADAL" clId="{ED47ACC3-9597-4D89-A1DC-43CF280EF274}" dt="2026-06-10T09:34:30.075" v="234" actId="478"/>
          <ac:spMkLst>
            <pc:docMk/>
            <pc:sldMk cId="3442158976" sldId="428"/>
            <ac:spMk id="40" creationId="{220A87B8-3C19-15ED-A88A-728F2FC95CB0}"/>
          </ac:spMkLst>
        </pc:spChg>
        <pc:graphicFrameChg chg="add del mod modGraphic">
          <ac:chgData name="Glen Jones" userId="e846aaca-4b24-4b13-b0d0-f2308e16b284" providerId="ADAL" clId="{ED47ACC3-9597-4D89-A1DC-43CF280EF274}" dt="2026-06-10T09:41:50.513" v="572" actId="478"/>
          <ac:graphicFrameMkLst>
            <pc:docMk/>
            <pc:sldMk cId="3442158976" sldId="428"/>
            <ac:graphicFrameMk id="5" creationId="{825482BE-13DA-88A0-24F1-790419ECE66D}"/>
          </ac:graphicFrameMkLst>
        </pc:graphicFrameChg>
        <pc:graphicFrameChg chg="add mod">
          <ac:chgData name="Glen Jones" userId="e846aaca-4b24-4b13-b0d0-f2308e16b284" providerId="ADAL" clId="{ED47ACC3-9597-4D89-A1DC-43CF280EF274}" dt="2026-06-10T09:41:55.210" v="574" actId="1076"/>
          <ac:graphicFrameMkLst>
            <pc:docMk/>
            <pc:sldMk cId="3442158976" sldId="428"/>
            <ac:graphicFrameMk id="8" creationId="{B3D25536-DC5A-321F-9CA9-E0FCF0E201CE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6-10T09:41:41.939" v="571" actId="1076"/>
        <pc:sldMkLst>
          <pc:docMk/>
          <pc:sldMk cId="1735242495" sldId="429"/>
        </pc:sldMkLst>
        <pc:spChg chg="add mod">
          <ac:chgData name="Glen Jones" userId="e846aaca-4b24-4b13-b0d0-f2308e16b284" providerId="ADAL" clId="{ED47ACC3-9597-4D89-A1DC-43CF280EF274}" dt="2026-06-10T09:41:41.939" v="571" actId="1076"/>
          <ac:spMkLst>
            <pc:docMk/>
            <pc:sldMk cId="1735242495" sldId="429"/>
            <ac:spMk id="6" creationId="{50986A2A-64EF-F66F-AE8B-25D223FE3802}"/>
          </ac:spMkLst>
        </pc:spChg>
        <pc:spChg chg="mod">
          <ac:chgData name="Glen Jones" userId="e846aaca-4b24-4b13-b0d0-f2308e16b284" providerId="ADAL" clId="{ED47ACC3-9597-4D89-A1DC-43CF280EF274}" dt="2026-06-10T09:37:28.229" v="356" actId="1076"/>
          <ac:spMkLst>
            <pc:docMk/>
            <pc:sldMk cId="1735242495" sldId="429"/>
            <ac:spMk id="7" creationId="{CA873997-D0CA-DB76-A471-0A31FC364E83}"/>
          </ac:spMkLst>
        </pc:spChg>
        <pc:spChg chg="del">
          <ac:chgData name="Glen Jones" userId="e846aaca-4b24-4b13-b0d0-f2308e16b284" providerId="ADAL" clId="{ED47ACC3-9597-4D89-A1DC-43CF280EF274}" dt="2026-06-10T09:37:25.830" v="355" actId="478"/>
          <ac:spMkLst>
            <pc:docMk/>
            <pc:sldMk cId="1735242495" sldId="429"/>
            <ac:spMk id="22" creationId="{12D37472-CEDA-446A-E21E-157F3816724D}"/>
          </ac:spMkLst>
        </pc:spChg>
        <pc:graphicFrameChg chg="del mod modGraphic">
          <ac:chgData name="Glen Jones" userId="e846aaca-4b24-4b13-b0d0-f2308e16b284" providerId="ADAL" clId="{ED47ACC3-9597-4D89-A1DC-43CF280EF274}" dt="2026-06-10T09:41:37.462" v="568" actId="478"/>
          <ac:graphicFrameMkLst>
            <pc:docMk/>
            <pc:sldMk cId="1735242495" sldId="429"/>
            <ac:graphicFrameMk id="5" creationId="{6537BF0D-2C51-69E8-729F-80035F2D05E2}"/>
          </ac:graphicFrameMkLst>
        </pc:graphicFrameChg>
        <pc:graphicFrameChg chg="add mod">
          <ac:chgData name="Glen Jones" userId="e846aaca-4b24-4b13-b0d0-f2308e16b284" providerId="ADAL" clId="{ED47ACC3-9597-4D89-A1DC-43CF280EF274}" dt="2026-06-10T09:41:40.227" v="570" actId="1076"/>
          <ac:graphicFrameMkLst>
            <pc:docMk/>
            <pc:sldMk cId="1735242495" sldId="429"/>
            <ac:graphicFrameMk id="8" creationId="{70B8FFE0-7993-5966-4F1A-6E4FD292D4D4}"/>
          </ac:graphicFrameMkLst>
        </pc:graphicFrameChg>
      </pc:sldChg>
      <pc:sldChg chg="addSp delSp modSp add mod addAnim delAnim modAnim">
        <pc:chgData name="Glen Jones" userId="e846aaca-4b24-4b13-b0d0-f2308e16b284" providerId="ADAL" clId="{ED47ACC3-9597-4D89-A1DC-43CF280EF274}" dt="2026-06-10T09:45:59.387" v="648" actId="20577"/>
        <pc:sldMkLst>
          <pc:docMk/>
          <pc:sldMk cId="344755379" sldId="430"/>
        </pc:sldMkLst>
        <pc:spChg chg="del mod">
          <ac:chgData name="Glen Jones" userId="e846aaca-4b24-4b13-b0d0-f2308e16b284" providerId="ADAL" clId="{ED47ACC3-9597-4D89-A1DC-43CF280EF274}" dt="2026-06-10T09:38:51.771" v="375" actId="478"/>
          <ac:spMkLst>
            <pc:docMk/>
            <pc:sldMk cId="344755379" sldId="430"/>
            <ac:spMk id="6" creationId="{492D863A-F071-4BB4-35F9-956F8D4EACF7}"/>
          </ac:spMkLst>
        </pc:spChg>
        <pc:spChg chg="del">
          <ac:chgData name="Glen Jones" userId="e846aaca-4b24-4b13-b0d0-f2308e16b284" providerId="ADAL" clId="{ED47ACC3-9597-4D89-A1DC-43CF280EF274}" dt="2026-06-10T09:38:33.477" v="370" actId="478"/>
          <ac:spMkLst>
            <pc:docMk/>
            <pc:sldMk cId="344755379" sldId="430"/>
            <ac:spMk id="7" creationId="{4F3830EA-0085-042D-BACF-65D1A25AE942}"/>
          </ac:spMkLst>
        </pc:spChg>
        <pc:spChg chg="add mod">
          <ac:chgData name="Glen Jones" userId="e846aaca-4b24-4b13-b0d0-f2308e16b284" providerId="ADAL" clId="{ED47ACC3-9597-4D89-A1DC-43CF280EF274}" dt="2026-06-10T09:45:50.298" v="639" actId="1076"/>
          <ac:spMkLst>
            <pc:docMk/>
            <pc:sldMk cId="344755379" sldId="430"/>
            <ac:spMk id="8" creationId="{2F69DC78-6642-63E7-64F5-9C65AA9A9F66}"/>
          </ac:spMkLst>
        </pc:spChg>
        <pc:spChg chg="add mod">
          <ac:chgData name="Glen Jones" userId="e846aaca-4b24-4b13-b0d0-f2308e16b284" providerId="ADAL" clId="{ED47ACC3-9597-4D89-A1DC-43CF280EF274}" dt="2026-06-10T09:45:50.298" v="639" actId="1076"/>
          <ac:spMkLst>
            <pc:docMk/>
            <pc:sldMk cId="344755379" sldId="430"/>
            <ac:spMk id="9" creationId="{DA67F047-3719-32C0-BDB8-AB071E75A4FE}"/>
          </ac:spMkLst>
        </pc:spChg>
        <pc:spChg chg="add mod">
          <ac:chgData name="Glen Jones" userId="e846aaca-4b24-4b13-b0d0-f2308e16b284" providerId="ADAL" clId="{ED47ACC3-9597-4D89-A1DC-43CF280EF274}" dt="2026-06-10T09:45:50.298" v="639" actId="1076"/>
          <ac:spMkLst>
            <pc:docMk/>
            <pc:sldMk cId="344755379" sldId="430"/>
            <ac:spMk id="10" creationId="{85E0F261-240D-73B6-5989-CBD5E60F3E8F}"/>
          </ac:spMkLst>
        </pc:spChg>
        <pc:spChg chg="add mod">
          <ac:chgData name="Glen Jones" userId="e846aaca-4b24-4b13-b0d0-f2308e16b284" providerId="ADAL" clId="{ED47ACC3-9597-4D89-A1DC-43CF280EF274}" dt="2026-06-10T09:45:50.298" v="639" actId="1076"/>
          <ac:spMkLst>
            <pc:docMk/>
            <pc:sldMk cId="344755379" sldId="430"/>
            <ac:spMk id="11" creationId="{4A4F037B-37BD-292C-AFDC-6E06A8C8105E}"/>
          </ac:spMkLst>
        </pc:spChg>
        <pc:spChg chg="add mod">
          <ac:chgData name="Glen Jones" userId="e846aaca-4b24-4b13-b0d0-f2308e16b284" providerId="ADAL" clId="{ED47ACC3-9597-4D89-A1DC-43CF280EF274}" dt="2026-06-10T09:45:50.298" v="639" actId="1076"/>
          <ac:spMkLst>
            <pc:docMk/>
            <pc:sldMk cId="344755379" sldId="430"/>
            <ac:spMk id="12" creationId="{D5C4CEEA-FEEC-3B4E-8203-0F17C2660117}"/>
          </ac:spMkLst>
        </pc:spChg>
        <pc:spChg chg="add mod">
          <ac:chgData name="Glen Jones" userId="e846aaca-4b24-4b13-b0d0-f2308e16b284" providerId="ADAL" clId="{ED47ACC3-9597-4D89-A1DC-43CF280EF274}" dt="2026-06-10T09:45:52.042" v="641" actId="20577"/>
          <ac:spMkLst>
            <pc:docMk/>
            <pc:sldMk cId="344755379" sldId="430"/>
            <ac:spMk id="13" creationId="{A1F29777-8308-0D6C-F7BC-4AA5B6F111A2}"/>
          </ac:spMkLst>
        </pc:spChg>
        <pc:spChg chg="add mod">
          <ac:chgData name="Glen Jones" userId="e846aaca-4b24-4b13-b0d0-f2308e16b284" providerId="ADAL" clId="{ED47ACC3-9597-4D89-A1DC-43CF280EF274}" dt="2026-06-10T09:45:56.772" v="645" actId="20577"/>
          <ac:spMkLst>
            <pc:docMk/>
            <pc:sldMk cId="344755379" sldId="430"/>
            <ac:spMk id="14" creationId="{64D03F03-4151-949E-6B50-A17C462A6AFB}"/>
          </ac:spMkLst>
        </pc:spChg>
        <pc:spChg chg="add mod">
          <ac:chgData name="Glen Jones" userId="e846aaca-4b24-4b13-b0d0-f2308e16b284" providerId="ADAL" clId="{ED47ACC3-9597-4D89-A1DC-43CF280EF274}" dt="2026-06-10T09:45:54.727" v="643" actId="20577"/>
          <ac:spMkLst>
            <pc:docMk/>
            <pc:sldMk cId="344755379" sldId="430"/>
            <ac:spMk id="15" creationId="{C1BE5E66-6AC8-65F1-E69C-12DEF80387F7}"/>
          </ac:spMkLst>
        </pc:spChg>
        <pc:spChg chg="add mod">
          <ac:chgData name="Glen Jones" userId="e846aaca-4b24-4b13-b0d0-f2308e16b284" providerId="ADAL" clId="{ED47ACC3-9597-4D89-A1DC-43CF280EF274}" dt="2026-06-10T09:45:59.387" v="648" actId="20577"/>
          <ac:spMkLst>
            <pc:docMk/>
            <pc:sldMk cId="344755379" sldId="430"/>
            <ac:spMk id="16" creationId="{88F5EE14-BD49-D0AA-ECA7-6CD02839D6FB}"/>
          </ac:spMkLst>
        </pc:spChg>
        <pc:spChg chg="add del mod">
          <ac:chgData name="Glen Jones" userId="e846aaca-4b24-4b13-b0d0-f2308e16b284" providerId="ADAL" clId="{ED47ACC3-9597-4D89-A1DC-43CF280EF274}" dt="2026-06-10T09:45:23.774" v="634" actId="478"/>
          <ac:spMkLst>
            <pc:docMk/>
            <pc:sldMk cId="344755379" sldId="430"/>
            <ac:spMk id="17" creationId="{D7672AD1-A54C-5429-0819-95F7F6F40A41}"/>
          </ac:spMkLst>
        </pc:spChg>
        <pc:graphicFrameChg chg="del mod">
          <ac:chgData name="Glen Jones" userId="e846aaca-4b24-4b13-b0d0-f2308e16b284" providerId="ADAL" clId="{ED47ACC3-9597-4D89-A1DC-43CF280EF274}" dt="2026-06-10T09:41:31.570" v="566" actId="478"/>
          <ac:graphicFrameMkLst>
            <pc:docMk/>
            <pc:sldMk cId="344755379" sldId="430"/>
            <ac:graphicFrameMk id="5" creationId="{445D199C-3989-907D-BBF6-73C4B42D590F}"/>
          </ac:graphicFrameMkLst>
        </pc:graphicFrameChg>
        <pc:graphicFrameChg chg="add mod">
          <ac:chgData name="Glen Jones" userId="e846aaca-4b24-4b13-b0d0-f2308e16b284" providerId="ADAL" clId="{ED47ACC3-9597-4D89-A1DC-43CF280EF274}" dt="2026-06-10T09:41:31.860" v="567"/>
          <ac:graphicFrameMkLst>
            <pc:docMk/>
            <pc:sldMk cId="344755379" sldId="430"/>
            <ac:graphicFrameMk id="18" creationId="{41B37D55-F146-DE9F-5954-1E133E6DA18D}"/>
          </ac:graphicFrameMkLst>
        </pc:graphicFrameChg>
      </pc:sldChg>
      <pc:sldChg chg="addSp delSp modSp add mod delAnim modAnim">
        <pc:chgData name="Glen Jones" userId="e846aaca-4b24-4b13-b0d0-f2308e16b284" providerId="ADAL" clId="{ED47ACC3-9597-4D89-A1DC-43CF280EF274}" dt="2026-06-10T09:46:43.886" v="666" actId="20577"/>
        <pc:sldMkLst>
          <pc:docMk/>
          <pc:sldMk cId="3396640908" sldId="431"/>
        </pc:sldMkLst>
        <pc:spChg chg="add mod">
          <ac:chgData name="Glen Jones" userId="e846aaca-4b24-4b13-b0d0-f2308e16b284" providerId="ADAL" clId="{ED47ACC3-9597-4D89-A1DC-43CF280EF274}" dt="2026-06-10T09:46:43.886" v="666" actId="20577"/>
          <ac:spMkLst>
            <pc:docMk/>
            <pc:sldMk cId="3396640908" sldId="431"/>
            <ac:spMk id="6" creationId="{34C249F3-701F-A16B-6F15-EBECB6E0499F}"/>
          </ac:spMkLst>
        </pc:spChg>
        <pc:spChg chg="mod">
          <ac:chgData name="Glen Jones" userId="e846aaca-4b24-4b13-b0d0-f2308e16b284" providerId="ADAL" clId="{ED47ACC3-9597-4D89-A1DC-43CF280EF274}" dt="2026-06-10T09:42:22.035" v="587" actId="6549"/>
          <ac:spMkLst>
            <pc:docMk/>
            <pc:sldMk cId="3396640908" sldId="431"/>
            <ac:spMk id="8" creationId="{2C513874-CAF7-33F1-6096-191F01C52714}"/>
          </ac:spMkLst>
        </pc:spChg>
        <pc:spChg chg="del">
          <ac:chgData name="Glen Jones" userId="e846aaca-4b24-4b13-b0d0-f2308e16b284" providerId="ADAL" clId="{ED47ACC3-9597-4D89-A1DC-43CF280EF274}" dt="2026-06-10T09:39:39.911" v="391" actId="478"/>
          <ac:spMkLst>
            <pc:docMk/>
            <pc:sldMk cId="3396640908" sldId="431"/>
            <ac:spMk id="9" creationId="{072935A0-E552-C38A-68C3-CC15E462FF27}"/>
          </ac:spMkLst>
        </pc:spChg>
        <pc:spChg chg="del">
          <ac:chgData name="Glen Jones" userId="e846aaca-4b24-4b13-b0d0-f2308e16b284" providerId="ADAL" clId="{ED47ACC3-9597-4D89-A1DC-43CF280EF274}" dt="2026-06-10T09:39:39.911" v="391" actId="478"/>
          <ac:spMkLst>
            <pc:docMk/>
            <pc:sldMk cId="3396640908" sldId="431"/>
            <ac:spMk id="10" creationId="{D71FC9C5-9F7F-A7FF-9C28-2176CCB2AA34}"/>
          </ac:spMkLst>
        </pc:spChg>
        <pc:spChg chg="del">
          <ac:chgData name="Glen Jones" userId="e846aaca-4b24-4b13-b0d0-f2308e16b284" providerId="ADAL" clId="{ED47ACC3-9597-4D89-A1DC-43CF280EF274}" dt="2026-06-10T09:39:39.911" v="391" actId="478"/>
          <ac:spMkLst>
            <pc:docMk/>
            <pc:sldMk cId="3396640908" sldId="431"/>
            <ac:spMk id="11" creationId="{0E9A2312-0C27-E6E0-FB59-F7B30AE2BF22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2" creationId="{8B8D807E-6BB4-FE72-12CF-A21EC66BF0D6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3" creationId="{FBC74410-7DE2-AE16-98C2-9E93EC7D1BBC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4" creationId="{B8A975CE-22B8-B108-33ED-6A489CC1A115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5" creationId="{D087AF6D-A2CA-DAA0-6C63-A06C295B02F6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6" creationId="{3492285F-3096-68EB-759B-012CF2C628C4}"/>
          </ac:spMkLst>
        </pc:spChg>
        <pc:spChg chg="del">
          <ac:chgData name="Glen Jones" userId="e846aaca-4b24-4b13-b0d0-f2308e16b284" providerId="ADAL" clId="{ED47ACC3-9597-4D89-A1DC-43CF280EF274}" dt="2026-06-10T09:39:37.246" v="390" actId="478"/>
          <ac:spMkLst>
            <pc:docMk/>
            <pc:sldMk cId="3396640908" sldId="431"/>
            <ac:spMk id="17" creationId="{6C24DD77-AEA0-3C9C-92C3-5D78BC2C6790}"/>
          </ac:spMkLst>
        </pc:spChg>
        <pc:graphicFrameChg chg="modGraphic">
          <ac:chgData name="Glen Jones" userId="e846aaca-4b24-4b13-b0d0-f2308e16b284" providerId="ADAL" clId="{ED47ACC3-9597-4D89-A1DC-43CF280EF274}" dt="2026-06-10T09:41:22.445" v="563" actId="2165"/>
          <ac:graphicFrameMkLst>
            <pc:docMk/>
            <pc:sldMk cId="3396640908" sldId="431"/>
            <ac:graphicFrameMk id="5" creationId="{72FC8F97-C679-194A-5F33-035737D5AB4C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6-10T09:46:35.756" v="658" actId="20577"/>
        <pc:sldMkLst>
          <pc:docMk/>
          <pc:sldMk cId="3187677345" sldId="432"/>
        </pc:sldMkLst>
        <pc:spChg chg="mod">
          <ac:chgData name="Glen Jones" userId="e846aaca-4b24-4b13-b0d0-f2308e16b284" providerId="ADAL" clId="{ED47ACC3-9597-4D89-A1DC-43CF280EF274}" dt="2026-06-10T09:46:35.756" v="658" actId="20577"/>
          <ac:spMkLst>
            <pc:docMk/>
            <pc:sldMk cId="3187677345" sldId="432"/>
            <ac:spMk id="6" creationId="{D7BC4E4D-6097-CB6B-0A86-085E7A536710}"/>
          </ac:spMkLst>
        </pc:spChg>
        <pc:spChg chg="del">
          <ac:chgData name="Glen Jones" userId="e846aaca-4b24-4b13-b0d0-f2308e16b284" providerId="ADAL" clId="{ED47ACC3-9597-4D89-A1DC-43CF280EF274}" dt="2026-06-10T09:42:38.332" v="603" actId="478"/>
          <ac:spMkLst>
            <pc:docMk/>
            <pc:sldMk cId="3187677345" sldId="432"/>
            <ac:spMk id="8" creationId="{C6A12CB6-4835-B2C8-54B0-61E4657A5F9A}"/>
          </ac:spMkLst>
        </pc:spChg>
        <pc:graphicFrameChg chg="del">
          <ac:chgData name="Glen Jones" userId="e846aaca-4b24-4b13-b0d0-f2308e16b284" providerId="ADAL" clId="{ED47ACC3-9597-4D89-A1DC-43CF280EF274}" dt="2026-06-10T09:42:37.093" v="602" actId="478"/>
          <ac:graphicFrameMkLst>
            <pc:docMk/>
            <pc:sldMk cId="3187677345" sldId="432"/>
            <ac:graphicFrameMk id="5" creationId="{97A846EF-4782-3D22-28B8-B9D6B3081D4F}"/>
          </ac:graphicFrameMkLst>
        </pc:graphicFrameChg>
        <pc:graphicFrameChg chg="add mod modGraphic">
          <ac:chgData name="Glen Jones" userId="e846aaca-4b24-4b13-b0d0-f2308e16b284" providerId="ADAL" clId="{ED47ACC3-9597-4D89-A1DC-43CF280EF274}" dt="2026-06-10T09:46:31.756" v="651" actId="20577"/>
          <ac:graphicFrameMkLst>
            <pc:docMk/>
            <pc:sldMk cId="3187677345" sldId="432"/>
            <ac:graphicFrameMk id="7" creationId="{4E2CCE0D-8683-789C-D573-1AA99563667F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10/06/2026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CD0A2F-4DE6-CE12-5A9C-EFDE30A01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876828-A8DA-8D56-BB62-E97F5D16D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7C0D38-2D3A-7A83-07F9-25F5885F03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E20D47-47B4-FAA3-1B9C-F058586DF5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1929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79A69-A965-097A-74D4-FB826820F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BEAAD2-E7F8-B8D4-3FC7-D585B4CD2B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8578A5-6901-6F79-C1C8-F1ABBB9B32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F2EF89-4EB7-B385-633D-185DF25A5C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608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33C86-6C75-33BB-EA10-2F9CDD2E0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3B5924-31D3-B1D2-9AE2-CA4EA3DF93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0606CB-9B7E-911E-841E-034BAF7EC8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271318-2B33-D02A-C84F-D7720743C5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7100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AF699-9484-02A8-4535-24B22221F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636060-D914-9619-0486-ACD5E4546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45DEF5-20F5-86CE-71FD-3A7AB249D9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FA119-D066-A4C8-47D7-EA022E1785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118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99E0F3-98D4-C12C-F3BC-5B4CAC001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83F285-E3B3-EFDC-4D78-957D745850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1E60A1-4F8F-0AEF-9B3F-8E3710E3E4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75EAC-2D6C-5489-72DA-EE9AD22C1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4678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BD047-B54A-B84D-46C7-2072E8A60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3350CA-D0BF-7A26-328A-7E6C8008DC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C2F9AE-1169-000F-B09A-7CA16D0C46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30AF77-F4EF-C875-1B98-EF355A89F8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7988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8C22AF-5977-685F-E54E-A4C6A92C7370}"/>
              </a:ext>
            </a:extLst>
          </p:cNvPr>
          <p:cNvSpPr txBox="1">
            <a:spLocks/>
          </p:cNvSpPr>
          <p:nvPr/>
        </p:nvSpPr>
        <p:spPr>
          <a:xfrm>
            <a:off x="334221" y="5907024"/>
            <a:ext cx="1159651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knowing the morphemes helps us spell!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111F40-4AB3-4967-60CD-86D28742F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E7AD1EA-072B-F042-77AE-D3EE4997C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7F495-0069-79C2-F595-971DDB798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3781EA-D6F1-AA32-2CFB-C591C5354A81}"/>
              </a:ext>
            </a:extLst>
          </p:cNvPr>
          <p:cNvSpPr txBox="1">
            <a:spLocks/>
          </p:cNvSpPr>
          <p:nvPr/>
        </p:nvSpPr>
        <p:spPr>
          <a:xfrm>
            <a:off x="825842" y="1376728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Another way to show how one morpheme can be used to make many words is a morpheme matrix.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6614344-CBF1-550F-3365-2D7DF63A621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F26C5A7-4B90-E531-F017-48F12576F1CD}"/>
              </a:ext>
            </a:extLst>
          </p:cNvPr>
          <p:cNvSpPr txBox="1">
            <a:spLocks/>
          </p:cNvSpPr>
          <p:nvPr/>
        </p:nvSpPr>
        <p:spPr>
          <a:xfrm>
            <a:off x="825841" y="2764935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a morpheme matrix for the morpheme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think it works?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3D25536-DC5A-321F-9CA9-E0FCF0E201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99848"/>
              </p:ext>
            </p:extLst>
          </p:nvPr>
        </p:nvGraphicFramePr>
        <p:xfrm>
          <a:off x="2588601" y="4329774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158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97E90-848B-A0C6-CFC3-01F185AF2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6136084-1AA3-5E8F-64BF-A27887322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44D94-1A21-2B87-D3D0-1CAC01FC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705731-0918-570A-8FAB-F6CEBA7190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73997-D0CA-DB76-A471-0A31FC364E83}"/>
              </a:ext>
            </a:extLst>
          </p:cNvPr>
          <p:cNvSpPr txBox="1">
            <a:spLocks/>
          </p:cNvSpPr>
          <p:nvPr/>
        </p:nvSpPr>
        <p:spPr>
          <a:xfrm>
            <a:off x="825842" y="1267605"/>
            <a:ext cx="10540313" cy="1172161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 is the morpheme matrix for the morpheme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think it works?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986A2A-64EF-F66F-AE8B-25D223FE3802}"/>
              </a:ext>
            </a:extLst>
          </p:cNvPr>
          <p:cNvSpPr txBox="1">
            <a:spLocks/>
          </p:cNvSpPr>
          <p:nvPr/>
        </p:nvSpPr>
        <p:spPr>
          <a:xfrm>
            <a:off x="3131820" y="4977548"/>
            <a:ext cx="6658706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  <a:endParaRPr lang="en-GB" sz="4000" dirty="0">
              <a:solidFill>
                <a:schemeClr val="bg1"/>
              </a:solidFill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0B8FFE0-7993-5966-4F1A-6E4FD292D4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901274"/>
              </p:ext>
            </p:extLst>
          </p:nvPr>
        </p:nvGraphicFramePr>
        <p:xfrm>
          <a:off x="2622891" y="2819969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2424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67443-4B34-CDFD-B0B6-0446158BD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B8BA1663-99AF-9D35-1F14-E5B63740C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BFC1D5-12D3-9C8C-81E5-382C79C75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EE4CC70-2AFD-F2C5-E795-C4606A68A2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rope">
            <a:extLst>
              <a:ext uri="{FF2B5EF4-FFF2-40B4-BE49-F238E27FC236}">
                <a16:creationId xmlns:a16="http://schemas.microsoft.com/office/drawing/2014/main" id="{2F69DC78-6642-63E7-64F5-9C65AA9A9F66}"/>
              </a:ext>
            </a:extLst>
          </p:cNvPr>
          <p:cNvSpPr txBox="1">
            <a:spLocks/>
          </p:cNvSpPr>
          <p:nvPr/>
        </p:nvSpPr>
        <p:spPr>
          <a:xfrm>
            <a:off x="3684000" y="33179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play</a:t>
            </a:r>
          </a:p>
        </p:txBody>
      </p:sp>
      <p:sp>
        <p:nvSpPr>
          <p:cNvPr id="9" name="rope">
            <a:extLst>
              <a:ext uri="{FF2B5EF4-FFF2-40B4-BE49-F238E27FC236}">
                <a16:creationId xmlns:a16="http://schemas.microsoft.com/office/drawing/2014/main" id="{DA67F047-3719-32C0-BDB8-AB071E75A4FE}"/>
              </a:ext>
            </a:extLst>
          </p:cNvPr>
          <p:cNvSpPr txBox="1">
            <a:spLocks/>
          </p:cNvSpPr>
          <p:nvPr/>
        </p:nvSpPr>
        <p:spPr>
          <a:xfrm>
            <a:off x="3683998" y="45041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plays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5E0F261-240D-73B6-5989-CBD5E60F3E8F}"/>
              </a:ext>
            </a:extLst>
          </p:cNvPr>
          <p:cNvSpPr txBox="1">
            <a:spLocks/>
          </p:cNvSpPr>
          <p:nvPr/>
        </p:nvSpPr>
        <p:spPr>
          <a:xfrm>
            <a:off x="3683998" y="39110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playing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4A4F037B-37BD-292C-AFDC-6E06A8C8105E}"/>
              </a:ext>
            </a:extLst>
          </p:cNvPr>
          <p:cNvSpPr txBox="1">
            <a:spLocks/>
          </p:cNvSpPr>
          <p:nvPr/>
        </p:nvSpPr>
        <p:spPr>
          <a:xfrm>
            <a:off x="3683998" y="50550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playable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D5C4CEEA-FEEC-3B4E-8203-0F17C2660117}"/>
              </a:ext>
            </a:extLst>
          </p:cNvPr>
          <p:cNvSpPr txBox="1">
            <a:spLocks/>
          </p:cNvSpPr>
          <p:nvPr/>
        </p:nvSpPr>
        <p:spPr>
          <a:xfrm>
            <a:off x="3683998" y="562840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played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1F29777-8308-0D6C-F7BC-4AA5B6F111A2}"/>
              </a:ext>
            </a:extLst>
          </p:cNvPr>
          <p:cNvSpPr txBox="1">
            <a:spLocks/>
          </p:cNvSpPr>
          <p:nvPr/>
        </p:nvSpPr>
        <p:spPr>
          <a:xfrm>
            <a:off x="6559534" y="331797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replay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64D03F03-4151-949E-6B50-A17C462A6AFB}"/>
              </a:ext>
            </a:extLst>
          </p:cNvPr>
          <p:cNvSpPr txBox="1">
            <a:spLocks/>
          </p:cNvSpPr>
          <p:nvPr/>
        </p:nvSpPr>
        <p:spPr>
          <a:xfrm>
            <a:off x="6559532" y="45041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replays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C1BE5E66-6AC8-65F1-E69C-12DEF80387F7}"/>
              </a:ext>
            </a:extLst>
          </p:cNvPr>
          <p:cNvSpPr txBox="1">
            <a:spLocks/>
          </p:cNvSpPr>
          <p:nvPr/>
        </p:nvSpPr>
        <p:spPr>
          <a:xfrm>
            <a:off x="6559532" y="391106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replaying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88F5EE14-BD49-D0AA-ECA7-6CD02839D6FB}"/>
              </a:ext>
            </a:extLst>
          </p:cNvPr>
          <p:cNvSpPr txBox="1">
            <a:spLocks/>
          </p:cNvSpPr>
          <p:nvPr/>
        </p:nvSpPr>
        <p:spPr>
          <a:xfrm>
            <a:off x="6559532" y="507765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replayed  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1B37D55-F146-DE9F-5954-1E133E6DA1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97116"/>
              </p:ext>
            </p:extLst>
          </p:nvPr>
        </p:nvGraphicFramePr>
        <p:xfrm>
          <a:off x="2645751" y="1386188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7553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592079-B320-38EA-B1EA-49A027FF9A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FC0FC5D8-F2C2-7172-0EC4-008323D3F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4C110-E789-8791-53A9-0C445A66A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8BDCF3-E6F2-114F-1641-638C8FBABE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FC8F97-C679-194A-5F33-035737D5AB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157878"/>
              </p:ext>
            </p:extLst>
          </p:nvPr>
        </p:nvGraphicFramePr>
        <p:xfrm>
          <a:off x="2645751" y="1386188"/>
          <a:ext cx="7367587" cy="1737474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87647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0313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19899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267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</a:tbl>
          </a:graphicData>
        </a:graphic>
      </p:graphicFrame>
      <p:sp>
        <p:nvSpPr>
          <p:cNvPr id="8" name="rope">
            <a:extLst>
              <a:ext uri="{FF2B5EF4-FFF2-40B4-BE49-F238E27FC236}">
                <a16:creationId xmlns:a16="http://schemas.microsoft.com/office/drawing/2014/main" id="{2C513874-CAF7-33F1-6096-191F01C52714}"/>
              </a:ext>
            </a:extLst>
          </p:cNvPr>
          <p:cNvSpPr txBox="1">
            <a:spLocks/>
          </p:cNvSpPr>
          <p:nvPr/>
        </p:nvSpPr>
        <p:spPr>
          <a:xfrm>
            <a:off x="2482414" y="3429000"/>
            <a:ext cx="7736005" cy="1120809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morpheme matrix usually only shows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some words that can be made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34C249F3-701F-A16B-6F15-EBECB6E0499F}"/>
              </a:ext>
            </a:extLst>
          </p:cNvPr>
          <p:cNvSpPr txBox="1">
            <a:spLocks/>
          </p:cNvSpPr>
          <p:nvPr/>
        </p:nvSpPr>
        <p:spPr>
          <a:xfrm>
            <a:off x="2482414" y="4927348"/>
            <a:ext cx="7736005" cy="14310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change the matrix so it covers the words: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gameplay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playhouse</a:t>
            </a:r>
          </a:p>
        </p:txBody>
      </p:sp>
    </p:spTree>
    <p:extLst>
      <p:ext uri="{BB962C8B-B14F-4D97-AF65-F5344CB8AC3E}">
        <p14:creationId xmlns:p14="http://schemas.microsoft.com/office/powerpoint/2010/main" val="33966409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3D4F71-169C-74DE-D769-9863D8229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C9A080B0-2DA3-EED7-FEEF-3EAB2738B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42A13-41ED-1536-B900-11B42DD82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 Matrix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E15FAEE-4FE2-3333-8A84-5138E2C196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rope">
            <a:extLst>
              <a:ext uri="{FF2B5EF4-FFF2-40B4-BE49-F238E27FC236}">
                <a16:creationId xmlns:a16="http://schemas.microsoft.com/office/drawing/2014/main" id="{D7BC4E4D-6097-CB6B-0A86-085E7A536710}"/>
              </a:ext>
            </a:extLst>
          </p:cNvPr>
          <p:cNvSpPr txBox="1">
            <a:spLocks/>
          </p:cNvSpPr>
          <p:nvPr/>
        </p:nvSpPr>
        <p:spPr>
          <a:xfrm>
            <a:off x="2227996" y="1315468"/>
            <a:ext cx="7898984" cy="143100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change the matrix so it covers the words: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playful 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gameplay</a:t>
            </a:r>
          </a:p>
          <a:p>
            <a:pPr marL="2057400" indent="-1165225">
              <a:buFont typeface="+mj-lt"/>
              <a:buAutoNum type="arabicPeriod"/>
              <a:tabLst>
                <a:tab pos="1703388" algn="l"/>
              </a:tabLst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playhouse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E2CCE0D-8683-789C-D573-1AA995636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796876"/>
              </p:ext>
            </p:extLst>
          </p:nvPr>
        </p:nvGraphicFramePr>
        <p:xfrm>
          <a:off x="2596414" y="2940782"/>
          <a:ext cx="7367587" cy="2794428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46573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  <a:tr h="465738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game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4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834128"/>
                  </a:ext>
                </a:extLst>
              </a:tr>
              <a:tr h="46573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3200" b="0" kern="1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44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house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4540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6773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catts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dirty="0" err="1">
                <a:solidFill>
                  <a:schemeClr val="bg1"/>
                </a:solidFill>
              </a:rPr>
              <a:t>jumpang</a:t>
            </a:r>
            <a:r>
              <a:rPr lang="en-GB" sz="3400" dirty="0">
                <a:solidFill>
                  <a:schemeClr val="bg1"/>
                </a:solidFill>
              </a:rPr>
              <a:t> on the bed.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cats</a:t>
            </a:r>
            <a:r>
              <a:rPr lang="en-GB" sz="3400" dirty="0">
                <a:solidFill>
                  <a:schemeClr val="bg1"/>
                </a:solidFill>
              </a:rPr>
              <a:t>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jumping</a:t>
            </a:r>
            <a:r>
              <a:rPr lang="en-GB" sz="3400" dirty="0">
                <a:solidFill>
                  <a:schemeClr val="bg1"/>
                </a:solidFill>
              </a:rPr>
              <a:t> on the bed.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cats were jumping on the bed.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dirty="0" err="1">
                <a:solidFill>
                  <a:schemeClr val="bg1"/>
                </a:solidFill>
              </a:rPr>
              <a:t>halped</a:t>
            </a:r>
            <a:r>
              <a:rPr lang="en-GB" sz="3400" dirty="0">
                <a:solidFill>
                  <a:schemeClr val="bg1"/>
                </a:solidFill>
              </a:rPr>
              <a:t> by </a:t>
            </a:r>
            <a:r>
              <a:rPr lang="en-GB" sz="3400" dirty="0" err="1">
                <a:solidFill>
                  <a:schemeClr val="bg1"/>
                </a:solidFill>
              </a:rPr>
              <a:t>replahing</a:t>
            </a:r>
            <a:r>
              <a:rPr lang="en-GB" sz="3400" dirty="0">
                <a:solidFill>
                  <a:schemeClr val="bg1"/>
                </a:solidFill>
              </a:rPr>
              <a:t> the game.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helped</a:t>
            </a:r>
            <a:r>
              <a:rPr lang="en-GB" sz="3400" dirty="0">
                <a:solidFill>
                  <a:schemeClr val="bg1"/>
                </a:solidFill>
              </a:rPr>
              <a:t> 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replaying</a:t>
            </a:r>
            <a:r>
              <a:rPr lang="en-GB" sz="3400" dirty="0">
                <a:solidFill>
                  <a:schemeClr val="bg1"/>
                </a:solidFill>
              </a:rPr>
              <a:t> the game.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helped by replaying the game.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903585"/>
            <a:ext cx="7459640" cy="33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cats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dogs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Meet Morphemes!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1512711" y="5733168"/>
            <a:ext cx="964071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with meanings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95399-F386-A66A-59F8-C359175B1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B5891BE-7C90-B7BA-0526-243811CD62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BB635-0F50-6138-3435-5B1040CD8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F210A26-2EA3-3491-80B5-8FEF0D2622BD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A31A88-0DA8-ABF7-E7D8-81D5A3F40EAC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752AA7-CF34-D880-B6B7-8DCAC3E778B8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6ACC8BB3-5239-234B-8A55-859526E190CF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F6B8BB48-4DFB-697D-D75D-F811AC559C71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56B2199-438D-DC70-B224-B81101BCF6D4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73875006-9887-7324-11D4-CB23665646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9118EB-EB62-F41C-289F-BAD72EE7A306}"/>
              </a:ext>
            </a:extLst>
          </p:cNvPr>
          <p:cNvSpPr txBox="1">
            <a:spLocks/>
          </p:cNvSpPr>
          <p:nvPr/>
        </p:nvSpPr>
        <p:spPr>
          <a:xfrm>
            <a:off x="798720" y="355020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way of showing the morphemes that make up a word is called a “word sum”.</a:t>
            </a:r>
          </a:p>
        </p:txBody>
      </p:sp>
    </p:spTree>
    <p:extLst>
      <p:ext uri="{BB962C8B-B14F-4D97-AF65-F5344CB8AC3E}">
        <p14:creationId xmlns:p14="http://schemas.microsoft.com/office/powerpoint/2010/main" val="16045870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B58046-FEC0-3257-29CA-DE06BAEFA45A}"/>
              </a:ext>
            </a:extLst>
          </p:cNvPr>
          <p:cNvSpPr txBox="1">
            <a:spLocks/>
          </p:cNvSpPr>
          <p:nvPr/>
        </p:nvSpPr>
        <p:spPr>
          <a:xfrm>
            <a:off x="261254" y="4522859"/>
            <a:ext cx="26267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231CC1-3D45-6A87-9C6D-F75E9C3812E7}"/>
              </a:ext>
            </a:extLst>
          </p:cNvPr>
          <p:cNvSpPr txBox="1">
            <a:spLocks/>
          </p:cNvSpPr>
          <p:nvPr/>
        </p:nvSpPr>
        <p:spPr>
          <a:xfrm>
            <a:off x="3285724" y="4522858"/>
            <a:ext cx="49223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54E4EF-49CC-019B-3788-233D5C0ECE44}"/>
              </a:ext>
            </a:extLst>
          </p:cNvPr>
          <p:cNvSpPr txBox="1">
            <a:spLocks/>
          </p:cNvSpPr>
          <p:nvPr/>
        </p:nvSpPr>
        <p:spPr>
          <a:xfrm>
            <a:off x="8605794" y="4522857"/>
            <a:ext cx="332494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84613050-0A29-A1E7-444D-06E1BD259C9D}"/>
              </a:ext>
            </a:extLst>
          </p:cNvPr>
          <p:cNvSpPr/>
          <p:nvPr/>
        </p:nvSpPr>
        <p:spPr>
          <a:xfrm rot="1552860">
            <a:off x="2034193" y="2877503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8A26DE74-8BE9-153C-2736-5F5CC4C6AAFE}"/>
              </a:ext>
            </a:extLst>
          </p:cNvPr>
          <p:cNvSpPr/>
          <p:nvPr/>
        </p:nvSpPr>
        <p:spPr>
          <a:xfrm>
            <a:off x="5534689" y="2969362"/>
            <a:ext cx="869244" cy="175092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35886D42-8AA1-5B1F-AB66-1639315F48A3}"/>
              </a:ext>
            </a:extLst>
          </p:cNvPr>
          <p:cNvSpPr/>
          <p:nvPr/>
        </p:nvSpPr>
        <p:spPr>
          <a:xfrm rot="20124783">
            <a:off x="8471655" y="2690816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3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633</Words>
  <Application>Microsoft Office PowerPoint</Application>
  <PresentationFormat>Widescreen</PresentationFormat>
  <Paragraphs>175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Meet Morphemes!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2026-06-10T09:46:49Z</dcterms:modified>
</cp:coreProperties>
</file>