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18" r:id="rId9"/>
    <p:sldId id="433" r:id="rId10"/>
    <p:sldId id="425" r:id="rId11"/>
    <p:sldId id="426" r:id="rId12"/>
    <p:sldId id="430" r:id="rId13"/>
    <p:sldId id="412" r:id="rId14"/>
    <p:sldId id="432" r:id="rId15"/>
    <p:sldId id="404" r:id="rId16"/>
    <p:sldId id="411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29:47.100" v="1005" actId="47"/>
      <pc:docMkLst>
        <pc:docMk/>
      </pc:docMkLst>
      <pc:sldChg chg="modSp mod modNotesTx">
        <pc:chgData name="Glen Jones" userId="e846aaca-4b24-4b13-b0d0-f2308e16b284" providerId="ADAL" clId="{ED47ACC3-9597-4D89-A1DC-43CF280EF274}" dt="2026-04-15T12:17:22.807" v="904" actId="2763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5T12:17:22.807" v="904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10T09:15:56.993" v="844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0T09:15:56.993" v="844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del">
        <pc:chgData name="Glen Jones" userId="e846aaca-4b24-4b13-b0d0-f2308e16b284" providerId="ADAL" clId="{ED47ACC3-9597-4D89-A1DC-43CF280EF274}" dt="2026-04-22T10:29:47.100" v="1005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2T10:29:42.355" v="1004" actId="47"/>
        <pc:sldMkLst>
          <pc:docMk/>
          <pc:sldMk cId="473964269" sldId="375"/>
        </pc:sldMkLst>
      </pc:sldChg>
      <pc:sldChg chg="modSp mod">
        <pc:chgData name="Glen Jones" userId="e846aaca-4b24-4b13-b0d0-f2308e16b284" providerId="ADAL" clId="{ED47ACC3-9597-4D89-A1DC-43CF280EF274}" dt="2026-04-10T09:17:26.454" v="853" actId="115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4-10T09:17:26.454" v="853" actId="115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10T09:17:14.996" v="849" actId="6549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10T09:17:01.077" v="845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">
        <pc:chgData name="Glen Jones" userId="e846aaca-4b24-4b13-b0d0-f2308e16b284" providerId="ADAL" clId="{ED47ACC3-9597-4D89-A1DC-43CF280EF274}" dt="2026-04-10T09:18:04.144" v="863" actId="6549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4-10T09:18:00.572" v="861" actId="115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10T09:18:04.144" v="863" actId="6549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10T09:17:42.003" v="854"/>
          <ac:spMkLst>
            <pc:docMk/>
            <pc:sldMk cId="2159073991" sldId="411"/>
            <ac:spMk id="7" creationId="{4B61AE4A-0112-9150-6799-0DE8C8578EF6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4-15T12:20:12.510" v="982" actId="1076"/>
        <pc:sldMkLst>
          <pc:docMk/>
          <pc:sldMk cId="36561138" sldId="412"/>
        </pc:sldMkLst>
        <pc:spChg chg="mod">
          <ac:chgData name="Glen Jones" userId="e846aaca-4b24-4b13-b0d0-f2308e16b284" providerId="ADAL" clId="{ED47ACC3-9597-4D89-A1DC-43CF280EF274}" dt="2026-04-15T12:20:07.231" v="981" actId="1076"/>
          <ac:spMkLst>
            <pc:docMk/>
            <pc:sldMk cId="36561138" sldId="412"/>
            <ac:spMk id="2" creationId="{E736C891-AC27-B71F-8C5F-786503B399E4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3" creationId="{C51CE24C-2D67-41A4-FE5F-48856C0F5E4D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4" creationId="{D5E08EEA-EF59-386E-B15E-4A8039A4DABB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5" creationId="{BDF5F133-3FA2-6409-C9B2-33169BA3073B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9" creationId="{9C0D2C20-B77A-4B00-3E12-4AD575E5EC16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10" creationId="{2B2AE243-091D-AB4A-49BB-FAC363D45ECE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11" creationId="{866D7361-D175-0F25-8519-FEB39BFBAD9F}"/>
          </ac:spMkLst>
        </pc:spChg>
        <pc:spChg chg="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13" creationId="{BE445365-092C-FA72-B246-1DE946BF3817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14" creationId="{656419DB-59A5-04B7-1BF2-0DB205244DD6}"/>
          </ac:spMkLst>
        </pc:spChg>
        <pc:spChg chg="add 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28" creationId="{3EA4EB1E-91A7-4502-6E4B-0EBCD495DAA3}"/>
          </ac:spMkLst>
        </pc:spChg>
        <pc:spChg chg="mod">
          <ac:chgData name="Glen Jones" userId="e846aaca-4b24-4b13-b0d0-f2308e16b284" providerId="ADAL" clId="{ED47ACC3-9597-4D89-A1DC-43CF280EF274}" dt="2026-04-15T12:20:12.510" v="982" actId="1076"/>
          <ac:spMkLst>
            <pc:docMk/>
            <pc:sldMk cId="36561138" sldId="412"/>
            <ac:spMk id="32" creationId="{07216C11-90CD-984F-00C3-C7434A0720FA}"/>
          </ac:spMkLst>
        </pc:spChg>
        <pc:picChg chg="mod">
          <ac:chgData name="Glen Jones" userId="e846aaca-4b24-4b13-b0d0-f2308e16b284" providerId="ADAL" clId="{ED47ACC3-9597-4D89-A1DC-43CF280EF274}" dt="2026-04-15T12:18:12.799" v="955" actId="1076"/>
          <ac:picMkLst>
            <pc:docMk/>
            <pc:sldMk cId="36561138" sldId="412"/>
            <ac:picMk id="7" creationId="{C10798E9-6A3C-26C6-506F-5B5CE4122818}"/>
          </ac:picMkLst>
        </pc:picChg>
      </pc:sldChg>
      <pc:sldChg chg="modSp mod">
        <pc:chgData name="Glen Jones" userId="e846aaca-4b24-4b13-b0d0-f2308e16b284" providerId="ADAL" clId="{ED47ACC3-9597-4D89-A1DC-43CF280EF274}" dt="2026-04-10T08:54:39.098" v="83" actId="20577"/>
        <pc:sldMkLst>
          <pc:docMk/>
          <pc:sldMk cId="92262743" sldId="414"/>
        </pc:sldMkLst>
        <pc:spChg chg="mod">
          <ac:chgData name="Glen Jones" userId="e846aaca-4b24-4b13-b0d0-f2308e16b284" providerId="ADAL" clId="{ED47ACC3-9597-4D89-A1DC-43CF280EF274}" dt="2026-04-10T08:54:16.867" v="62" actId="20577"/>
          <ac:spMkLst>
            <pc:docMk/>
            <pc:sldMk cId="92262743" sldId="414"/>
            <ac:spMk id="4" creationId="{151FAB24-8A87-9308-45D9-14005F968725}"/>
          </ac:spMkLst>
        </pc:spChg>
        <pc:spChg chg="mod">
          <ac:chgData name="Glen Jones" userId="e846aaca-4b24-4b13-b0d0-f2308e16b284" providerId="ADAL" clId="{ED47ACC3-9597-4D89-A1DC-43CF280EF274}" dt="2026-04-10T08:54:19.477" v="66" actId="20577"/>
          <ac:spMkLst>
            <pc:docMk/>
            <pc:sldMk cId="92262743" sldId="414"/>
            <ac:spMk id="6" creationId="{904CD02B-97F1-3D73-1AA7-31F7B409ECE3}"/>
          </ac:spMkLst>
        </pc:spChg>
        <pc:spChg chg="mod">
          <ac:chgData name="Glen Jones" userId="e846aaca-4b24-4b13-b0d0-f2308e16b284" providerId="ADAL" clId="{ED47ACC3-9597-4D89-A1DC-43CF280EF274}" dt="2026-04-10T08:54:28.157" v="72" actId="20577"/>
          <ac:spMkLst>
            <pc:docMk/>
            <pc:sldMk cId="92262743" sldId="414"/>
            <ac:spMk id="9" creationId="{E99F867F-44E4-E07D-B7CD-8131FABB36A5}"/>
          </ac:spMkLst>
        </pc:spChg>
        <pc:spChg chg="mod">
          <ac:chgData name="Glen Jones" userId="e846aaca-4b24-4b13-b0d0-f2308e16b284" providerId="ADAL" clId="{ED47ACC3-9597-4D89-A1DC-43CF280EF274}" dt="2026-04-10T08:54:31.499" v="74" actId="20577"/>
          <ac:spMkLst>
            <pc:docMk/>
            <pc:sldMk cId="92262743" sldId="414"/>
            <ac:spMk id="10" creationId="{489B1778-392C-AD03-C33A-6D1121D9C1D8}"/>
          </ac:spMkLst>
        </pc:spChg>
        <pc:spChg chg="mod">
          <ac:chgData name="Glen Jones" userId="e846aaca-4b24-4b13-b0d0-f2308e16b284" providerId="ADAL" clId="{ED47ACC3-9597-4D89-A1DC-43CF280EF274}" dt="2026-04-10T08:54:25.509" v="70" actId="20577"/>
          <ac:spMkLst>
            <pc:docMk/>
            <pc:sldMk cId="92262743" sldId="414"/>
            <ac:spMk id="14" creationId="{E451A08E-D30F-09EE-545F-DDADB65702D5}"/>
          </ac:spMkLst>
        </pc:spChg>
        <pc:spChg chg="mod">
          <ac:chgData name="Glen Jones" userId="e846aaca-4b24-4b13-b0d0-f2308e16b284" providerId="ADAL" clId="{ED47ACC3-9597-4D89-A1DC-43CF280EF274}" dt="2026-04-10T08:54:39.098" v="83" actId="20577"/>
          <ac:spMkLst>
            <pc:docMk/>
            <pc:sldMk cId="92262743" sldId="414"/>
            <ac:spMk id="15" creationId="{109C9243-E47A-4DB7-7558-D9E7B1327DF9}"/>
          </ac:spMkLst>
        </pc:spChg>
      </pc:sldChg>
      <pc:sldChg chg="modSp mod">
        <pc:chgData name="Glen Jones" userId="e846aaca-4b24-4b13-b0d0-f2308e16b284" providerId="ADAL" clId="{ED47ACC3-9597-4D89-A1DC-43CF280EF274}" dt="2026-04-10T08:55:02.838" v="108" actId="20577"/>
        <pc:sldMkLst>
          <pc:docMk/>
          <pc:sldMk cId="2748068065" sldId="415"/>
        </pc:sldMkLst>
        <pc:spChg chg="mod">
          <ac:chgData name="Glen Jones" userId="e846aaca-4b24-4b13-b0d0-f2308e16b284" providerId="ADAL" clId="{ED47ACC3-9597-4D89-A1DC-43CF280EF274}" dt="2026-04-10T08:54:49.796" v="89" actId="20577"/>
          <ac:spMkLst>
            <pc:docMk/>
            <pc:sldMk cId="2748068065" sldId="415"/>
            <ac:spMk id="9" creationId="{7A9D7066-A234-0F33-B6A3-0A4C62F0FDA5}"/>
          </ac:spMkLst>
        </pc:spChg>
        <pc:spChg chg="mod">
          <ac:chgData name="Glen Jones" userId="e846aaca-4b24-4b13-b0d0-f2308e16b284" providerId="ADAL" clId="{ED47ACC3-9597-4D89-A1DC-43CF280EF274}" dt="2026-04-10T08:54:52.156" v="91" actId="20577"/>
          <ac:spMkLst>
            <pc:docMk/>
            <pc:sldMk cId="2748068065" sldId="415"/>
            <ac:spMk id="10" creationId="{BB298A0B-4710-0268-43AC-2BBEF7E69D20}"/>
          </ac:spMkLst>
        </pc:spChg>
        <pc:spChg chg="mod">
          <ac:chgData name="Glen Jones" userId="e846aaca-4b24-4b13-b0d0-f2308e16b284" providerId="ADAL" clId="{ED47ACC3-9597-4D89-A1DC-43CF280EF274}" dt="2026-04-10T08:54:47.437" v="87" actId="20577"/>
          <ac:spMkLst>
            <pc:docMk/>
            <pc:sldMk cId="2748068065" sldId="415"/>
            <ac:spMk id="14" creationId="{9390CB36-ADCD-C321-A8EA-89C837219CF9}"/>
          </ac:spMkLst>
        </pc:spChg>
        <pc:spChg chg="mod">
          <ac:chgData name="Glen Jones" userId="e846aaca-4b24-4b13-b0d0-f2308e16b284" providerId="ADAL" clId="{ED47ACC3-9597-4D89-A1DC-43CF280EF274}" dt="2026-04-10T08:54:56.617" v="100" actId="20577"/>
          <ac:spMkLst>
            <pc:docMk/>
            <pc:sldMk cId="2748068065" sldId="415"/>
            <ac:spMk id="15" creationId="{2D58970A-EA2E-745A-D7DD-374778E49A78}"/>
          </ac:spMkLst>
        </pc:spChg>
        <pc:spChg chg="mod">
          <ac:chgData name="Glen Jones" userId="e846aaca-4b24-4b13-b0d0-f2308e16b284" providerId="ADAL" clId="{ED47ACC3-9597-4D89-A1DC-43CF280EF274}" dt="2026-04-10T08:54:59.861" v="104" actId="20577"/>
          <ac:spMkLst>
            <pc:docMk/>
            <pc:sldMk cId="2748068065" sldId="415"/>
            <ac:spMk id="17" creationId="{EE8CDA50-2A1F-514D-2658-2A94431F1F8B}"/>
          </ac:spMkLst>
        </pc:spChg>
        <pc:spChg chg="mod">
          <ac:chgData name="Glen Jones" userId="e846aaca-4b24-4b13-b0d0-f2308e16b284" providerId="ADAL" clId="{ED47ACC3-9597-4D89-A1DC-43CF280EF274}" dt="2026-04-10T08:55:02.838" v="108" actId="20577"/>
          <ac:spMkLst>
            <pc:docMk/>
            <pc:sldMk cId="2748068065" sldId="415"/>
            <ac:spMk id="20" creationId="{BF5C0821-4E7D-8373-C452-5671B3879D86}"/>
          </ac:spMkLst>
        </pc:spChg>
      </pc:sldChg>
      <pc:sldChg chg="modSp">
        <pc:chgData name="Glen Jones" userId="e846aaca-4b24-4b13-b0d0-f2308e16b284" providerId="ADAL" clId="{ED47ACC3-9597-4D89-A1DC-43CF280EF274}" dt="2026-04-10T08:54:12.460" v="58" actId="20577"/>
        <pc:sldMkLst>
          <pc:docMk/>
          <pc:sldMk cId="1367075279" sldId="417"/>
        </pc:sldMkLst>
        <pc:spChg chg="mod">
          <ac:chgData name="Glen Jones" userId="e846aaca-4b24-4b13-b0d0-f2308e16b284" providerId="ADAL" clId="{ED47ACC3-9597-4D89-A1DC-43CF280EF274}" dt="2026-04-10T08:54:09.847" v="54" actId="20577"/>
          <ac:spMkLst>
            <pc:docMk/>
            <pc:sldMk cId="1367075279" sldId="417"/>
            <ac:spMk id="4" creationId="{E2733546-FAEB-DDAA-9228-4E52875E9704}"/>
          </ac:spMkLst>
        </pc:spChg>
        <pc:spChg chg="mod">
          <ac:chgData name="Glen Jones" userId="e846aaca-4b24-4b13-b0d0-f2308e16b284" providerId="ADAL" clId="{ED47ACC3-9597-4D89-A1DC-43CF280EF274}" dt="2026-04-10T08:54:12.460" v="58" actId="20577"/>
          <ac:spMkLst>
            <pc:docMk/>
            <pc:sldMk cId="1367075279" sldId="417"/>
            <ac:spMk id="6" creationId="{828DCA17-ACA0-5B48-7C41-21EE876A0EAE}"/>
          </ac:spMkLst>
        </pc:spChg>
      </pc:sldChg>
      <pc:sldChg chg="modSp">
        <pc:chgData name="Glen Jones" userId="e846aaca-4b24-4b13-b0d0-f2308e16b284" providerId="ADAL" clId="{ED47ACC3-9597-4D89-A1DC-43CF280EF274}" dt="2026-04-10T08:55:13.077" v="116" actId="20577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4-10T08:55:10.402" v="112" actId="20577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4-10T08:55:13.077" v="116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4-10T08:55:39.082" v="145" actId="20577"/>
        <pc:sldMkLst>
          <pc:docMk/>
          <pc:sldMk cId="4196290559" sldId="420"/>
        </pc:sldMkLst>
        <pc:spChg chg="mod">
          <ac:chgData name="Glen Jones" userId="e846aaca-4b24-4b13-b0d0-f2308e16b284" providerId="ADAL" clId="{ED47ACC3-9597-4D89-A1DC-43CF280EF274}" dt="2026-04-10T08:55:26.646" v="125" actId="20577"/>
          <ac:spMkLst>
            <pc:docMk/>
            <pc:sldMk cId="4196290559" sldId="420"/>
            <ac:spMk id="6" creationId="{93424757-F017-82F0-0CF6-407ECB60098B}"/>
          </ac:spMkLst>
        </pc:spChg>
        <pc:spChg chg="mod">
          <ac:chgData name="Glen Jones" userId="e846aaca-4b24-4b13-b0d0-f2308e16b284" providerId="ADAL" clId="{ED47ACC3-9597-4D89-A1DC-43CF280EF274}" dt="2026-04-10T08:55:29.399" v="129" actId="20577"/>
          <ac:spMkLst>
            <pc:docMk/>
            <pc:sldMk cId="4196290559" sldId="420"/>
            <ac:spMk id="24" creationId="{FA366BF8-BD9C-C2B2-1800-79CF38CBE42C}"/>
          </ac:spMkLst>
        </pc:spChg>
        <pc:spChg chg="mod">
          <ac:chgData name="Glen Jones" userId="e846aaca-4b24-4b13-b0d0-f2308e16b284" providerId="ADAL" clId="{ED47ACC3-9597-4D89-A1DC-43CF280EF274}" dt="2026-04-10T08:55:24.318" v="121" actId="20577"/>
          <ac:spMkLst>
            <pc:docMk/>
            <pc:sldMk cId="4196290559" sldId="420"/>
            <ac:spMk id="25" creationId="{B9E54EA6-AC34-0199-DE67-4B4A5F4B192D}"/>
          </ac:spMkLst>
        </pc:spChg>
        <pc:spChg chg="mod">
          <ac:chgData name="Glen Jones" userId="e846aaca-4b24-4b13-b0d0-f2308e16b284" providerId="ADAL" clId="{ED47ACC3-9597-4D89-A1DC-43CF280EF274}" dt="2026-04-10T08:55:36.197" v="140" actId="20577"/>
          <ac:spMkLst>
            <pc:docMk/>
            <pc:sldMk cId="4196290559" sldId="420"/>
            <ac:spMk id="34" creationId="{CFCDBB5C-2B4E-C6E1-FE3E-81A3BD752E79}"/>
          </ac:spMkLst>
        </pc:spChg>
        <pc:spChg chg="mod">
          <ac:chgData name="Glen Jones" userId="e846aaca-4b24-4b13-b0d0-f2308e16b284" providerId="ADAL" clId="{ED47ACC3-9597-4D89-A1DC-43CF280EF274}" dt="2026-04-10T08:55:39.082" v="145" actId="20577"/>
          <ac:spMkLst>
            <pc:docMk/>
            <pc:sldMk cId="4196290559" sldId="420"/>
            <ac:spMk id="38" creationId="{79FA5016-70C5-9D0E-CB1A-62B5A635638D}"/>
          </ac:spMkLst>
        </pc:spChg>
        <pc:spChg chg="mod">
          <ac:chgData name="Glen Jones" userId="e846aaca-4b24-4b13-b0d0-f2308e16b284" providerId="ADAL" clId="{ED47ACC3-9597-4D89-A1DC-43CF280EF274}" dt="2026-04-10T08:55:33.277" v="135" actId="20577"/>
          <ac:spMkLst>
            <pc:docMk/>
            <pc:sldMk cId="4196290559" sldId="420"/>
            <ac:spMk id="39" creationId="{88FC7AB9-DB29-3047-11B3-E935074421F3}"/>
          </ac:spMkLst>
        </pc:spChg>
      </pc:sldChg>
      <pc:sldChg chg="modSp mod">
        <pc:chgData name="Glen Jones" userId="e846aaca-4b24-4b13-b0d0-f2308e16b284" providerId="ADAL" clId="{ED47ACC3-9597-4D89-A1DC-43CF280EF274}" dt="2026-04-10T08:57:17.953" v="230" actId="27636"/>
        <pc:sldMkLst>
          <pc:docMk/>
          <pc:sldMk cId="918186146" sldId="425"/>
        </pc:sldMkLst>
        <pc:spChg chg="mod">
          <ac:chgData name="Glen Jones" userId="e846aaca-4b24-4b13-b0d0-f2308e16b284" providerId="ADAL" clId="{ED47ACC3-9597-4D89-A1DC-43CF280EF274}" dt="2026-04-10T08:56:37.886" v="179" actId="404"/>
          <ac:spMkLst>
            <pc:docMk/>
            <pc:sldMk cId="918186146" sldId="425"/>
            <ac:spMk id="2" creationId="{65C39573-EA8D-6289-32B2-457A040381F5}"/>
          </ac:spMkLst>
        </pc:spChg>
        <pc:spChg chg="mod">
          <ac:chgData name="Glen Jones" userId="e846aaca-4b24-4b13-b0d0-f2308e16b284" providerId="ADAL" clId="{ED47ACC3-9597-4D89-A1DC-43CF280EF274}" dt="2026-04-10T08:57:17.953" v="230" actId="27636"/>
          <ac:spMkLst>
            <pc:docMk/>
            <pc:sldMk cId="918186146" sldId="425"/>
            <ac:spMk id="3" creationId="{88885DFA-DB39-5F3F-A170-61CE96422A90}"/>
          </ac:spMkLst>
        </pc:spChg>
        <pc:spChg chg="mod">
          <ac:chgData name="Glen Jones" userId="e846aaca-4b24-4b13-b0d0-f2308e16b284" providerId="ADAL" clId="{ED47ACC3-9597-4D89-A1DC-43CF280EF274}" dt="2026-04-10T08:56:32.137" v="173" actId="404"/>
          <ac:spMkLst>
            <pc:docMk/>
            <pc:sldMk cId="918186146" sldId="425"/>
            <ac:spMk id="4" creationId="{836FE1FE-F0D3-6F11-3F7B-E6D000C885CA}"/>
          </ac:spMkLst>
        </pc:spChg>
        <pc:spChg chg="mod">
          <ac:chgData name="Glen Jones" userId="e846aaca-4b24-4b13-b0d0-f2308e16b284" providerId="ADAL" clId="{ED47ACC3-9597-4D89-A1DC-43CF280EF274}" dt="2026-04-10T08:56:44.948" v="186" actId="404"/>
          <ac:spMkLst>
            <pc:docMk/>
            <pc:sldMk cId="918186146" sldId="425"/>
            <ac:spMk id="5" creationId="{2DC70732-65A4-BC47-685D-618AF621D621}"/>
          </ac:spMkLst>
        </pc:spChg>
        <pc:spChg chg="mod">
          <ac:chgData name="Glen Jones" userId="e846aaca-4b24-4b13-b0d0-f2308e16b284" providerId="ADAL" clId="{ED47ACC3-9597-4D89-A1DC-43CF280EF274}" dt="2026-04-10T08:56:49.316" v="198" actId="20577"/>
          <ac:spMkLst>
            <pc:docMk/>
            <pc:sldMk cId="918186146" sldId="425"/>
            <ac:spMk id="10" creationId="{EEB3E427-5888-306C-547F-A0C27F9ED463}"/>
          </ac:spMkLst>
        </pc:spChg>
        <pc:spChg chg="mod">
          <ac:chgData name="Glen Jones" userId="e846aaca-4b24-4b13-b0d0-f2308e16b284" providerId="ADAL" clId="{ED47ACC3-9597-4D89-A1DC-43CF280EF274}" dt="2026-04-10T08:57:02.257" v="212" actId="255"/>
          <ac:spMkLst>
            <pc:docMk/>
            <pc:sldMk cId="918186146" sldId="425"/>
            <ac:spMk id="11" creationId="{3C83819D-043B-C235-85C7-063C8C1CD7B0}"/>
          </ac:spMkLst>
        </pc:spChg>
        <pc:spChg chg="mod">
          <ac:chgData name="Glen Jones" userId="e846aaca-4b24-4b13-b0d0-f2308e16b284" providerId="ADAL" clId="{ED47ACC3-9597-4D89-A1DC-43CF280EF274}" dt="2026-04-10T08:57:12.040" v="226" actId="255"/>
          <ac:spMkLst>
            <pc:docMk/>
            <pc:sldMk cId="918186146" sldId="425"/>
            <ac:spMk id="12" creationId="{CBB1759A-6C92-21FB-F860-DBB3882DB48F}"/>
          </ac:spMkLst>
        </pc:spChg>
      </pc:sldChg>
      <pc:sldChg chg="modSp mod">
        <pc:chgData name="Glen Jones" userId="e846aaca-4b24-4b13-b0d0-f2308e16b284" providerId="ADAL" clId="{ED47ACC3-9597-4D89-A1DC-43CF280EF274}" dt="2026-04-10T08:58:08.116" v="275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4-10T08:57:36.186" v="249" actId="27636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4-10T08:57:25.396" v="238" actId="27636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4-10T08:57:42.325" v="255" actId="27636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4-10T08:57:48.448" v="260" actId="27636"/>
          <ac:spMkLst>
            <pc:docMk/>
            <pc:sldMk cId="2761761787" sldId="426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4-10T08:57:55.442" v="266" actId="27636"/>
          <ac:spMkLst>
            <pc:docMk/>
            <pc:sldMk cId="2761761787" sldId="426"/>
            <ac:spMk id="10" creationId="{0B846EA8-5B16-1DAA-67B3-41E1C58B399E}"/>
          </ac:spMkLst>
        </pc:spChg>
        <pc:spChg chg="mod">
          <ac:chgData name="Glen Jones" userId="e846aaca-4b24-4b13-b0d0-f2308e16b284" providerId="ADAL" clId="{ED47ACC3-9597-4D89-A1DC-43CF280EF274}" dt="2026-04-10T08:58:08.116" v="275" actId="20577"/>
          <ac:spMkLst>
            <pc:docMk/>
            <pc:sldMk cId="2761761787" sldId="426"/>
            <ac:spMk id="11" creationId="{10C736AA-AC47-99A8-6867-5CC692867413}"/>
          </ac:spMkLst>
        </pc:spChg>
        <pc:spChg chg="mod">
          <ac:chgData name="Glen Jones" userId="e846aaca-4b24-4b13-b0d0-f2308e16b284" providerId="ADAL" clId="{ED47ACC3-9597-4D89-A1DC-43CF280EF274}" dt="2026-04-10T08:58:04.906" v="270" actId="27636"/>
          <ac:spMkLst>
            <pc:docMk/>
            <pc:sldMk cId="2761761787" sldId="426"/>
            <ac:spMk id="12" creationId="{22596944-45D8-2D4F-D294-D5EB8FED35B2}"/>
          </ac:spMkLst>
        </pc:spChg>
      </pc:sldChg>
      <pc:sldChg chg="modSp mod">
        <pc:chgData name="Glen Jones" userId="e846aaca-4b24-4b13-b0d0-f2308e16b284" providerId="ADAL" clId="{ED47ACC3-9597-4D89-A1DC-43CF280EF274}" dt="2026-04-10T08:59:34.686" v="366" actId="20577"/>
        <pc:sldMkLst>
          <pc:docMk/>
          <pc:sldMk cId="638876446" sldId="430"/>
        </pc:sldMkLst>
        <pc:spChg chg="mod">
          <ac:chgData name="Glen Jones" userId="e846aaca-4b24-4b13-b0d0-f2308e16b284" providerId="ADAL" clId="{ED47ACC3-9597-4D89-A1DC-43CF280EF274}" dt="2026-04-10T08:59:03.076" v="321" actId="6549"/>
          <ac:spMkLst>
            <pc:docMk/>
            <pc:sldMk cId="638876446" sldId="430"/>
            <ac:spMk id="7" creationId="{8A95CFAD-7F8D-38A6-2E6D-EF89CC83741B}"/>
          </ac:spMkLst>
        </pc:spChg>
        <pc:spChg chg="mod">
          <ac:chgData name="Glen Jones" userId="e846aaca-4b24-4b13-b0d0-f2308e16b284" providerId="ADAL" clId="{ED47ACC3-9597-4D89-A1DC-43CF280EF274}" dt="2026-04-10T08:58:48.540" v="301" actId="20577"/>
          <ac:spMkLst>
            <pc:docMk/>
            <pc:sldMk cId="638876446" sldId="430"/>
            <ac:spMk id="9" creationId="{67E52C85-841E-FF6C-E3B6-A765966C80E0}"/>
          </ac:spMkLst>
        </pc:spChg>
        <pc:spChg chg="mod">
          <ac:chgData name="Glen Jones" userId="e846aaca-4b24-4b13-b0d0-f2308e16b284" providerId="ADAL" clId="{ED47ACC3-9597-4D89-A1DC-43CF280EF274}" dt="2026-04-10T08:59:19.876" v="346" actId="20577"/>
          <ac:spMkLst>
            <pc:docMk/>
            <pc:sldMk cId="638876446" sldId="430"/>
            <ac:spMk id="10" creationId="{B29A0C3F-D60C-4447-1C87-64682F8B94F6}"/>
          </ac:spMkLst>
        </pc:spChg>
        <pc:spChg chg="mod">
          <ac:chgData name="Glen Jones" userId="e846aaca-4b24-4b13-b0d0-f2308e16b284" providerId="ADAL" clId="{ED47ACC3-9597-4D89-A1DC-43CF280EF274}" dt="2026-04-10T08:59:06.956" v="324" actId="20577"/>
          <ac:spMkLst>
            <pc:docMk/>
            <pc:sldMk cId="638876446" sldId="430"/>
            <ac:spMk id="12" creationId="{34A50EEF-19D5-14C4-3A5C-210FC1F688E4}"/>
          </ac:spMkLst>
        </pc:spChg>
        <pc:spChg chg="mod">
          <ac:chgData name="Glen Jones" userId="e846aaca-4b24-4b13-b0d0-f2308e16b284" providerId="ADAL" clId="{ED47ACC3-9597-4D89-A1DC-43CF280EF274}" dt="2026-04-10T08:59:13.516" v="332" actId="20577"/>
          <ac:spMkLst>
            <pc:docMk/>
            <pc:sldMk cId="638876446" sldId="430"/>
            <ac:spMk id="13" creationId="{1434ECEC-C820-71F2-C982-62D422044746}"/>
          </ac:spMkLst>
        </pc:spChg>
        <pc:spChg chg="mod">
          <ac:chgData name="Glen Jones" userId="e846aaca-4b24-4b13-b0d0-f2308e16b284" providerId="ADAL" clId="{ED47ACC3-9597-4D89-A1DC-43CF280EF274}" dt="2026-04-10T08:58:36.696" v="284" actId="20577"/>
          <ac:spMkLst>
            <pc:docMk/>
            <pc:sldMk cId="638876446" sldId="430"/>
            <ac:spMk id="14" creationId="{C7DF701E-966A-575C-CE21-6D693C54877E}"/>
          </ac:spMkLst>
        </pc:spChg>
        <pc:spChg chg="mod">
          <ac:chgData name="Glen Jones" userId="e846aaca-4b24-4b13-b0d0-f2308e16b284" providerId="ADAL" clId="{ED47ACC3-9597-4D89-A1DC-43CF280EF274}" dt="2026-04-10T08:58:39.676" v="286" actId="20577"/>
          <ac:spMkLst>
            <pc:docMk/>
            <pc:sldMk cId="638876446" sldId="430"/>
            <ac:spMk id="15" creationId="{910DA8D3-C341-559D-6914-316B6F3DAFB1}"/>
          </ac:spMkLst>
        </pc:spChg>
        <pc:spChg chg="mod">
          <ac:chgData name="Glen Jones" userId="e846aaca-4b24-4b13-b0d0-f2308e16b284" providerId="ADAL" clId="{ED47ACC3-9597-4D89-A1DC-43CF280EF274}" dt="2026-04-10T08:58:34.258" v="281" actId="20577"/>
          <ac:spMkLst>
            <pc:docMk/>
            <pc:sldMk cId="638876446" sldId="430"/>
            <ac:spMk id="18" creationId="{CA6DB909-30BC-93DC-A149-6D1CD404EDA1}"/>
          </ac:spMkLst>
        </pc:spChg>
        <pc:spChg chg="mod">
          <ac:chgData name="Glen Jones" userId="e846aaca-4b24-4b13-b0d0-f2308e16b284" providerId="ADAL" clId="{ED47ACC3-9597-4D89-A1DC-43CF280EF274}" dt="2026-04-10T08:58:43.938" v="293" actId="20577"/>
          <ac:spMkLst>
            <pc:docMk/>
            <pc:sldMk cId="638876446" sldId="430"/>
            <ac:spMk id="33" creationId="{8FFCB95B-C833-6DB6-70B3-90D0C908929E}"/>
          </ac:spMkLst>
        </pc:spChg>
        <pc:spChg chg="mod">
          <ac:chgData name="Glen Jones" userId="e846aaca-4b24-4b13-b0d0-f2308e16b284" providerId="ADAL" clId="{ED47ACC3-9597-4D89-A1DC-43CF280EF274}" dt="2026-04-10T08:59:34.686" v="366" actId="20577"/>
          <ac:spMkLst>
            <pc:docMk/>
            <pc:sldMk cId="638876446" sldId="430"/>
            <ac:spMk id="34" creationId="{FEFC720F-F7B1-E31B-0462-7A4CD31FCD04}"/>
          </ac:spMkLst>
        </pc:spChg>
        <pc:spChg chg="mod">
          <ac:chgData name="Glen Jones" userId="e846aaca-4b24-4b13-b0d0-f2308e16b284" providerId="ADAL" clId="{ED47ACC3-9597-4D89-A1DC-43CF280EF274}" dt="2026-04-10T08:59:09.916" v="329" actId="20577"/>
          <ac:spMkLst>
            <pc:docMk/>
            <pc:sldMk cId="638876446" sldId="430"/>
            <ac:spMk id="35" creationId="{3CCD0342-2FB6-7E0D-9217-F167E19C86B3}"/>
          </ac:spMkLst>
        </pc:spChg>
        <pc:spChg chg="mod">
          <ac:chgData name="Glen Jones" userId="e846aaca-4b24-4b13-b0d0-f2308e16b284" providerId="ADAL" clId="{ED47ACC3-9597-4D89-A1DC-43CF280EF274}" dt="2026-04-10T08:59:24.996" v="356" actId="20577"/>
          <ac:spMkLst>
            <pc:docMk/>
            <pc:sldMk cId="638876446" sldId="430"/>
            <ac:spMk id="36" creationId="{74A25244-E586-1CE1-4EB5-24F820DEA81A}"/>
          </ac:spMkLst>
        </pc:spChg>
      </pc:sldChg>
      <pc:sldChg chg="addSp delSp modSp mod ord addAnim delAnim modAnim modNotesTx">
        <pc:chgData name="Glen Jones" userId="e846aaca-4b24-4b13-b0d0-f2308e16b284" providerId="ADAL" clId="{ED47ACC3-9597-4D89-A1DC-43CF280EF274}" dt="2026-04-15T12:21:01.924" v="1003" actId="20577"/>
        <pc:sldMkLst>
          <pc:docMk/>
          <pc:sldMk cId="3418590589" sldId="432"/>
        </pc:sldMkLst>
        <pc:spChg chg="add mod">
          <ac:chgData name="Glen Jones" userId="e846aaca-4b24-4b13-b0d0-f2308e16b284" providerId="ADAL" clId="{ED47ACC3-9597-4D89-A1DC-43CF280EF274}" dt="2026-04-15T12:20:38.172" v="996" actId="1076"/>
          <ac:spMkLst>
            <pc:docMk/>
            <pc:sldMk cId="3418590589" sldId="432"/>
            <ac:spMk id="4" creationId="{60FC1C98-8759-E9B6-57AA-1746EC2B14BE}"/>
          </ac:spMkLst>
        </pc:spChg>
        <pc:spChg chg="add mod">
          <ac:chgData name="Glen Jones" userId="e846aaca-4b24-4b13-b0d0-f2308e16b284" providerId="ADAL" clId="{ED47ACC3-9597-4D89-A1DC-43CF280EF274}" dt="2026-04-15T12:20:40.473" v="997" actId="1076"/>
          <ac:spMkLst>
            <pc:docMk/>
            <pc:sldMk cId="3418590589" sldId="432"/>
            <ac:spMk id="5" creationId="{DA220BAB-6404-3161-2C23-25F511D73FD1}"/>
          </ac:spMkLst>
        </pc:spChg>
        <pc:spChg chg="add mod">
          <ac:chgData name="Glen Jones" userId="e846aaca-4b24-4b13-b0d0-f2308e16b284" providerId="ADAL" clId="{ED47ACC3-9597-4D89-A1DC-43CF280EF274}" dt="2026-04-15T12:20:46.439" v="998" actId="408"/>
          <ac:spMkLst>
            <pc:docMk/>
            <pc:sldMk cId="3418590589" sldId="432"/>
            <ac:spMk id="6" creationId="{9AB220DA-BD67-917C-2C7C-C1C7D0CAA0C7}"/>
          </ac:spMkLst>
        </pc:spChg>
        <pc:spChg chg="add mod">
          <ac:chgData name="Glen Jones" userId="e846aaca-4b24-4b13-b0d0-f2308e16b284" providerId="ADAL" clId="{ED47ACC3-9597-4D89-A1DC-43CF280EF274}" dt="2026-04-15T12:20:46.439" v="998" actId="408"/>
          <ac:spMkLst>
            <pc:docMk/>
            <pc:sldMk cId="3418590589" sldId="432"/>
            <ac:spMk id="9" creationId="{957F4F4E-203E-4DAF-604A-523D235F955A}"/>
          </ac:spMkLst>
        </pc:spChg>
        <pc:spChg chg="add mod">
          <ac:chgData name="Glen Jones" userId="e846aaca-4b24-4b13-b0d0-f2308e16b284" providerId="ADAL" clId="{ED47ACC3-9597-4D89-A1DC-43CF280EF274}" dt="2026-04-15T12:20:46.439" v="998" actId="408"/>
          <ac:spMkLst>
            <pc:docMk/>
            <pc:sldMk cId="3418590589" sldId="432"/>
            <ac:spMk id="10" creationId="{313CAD2A-6748-9EC6-82D5-5D10746F5F02}"/>
          </ac:spMkLst>
        </pc:spChg>
        <pc:spChg chg="add mod">
          <ac:chgData name="Glen Jones" userId="e846aaca-4b24-4b13-b0d0-f2308e16b284" providerId="ADAL" clId="{ED47ACC3-9597-4D89-A1DC-43CF280EF274}" dt="2026-04-15T12:20:46.439" v="998" actId="408"/>
          <ac:spMkLst>
            <pc:docMk/>
            <pc:sldMk cId="3418590589" sldId="432"/>
            <ac:spMk id="11" creationId="{8A74F21C-E86E-F9F4-167D-34EB45BB7768}"/>
          </ac:spMkLst>
        </pc:spChg>
        <pc:spChg chg="add mod">
          <ac:chgData name="Glen Jones" userId="e846aaca-4b24-4b13-b0d0-f2308e16b284" providerId="ADAL" clId="{ED47ACC3-9597-4D89-A1DC-43CF280EF274}" dt="2026-04-15T12:20:59.574" v="1001" actId="20577"/>
          <ac:spMkLst>
            <pc:docMk/>
            <pc:sldMk cId="3418590589" sldId="432"/>
            <ac:spMk id="12" creationId="{55ABBADA-6A0B-14EC-0D31-456D3DD16060}"/>
          </ac:spMkLst>
        </pc:spChg>
        <pc:spChg chg="add mod">
          <ac:chgData name="Glen Jones" userId="e846aaca-4b24-4b13-b0d0-f2308e16b284" providerId="ADAL" clId="{ED47ACC3-9597-4D89-A1DC-43CF280EF274}" dt="2026-04-10T09:08:44.267" v="751" actId="20577"/>
          <ac:spMkLst>
            <pc:docMk/>
            <pc:sldMk cId="3418590589" sldId="432"/>
            <ac:spMk id="13" creationId="{D72F70D3-AD9A-A8AB-C640-29A6406D8BB7}"/>
          </ac:spMkLst>
        </pc:spChg>
        <pc:spChg chg="mod">
          <ac:chgData name="Glen Jones" userId="e846aaca-4b24-4b13-b0d0-f2308e16b284" providerId="ADAL" clId="{ED47ACC3-9597-4D89-A1DC-43CF280EF274}" dt="2026-04-10T09:09:17.834" v="767" actId="20577"/>
          <ac:spMkLst>
            <pc:docMk/>
            <pc:sldMk cId="3418590589" sldId="432"/>
            <ac:spMk id="14" creationId="{608D824F-FCA1-4C9B-6576-D783E3989F0C}"/>
          </ac:spMkLst>
        </pc:spChg>
        <pc:spChg chg="add mod">
          <ac:chgData name="Glen Jones" userId="e846aaca-4b24-4b13-b0d0-f2308e16b284" providerId="ADAL" clId="{ED47ACC3-9597-4D89-A1DC-43CF280EF274}" dt="2026-04-10T09:08:49.165" v="754" actId="20577"/>
          <ac:spMkLst>
            <pc:docMk/>
            <pc:sldMk cId="3418590589" sldId="432"/>
            <ac:spMk id="15" creationId="{57A1F547-A0AF-D789-006F-97A9ED1DAA95}"/>
          </ac:spMkLst>
        </pc:spChg>
        <pc:spChg chg="mod">
          <ac:chgData name="Glen Jones" userId="e846aaca-4b24-4b13-b0d0-f2308e16b284" providerId="ADAL" clId="{ED47ACC3-9597-4D89-A1DC-43CF280EF274}" dt="2026-04-10T09:06:44.866" v="689" actId="1076"/>
          <ac:spMkLst>
            <pc:docMk/>
            <pc:sldMk cId="3418590589" sldId="432"/>
            <ac:spMk id="18" creationId="{0422125F-13A5-CC07-1E49-8B6AE742DC24}"/>
          </ac:spMkLst>
        </pc:spChg>
        <pc:spChg chg="add mod">
          <ac:chgData name="Glen Jones" userId="e846aaca-4b24-4b13-b0d0-f2308e16b284" providerId="ADAL" clId="{ED47ACC3-9597-4D89-A1DC-43CF280EF274}" dt="2026-04-10T09:09:26.400" v="771" actId="20577"/>
          <ac:spMkLst>
            <pc:docMk/>
            <pc:sldMk cId="3418590589" sldId="432"/>
            <ac:spMk id="23" creationId="{7124172F-FE86-FA07-519A-8AD7E3939A6E}"/>
          </ac:spMkLst>
        </pc:spChg>
        <pc:spChg chg="add mod">
          <ac:chgData name="Glen Jones" userId="e846aaca-4b24-4b13-b0d0-f2308e16b284" providerId="ADAL" clId="{ED47ACC3-9597-4D89-A1DC-43CF280EF274}" dt="2026-04-10T09:08:54.785" v="756" actId="20577"/>
          <ac:spMkLst>
            <pc:docMk/>
            <pc:sldMk cId="3418590589" sldId="432"/>
            <ac:spMk id="24" creationId="{16892F90-E6AA-3E72-F5A1-DDD7C405530F}"/>
          </ac:spMkLst>
        </pc:spChg>
        <pc:spChg chg="add mod">
          <ac:chgData name="Glen Jones" userId="e846aaca-4b24-4b13-b0d0-f2308e16b284" providerId="ADAL" clId="{ED47ACC3-9597-4D89-A1DC-43CF280EF274}" dt="2026-04-10T09:09:15.115" v="764" actId="20577"/>
          <ac:spMkLst>
            <pc:docMk/>
            <pc:sldMk cId="3418590589" sldId="432"/>
            <ac:spMk id="25" creationId="{DF38BDF3-F0E2-EBC4-D4FF-6076E0DF1609}"/>
          </ac:spMkLst>
        </pc:spChg>
        <pc:spChg chg="add mod">
          <ac:chgData name="Glen Jones" userId="e846aaca-4b24-4b13-b0d0-f2308e16b284" providerId="ADAL" clId="{ED47ACC3-9597-4D89-A1DC-43CF280EF274}" dt="2026-04-15T12:20:53.374" v="999" actId="20577"/>
          <ac:spMkLst>
            <pc:docMk/>
            <pc:sldMk cId="3418590589" sldId="432"/>
            <ac:spMk id="26" creationId="{B343FB3C-6E80-5111-4C66-9CFCD1478A66}"/>
          </ac:spMkLst>
        </pc:spChg>
        <pc:spChg chg="add mod">
          <ac:chgData name="Glen Jones" userId="e846aaca-4b24-4b13-b0d0-f2308e16b284" providerId="ADAL" clId="{ED47ACC3-9597-4D89-A1DC-43CF280EF274}" dt="2026-04-10T09:09:28.922" v="775" actId="20577"/>
          <ac:spMkLst>
            <pc:docMk/>
            <pc:sldMk cId="3418590589" sldId="432"/>
            <ac:spMk id="27" creationId="{FAD6CEA6-76A1-834C-D200-9221242E5F2B}"/>
          </ac:spMkLst>
        </pc:spChg>
        <pc:spChg chg="add mod">
          <ac:chgData name="Glen Jones" userId="e846aaca-4b24-4b13-b0d0-f2308e16b284" providerId="ADAL" clId="{ED47ACC3-9597-4D89-A1DC-43CF280EF274}" dt="2026-04-15T12:21:01.924" v="1003" actId="20577"/>
          <ac:spMkLst>
            <pc:docMk/>
            <pc:sldMk cId="3418590589" sldId="432"/>
            <ac:spMk id="28" creationId="{C51AEBE2-9A00-214F-5E24-8E38F81FF93B}"/>
          </ac:spMkLst>
        </pc:spChg>
        <pc:cxnChg chg="mod">
          <ac:chgData name="Glen Jones" userId="e846aaca-4b24-4b13-b0d0-f2308e16b284" providerId="ADAL" clId="{ED47ACC3-9597-4D89-A1DC-43CF280EF274}" dt="2026-04-10T09:07:13.245" v="694" actId="14100"/>
          <ac:cxnSpMkLst>
            <pc:docMk/>
            <pc:sldMk cId="3418590589" sldId="432"/>
            <ac:cxnSpMk id="29" creationId="{7BEE1E34-BDC4-DA5C-4E08-6760141F90CC}"/>
          </ac:cxnSpMkLst>
        </pc:cxnChg>
      </pc:sldChg>
      <pc:sldChg chg="add">
        <pc:chgData name="Glen Jones" userId="e846aaca-4b24-4b13-b0d0-f2308e16b284" providerId="ADAL" clId="{ED47ACC3-9597-4D89-A1DC-43CF280EF274}" dt="2026-04-15T09:42:21.612" v="867"/>
        <pc:sldMkLst>
          <pc:docMk/>
          <pc:sldMk cId="864995612" sldId="43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Learning focus: Suffixes that begin with a vowel letter (a, e, i, o, u) often affect the spelling of the root word.</a:t>
            </a: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Today, we’re just going to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spot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vowel‑led suffixes </a:t>
            </a: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Children simply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notice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the endings.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 spelling rules yet.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217" y="281544"/>
            <a:ext cx="10523433" cy="1902473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</a:rPr>
              <a:t>We need to be able to spot,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u="sng" dirty="0">
                <a:solidFill>
                  <a:schemeClr val="bg1"/>
                </a:solidFill>
              </a:rPr>
              <a:t>suffixes that start with a vowel</a:t>
            </a:r>
            <a:r>
              <a:rPr lang="en-US" sz="3200" dirty="0">
                <a:solidFill>
                  <a:schemeClr val="bg1"/>
                </a:solidFill>
              </a:rPr>
              <a:t>. </a:t>
            </a:r>
            <a:br>
              <a:rPr lang="en-US" sz="34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(In the next lessons, we will hear how this can affect the spelling and is 1 of 4 rules!)</a:t>
            </a:r>
            <a:endParaRPr lang="en-US" sz="3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288191" y="3560765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88191" y="2464876"/>
            <a:ext cx="11563483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the vowels?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288191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384864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481537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578210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674883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092419" y="5668738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771554" y="4564729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185974" y="5320854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2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966408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2808117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649826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491535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8333244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DA220BAB-6404-3161-2C23-25F511D73FD1}"/>
              </a:ext>
            </a:extLst>
          </p:cNvPr>
          <p:cNvSpPr txBox="1">
            <a:spLocks/>
          </p:cNvSpPr>
          <p:nvPr/>
        </p:nvSpPr>
        <p:spPr>
          <a:xfrm>
            <a:off x="10174955" y="5225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biger</a:t>
            </a:r>
            <a:r>
              <a:rPr lang="en-GB" sz="3400" dirty="0">
                <a:solidFill>
                  <a:schemeClr val="bg1"/>
                </a:solidFill>
              </a:rPr>
              <a:t> dog was the </a:t>
            </a:r>
            <a:r>
              <a:rPr lang="en-GB" sz="3400" dirty="0" err="1">
                <a:solidFill>
                  <a:schemeClr val="bg1"/>
                </a:solidFill>
              </a:rPr>
              <a:t>fasest</a:t>
            </a:r>
            <a:r>
              <a:rPr lang="en-GB" sz="3400" dirty="0">
                <a:solidFill>
                  <a:schemeClr val="bg1"/>
                </a:solidFill>
              </a:rPr>
              <a:t> in the race.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bigger</a:t>
            </a:r>
            <a:r>
              <a:rPr lang="en-GB" sz="3400" dirty="0">
                <a:solidFill>
                  <a:schemeClr val="bg1"/>
                </a:solidFill>
              </a:rPr>
              <a:t> dog was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fastest</a:t>
            </a:r>
            <a:r>
              <a:rPr lang="en-GB" sz="3400" dirty="0">
                <a:solidFill>
                  <a:schemeClr val="bg1"/>
                </a:solidFill>
              </a:rPr>
              <a:t> in the race.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bigger dog was the fastest in the race.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bigest</a:t>
            </a:r>
            <a:r>
              <a:rPr lang="en-GB" sz="3400" dirty="0">
                <a:solidFill>
                  <a:schemeClr val="bg1"/>
                </a:solidFill>
              </a:rPr>
              <a:t> animal was </a:t>
            </a:r>
            <a:r>
              <a:rPr lang="en-GB" sz="3400" dirty="0" err="1">
                <a:solidFill>
                  <a:schemeClr val="bg1"/>
                </a:solidFill>
              </a:rPr>
              <a:t>runing</a:t>
            </a:r>
            <a:r>
              <a:rPr lang="en-GB" sz="3400" dirty="0">
                <a:solidFill>
                  <a:schemeClr val="bg1"/>
                </a:solidFill>
              </a:rPr>
              <a:t> past the playground.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biggest</a:t>
            </a:r>
            <a:r>
              <a:rPr lang="en-GB" sz="3400" dirty="0">
                <a:solidFill>
                  <a:schemeClr val="bg1"/>
                </a:solidFill>
              </a:rPr>
              <a:t> animal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running</a:t>
            </a:r>
            <a:r>
              <a:rPr lang="en-GB" sz="3400" dirty="0">
                <a:solidFill>
                  <a:schemeClr val="bg1"/>
                </a:solidFill>
              </a:rPr>
              <a:t> past the playground.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biggest animal was running past the playground.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2006723"/>
            <a:ext cx="7459640" cy="33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bigger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biggest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faster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fastest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quicker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quickest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slower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slowing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240631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 that start with a vowel.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bird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bird!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birds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plant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plant!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plants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4995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Microsoft Office PowerPoint</Application>
  <PresentationFormat>Widescreen</PresentationFormat>
  <Paragraphs>166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Suffixes that start with a vowel.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need to be able to spot,  suffixes that start with a vowel.  (In the next lessons, we will hear how this can affect the spelling and is 1 of 4 rules!)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2026-04-22T10:29:48Z</dcterms:modified>
</cp:coreProperties>
</file>