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274" r:id="rId3"/>
    <p:sldId id="417" r:id="rId4"/>
    <p:sldId id="414" r:id="rId5"/>
    <p:sldId id="415" r:id="rId6"/>
    <p:sldId id="419" r:id="rId7"/>
    <p:sldId id="420" r:id="rId8"/>
    <p:sldId id="421" r:id="rId9"/>
    <p:sldId id="425" r:id="rId10"/>
    <p:sldId id="426" r:id="rId11"/>
    <p:sldId id="430" r:id="rId12"/>
    <p:sldId id="521" r:id="rId13"/>
    <p:sldId id="433" r:id="rId14"/>
    <p:sldId id="434" r:id="rId15"/>
    <p:sldId id="509" r:id="rId16"/>
    <p:sldId id="437" r:id="rId17"/>
    <p:sldId id="486" r:id="rId18"/>
    <p:sldId id="487" r:id="rId19"/>
    <p:sldId id="511" r:id="rId20"/>
    <p:sldId id="512" r:id="rId21"/>
    <p:sldId id="513" r:id="rId22"/>
    <p:sldId id="514" r:id="rId23"/>
    <p:sldId id="515" r:id="rId24"/>
    <p:sldId id="516" r:id="rId25"/>
    <p:sldId id="517" r:id="rId26"/>
    <p:sldId id="518" r:id="rId27"/>
    <p:sldId id="519" r:id="rId28"/>
    <p:sldId id="520" r:id="rId29"/>
    <p:sldId id="404" r:id="rId30"/>
    <p:sldId id="411" r:id="rId31"/>
    <p:sldId id="277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93099" autoAdjust="0"/>
  </p:normalViewPr>
  <p:slideViewPr>
    <p:cSldViewPr snapToGrid="0">
      <p:cViewPr varScale="1">
        <p:scale>
          <a:sx n="97" d="100"/>
          <a:sy n="97" d="100"/>
        </p:scale>
        <p:origin x="390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4-22T10:29:12.572" v="2404" actId="47"/>
      <pc:docMkLst>
        <pc:docMk/>
      </pc:docMkLst>
      <pc:sldChg chg="modSp mod modNotesTx">
        <pc:chgData name="Glen Jones" userId="e846aaca-4b24-4b13-b0d0-f2308e16b284" providerId="ADAL" clId="{ED47ACC3-9597-4D89-A1DC-43CF280EF274}" dt="2026-04-10T11:01:24.241" v="1745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4-10T11:01:24.241" v="1745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addSp delSp modSp mod modAnim">
        <pc:chgData name="Glen Jones" userId="e846aaca-4b24-4b13-b0d0-f2308e16b284" providerId="ADAL" clId="{ED47ACC3-9597-4D89-A1DC-43CF280EF274}" dt="2026-04-10T11:29:05.994" v="2326" actId="1076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6-04-10T11:29:05.994" v="2326" actId="1076"/>
          <ac:spMkLst>
            <pc:docMk/>
            <pc:sldMk cId="0" sldId="277"/>
            <ac:spMk id="4" creationId="{0B9E1FD1-27E8-462B-3F94-21766A55538E}"/>
          </ac:spMkLst>
        </pc:spChg>
      </pc:sldChg>
      <pc:sldChg chg="modSp del mod">
        <pc:chgData name="Glen Jones" userId="e846aaca-4b24-4b13-b0d0-f2308e16b284" providerId="ADAL" clId="{ED47ACC3-9597-4D89-A1DC-43CF280EF274}" dt="2026-04-22T10:29:12.572" v="2404" actId="47"/>
        <pc:sldMkLst>
          <pc:docMk/>
          <pc:sldMk cId="2837964923" sldId="363"/>
        </pc:sldMkLst>
      </pc:sldChg>
      <pc:sldChg chg="del">
        <pc:chgData name="Glen Jones" userId="e846aaca-4b24-4b13-b0d0-f2308e16b284" providerId="ADAL" clId="{ED47ACC3-9597-4D89-A1DC-43CF280EF274}" dt="2026-04-22T10:29:08.116" v="2403" actId="47"/>
        <pc:sldMkLst>
          <pc:docMk/>
          <pc:sldMk cId="473964269" sldId="375"/>
        </pc:sldMkLst>
      </pc:sldChg>
      <pc:sldChg chg="addSp modSp mod modAnim modNotesTx">
        <pc:chgData name="Glen Jones" userId="e846aaca-4b24-4b13-b0d0-f2308e16b284" providerId="ADAL" clId="{ED47ACC3-9597-4D89-A1DC-43CF280EF274}" dt="2026-04-10T11:30:23.277" v="2374" actId="20577"/>
        <pc:sldMkLst>
          <pc:docMk/>
          <pc:sldMk cId="2824952072" sldId="404"/>
        </pc:sldMkLst>
        <pc:spChg chg="mod">
          <ac:chgData name="Glen Jones" userId="e846aaca-4b24-4b13-b0d0-f2308e16b284" providerId="ADAL" clId="{ED47ACC3-9597-4D89-A1DC-43CF280EF274}" dt="2026-04-10T11:30:15.454" v="2338" actId="115"/>
          <ac:spMkLst>
            <pc:docMk/>
            <pc:sldMk cId="2824952072" sldId="404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4-10T11:30:07.514" v="2334" actId="20577"/>
          <ac:spMkLst>
            <pc:docMk/>
            <pc:sldMk cId="2824952072" sldId="404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4-10T11:30:02.097" v="2331" actId="20577"/>
          <ac:spMkLst>
            <pc:docMk/>
            <pc:sldMk cId="2824952072" sldId="404"/>
            <ac:spMk id="7" creationId="{701AC5E5-F858-1376-1967-8E87160B40CF}"/>
          </ac:spMkLst>
        </pc:spChg>
      </pc:sldChg>
      <pc:sldChg chg="modSp mod">
        <pc:chgData name="Glen Jones" userId="e846aaca-4b24-4b13-b0d0-f2308e16b284" providerId="ADAL" clId="{ED47ACC3-9597-4D89-A1DC-43CF280EF274}" dt="2026-04-10T11:31:04.844" v="2388" actId="115"/>
        <pc:sldMkLst>
          <pc:docMk/>
          <pc:sldMk cId="2159073991" sldId="411"/>
        </pc:sldMkLst>
        <pc:spChg chg="mod">
          <ac:chgData name="Glen Jones" userId="e846aaca-4b24-4b13-b0d0-f2308e16b284" providerId="ADAL" clId="{ED47ACC3-9597-4D89-A1DC-43CF280EF274}" dt="2026-04-10T11:31:04.844" v="2388" actId="115"/>
          <ac:spMkLst>
            <pc:docMk/>
            <pc:sldMk cId="2159073991" sldId="411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4-10T11:30:42.280" v="2379" actId="20577"/>
          <ac:spMkLst>
            <pc:docMk/>
            <pc:sldMk cId="2159073991" sldId="411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4-10T11:30:52.514" v="2382" actId="1076"/>
          <ac:spMkLst>
            <pc:docMk/>
            <pc:sldMk cId="2159073991" sldId="411"/>
            <ac:spMk id="7" creationId="{4B61AE4A-0112-9150-6799-0DE8C8578EF6}"/>
          </ac:spMkLst>
        </pc:spChg>
      </pc:sldChg>
      <pc:sldChg chg="modSp mod">
        <pc:chgData name="Glen Jones" userId="e846aaca-4b24-4b13-b0d0-f2308e16b284" providerId="ADAL" clId="{ED47ACC3-9597-4D89-A1DC-43CF280EF274}" dt="2026-04-10T09:34:02.611" v="157" actId="27636"/>
        <pc:sldMkLst>
          <pc:docMk/>
          <pc:sldMk cId="4196290559" sldId="420"/>
        </pc:sldMkLst>
        <pc:spChg chg="mod">
          <ac:chgData name="Glen Jones" userId="e846aaca-4b24-4b13-b0d0-f2308e16b284" providerId="ADAL" clId="{ED47ACC3-9597-4D89-A1DC-43CF280EF274}" dt="2026-04-10T09:33:30.199" v="100" actId="6549"/>
          <ac:spMkLst>
            <pc:docMk/>
            <pc:sldMk cId="4196290559" sldId="420"/>
            <ac:spMk id="6" creationId="{93424757-F017-82F0-0CF6-407ECB60098B}"/>
          </ac:spMkLst>
        </pc:spChg>
        <pc:spChg chg="mod">
          <ac:chgData name="Glen Jones" userId="e846aaca-4b24-4b13-b0d0-f2308e16b284" providerId="ADAL" clId="{ED47ACC3-9597-4D89-A1DC-43CF280EF274}" dt="2026-04-10T09:33:32.501" v="103" actId="20577"/>
          <ac:spMkLst>
            <pc:docMk/>
            <pc:sldMk cId="4196290559" sldId="420"/>
            <ac:spMk id="18" creationId="{83AE2BB5-AD3B-2596-21B8-C22BD777F3ED}"/>
          </ac:spMkLst>
        </pc:spChg>
        <pc:spChg chg="mod">
          <ac:chgData name="Glen Jones" userId="e846aaca-4b24-4b13-b0d0-f2308e16b284" providerId="ADAL" clId="{ED47ACC3-9597-4D89-A1DC-43CF280EF274}" dt="2026-04-10T09:33:44.136" v="123" actId="6549"/>
          <ac:spMkLst>
            <pc:docMk/>
            <pc:sldMk cId="4196290559" sldId="420"/>
            <ac:spMk id="24" creationId="{FA366BF8-BD9C-C2B2-1800-79CF38CBE42C}"/>
          </ac:spMkLst>
        </pc:spChg>
        <pc:spChg chg="mod">
          <ac:chgData name="Glen Jones" userId="e846aaca-4b24-4b13-b0d0-f2308e16b284" providerId="ADAL" clId="{ED47ACC3-9597-4D89-A1DC-43CF280EF274}" dt="2026-04-10T09:33:23.791" v="89" actId="20577"/>
          <ac:spMkLst>
            <pc:docMk/>
            <pc:sldMk cId="4196290559" sldId="420"/>
            <ac:spMk id="25" creationId="{B9E54EA6-AC34-0199-DE67-4B4A5F4B192D}"/>
          </ac:spMkLst>
        </pc:spChg>
        <pc:spChg chg="mod">
          <ac:chgData name="Glen Jones" userId="e846aaca-4b24-4b13-b0d0-f2308e16b284" providerId="ADAL" clId="{ED47ACC3-9597-4D89-A1DC-43CF280EF274}" dt="2026-04-10T09:33:39.951" v="117" actId="27636"/>
          <ac:spMkLst>
            <pc:docMk/>
            <pc:sldMk cId="4196290559" sldId="420"/>
            <ac:spMk id="26" creationId="{0CC13779-C9C8-2219-74ED-25BE9C6961DF}"/>
          </ac:spMkLst>
        </pc:spChg>
        <pc:spChg chg="mod">
          <ac:chgData name="Glen Jones" userId="e846aaca-4b24-4b13-b0d0-f2308e16b284" providerId="ADAL" clId="{ED47ACC3-9597-4D89-A1DC-43CF280EF274}" dt="2026-04-10T09:33:51.277" v="133" actId="20577"/>
          <ac:spMkLst>
            <pc:docMk/>
            <pc:sldMk cId="4196290559" sldId="420"/>
            <ac:spMk id="34" creationId="{CFCDBB5C-2B4E-C6E1-FE3E-81A3BD752E79}"/>
          </ac:spMkLst>
        </pc:spChg>
        <pc:spChg chg="mod">
          <ac:chgData name="Glen Jones" userId="e846aaca-4b24-4b13-b0d0-f2308e16b284" providerId="ADAL" clId="{ED47ACC3-9597-4D89-A1DC-43CF280EF274}" dt="2026-04-10T09:33:57.243" v="140" actId="20577"/>
          <ac:spMkLst>
            <pc:docMk/>
            <pc:sldMk cId="4196290559" sldId="420"/>
            <ac:spMk id="35" creationId="{346BB0BA-6B3B-1870-3973-A3921F23C362}"/>
          </ac:spMkLst>
        </pc:spChg>
        <pc:spChg chg="mod">
          <ac:chgData name="Glen Jones" userId="e846aaca-4b24-4b13-b0d0-f2308e16b284" providerId="ADAL" clId="{ED47ACC3-9597-4D89-A1DC-43CF280EF274}" dt="2026-04-10T09:33:54.163" v="136" actId="20577"/>
          <ac:spMkLst>
            <pc:docMk/>
            <pc:sldMk cId="4196290559" sldId="420"/>
            <ac:spMk id="38" creationId="{79FA5016-70C5-9D0E-CB1A-62B5A635638D}"/>
          </ac:spMkLst>
        </pc:spChg>
        <pc:spChg chg="mod">
          <ac:chgData name="Glen Jones" userId="e846aaca-4b24-4b13-b0d0-f2308e16b284" providerId="ADAL" clId="{ED47ACC3-9597-4D89-A1DC-43CF280EF274}" dt="2026-04-10T09:33:48.331" v="130" actId="20577"/>
          <ac:spMkLst>
            <pc:docMk/>
            <pc:sldMk cId="4196290559" sldId="420"/>
            <ac:spMk id="39" creationId="{88FC7AB9-DB29-3047-11B3-E935074421F3}"/>
          </ac:spMkLst>
        </pc:spChg>
        <pc:spChg chg="mod">
          <ac:chgData name="Glen Jones" userId="e846aaca-4b24-4b13-b0d0-f2308e16b284" providerId="ADAL" clId="{ED47ACC3-9597-4D89-A1DC-43CF280EF274}" dt="2026-04-10T09:34:02.611" v="157" actId="27636"/>
          <ac:spMkLst>
            <pc:docMk/>
            <pc:sldMk cId="4196290559" sldId="420"/>
            <ac:spMk id="40" creationId="{1F59B34F-6CB2-2D9E-D457-DBA4D316764B}"/>
          </ac:spMkLst>
        </pc:spChg>
      </pc:sldChg>
      <pc:sldChg chg="add del">
        <pc:chgData name="Glen Jones" userId="e846aaca-4b24-4b13-b0d0-f2308e16b284" providerId="ADAL" clId="{ED47ACC3-9597-4D89-A1DC-43CF280EF274}" dt="2026-04-15T09:42:47.553" v="2400"/>
        <pc:sldMkLst>
          <pc:docMk/>
          <pc:sldMk cId="2926051935" sldId="421"/>
        </pc:sldMkLst>
      </pc:sldChg>
      <pc:sldChg chg="modSp add mod addAnim delAnim modAnim">
        <pc:chgData name="Glen Jones" userId="e846aaca-4b24-4b13-b0d0-f2308e16b284" providerId="ADAL" clId="{ED47ACC3-9597-4D89-A1DC-43CF280EF274}" dt="2026-04-10T09:37:49.604" v="329" actId="20577"/>
        <pc:sldMkLst>
          <pc:docMk/>
          <pc:sldMk cId="3749588094" sldId="433"/>
        </pc:sldMkLst>
        <pc:spChg chg="mod">
          <ac:chgData name="Glen Jones" userId="e846aaca-4b24-4b13-b0d0-f2308e16b284" providerId="ADAL" clId="{ED47ACC3-9597-4D89-A1DC-43CF280EF274}" dt="2026-04-10T09:37:01.351" v="306" actId="20577"/>
          <ac:spMkLst>
            <pc:docMk/>
            <pc:sldMk cId="3749588094" sldId="433"/>
            <ac:spMk id="3" creationId="{9D51387D-06CC-09BB-47DC-56953F589E28}"/>
          </ac:spMkLst>
        </pc:spChg>
        <pc:spChg chg="mod">
          <ac:chgData name="Glen Jones" userId="e846aaca-4b24-4b13-b0d0-f2308e16b284" providerId="ADAL" clId="{ED47ACC3-9597-4D89-A1DC-43CF280EF274}" dt="2026-04-10T09:37:48.250" v="328" actId="20577"/>
          <ac:spMkLst>
            <pc:docMk/>
            <pc:sldMk cId="3749588094" sldId="433"/>
            <ac:spMk id="4" creationId="{57547AE0-C586-569C-FEA9-C1AC975F00D0}"/>
          </ac:spMkLst>
        </pc:spChg>
        <pc:spChg chg="mod">
          <ac:chgData name="Glen Jones" userId="e846aaca-4b24-4b13-b0d0-f2308e16b284" providerId="ADAL" clId="{ED47ACC3-9597-4D89-A1DC-43CF280EF274}" dt="2026-04-10T09:37:37.140" v="325" actId="20577"/>
          <ac:spMkLst>
            <pc:docMk/>
            <pc:sldMk cId="3749588094" sldId="433"/>
            <ac:spMk id="6" creationId="{BC44837A-7E27-101A-A8B9-C535D86573EB}"/>
          </ac:spMkLst>
        </pc:spChg>
        <pc:spChg chg="mod">
          <ac:chgData name="Glen Jones" userId="e846aaca-4b24-4b13-b0d0-f2308e16b284" providerId="ADAL" clId="{ED47ACC3-9597-4D89-A1DC-43CF280EF274}" dt="2026-04-10T09:37:47.350" v="327" actId="20577"/>
          <ac:spMkLst>
            <pc:docMk/>
            <pc:sldMk cId="3749588094" sldId="433"/>
            <ac:spMk id="18" creationId="{3F38E782-1068-B649-99BB-A8A7E15DAC79}"/>
          </ac:spMkLst>
        </pc:spChg>
        <pc:spChg chg="mod">
          <ac:chgData name="Glen Jones" userId="e846aaca-4b24-4b13-b0d0-f2308e16b284" providerId="ADAL" clId="{ED47ACC3-9597-4D89-A1DC-43CF280EF274}" dt="2026-04-10T09:37:49.604" v="329" actId="20577"/>
          <ac:spMkLst>
            <pc:docMk/>
            <pc:sldMk cId="3749588094" sldId="433"/>
            <ac:spMk id="19" creationId="{1B914679-4B53-9041-52B7-01785BEBC4EB}"/>
          </ac:spMkLst>
        </pc:spChg>
      </pc:sldChg>
      <pc:sldChg chg="addSp delSp modSp add mod ord modTransition addAnim delAnim modAnim">
        <pc:chgData name="Glen Jones" userId="e846aaca-4b24-4b13-b0d0-f2308e16b284" providerId="ADAL" clId="{ED47ACC3-9597-4D89-A1DC-43CF280EF274}" dt="2026-04-10T10:12:51.635" v="1222"/>
        <pc:sldMkLst>
          <pc:docMk/>
          <pc:sldMk cId="1091512452" sldId="434"/>
        </pc:sldMkLst>
        <pc:spChg chg="add mod">
          <ac:chgData name="Glen Jones" userId="e846aaca-4b24-4b13-b0d0-f2308e16b284" providerId="ADAL" clId="{ED47ACC3-9597-4D89-A1DC-43CF280EF274}" dt="2026-04-10T09:41:00.030" v="407" actId="1076"/>
          <ac:spMkLst>
            <pc:docMk/>
            <pc:sldMk cId="1091512452" sldId="434"/>
            <ac:spMk id="2" creationId="{967B67B4-58DF-3EC3-4D86-57CF0DF8C6EA}"/>
          </ac:spMkLst>
        </pc:spChg>
        <pc:spChg chg="add mod">
          <ac:chgData name="Glen Jones" userId="e846aaca-4b24-4b13-b0d0-f2308e16b284" providerId="ADAL" clId="{ED47ACC3-9597-4D89-A1DC-43CF280EF274}" dt="2026-04-10T09:38:56.661" v="379" actId="1076"/>
          <ac:spMkLst>
            <pc:docMk/>
            <pc:sldMk cId="1091512452" sldId="434"/>
            <ac:spMk id="8" creationId="{C5CDFB5F-3DDB-7FCD-0CBA-2973FB30B12D}"/>
          </ac:spMkLst>
        </pc:spChg>
        <pc:spChg chg="add mod">
          <ac:chgData name="Glen Jones" userId="e846aaca-4b24-4b13-b0d0-f2308e16b284" providerId="ADAL" clId="{ED47ACC3-9597-4D89-A1DC-43CF280EF274}" dt="2026-04-10T09:40:56.296" v="406" actId="1076"/>
          <ac:spMkLst>
            <pc:docMk/>
            <pc:sldMk cId="1091512452" sldId="434"/>
            <ac:spMk id="10" creationId="{C6F48522-9F6A-E13D-9747-E7CDF62C1E5B}"/>
          </ac:spMkLst>
        </pc:spChg>
        <pc:spChg chg="add mod">
          <ac:chgData name="Glen Jones" userId="e846aaca-4b24-4b13-b0d0-f2308e16b284" providerId="ADAL" clId="{ED47ACC3-9597-4D89-A1DC-43CF280EF274}" dt="2026-04-10T09:40:56.296" v="406" actId="1076"/>
          <ac:spMkLst>
            <pc:docMk/>
            <pc:sldMk cId="1091512452" sldId="434"/>
            <ac:spMk id="11" creationId="{BAD84E01-09A8-C1B2-B42B-A53868524D3A}"/>
          </ac:spMkLst>
        </pc:spChg>
        <pc:spChg chg="add mod">
          <ac:chgData name="Glen Jones" userId="e846aaca-4b24-4b13-b0d0-f2308e16b284" providerId="ADAL" clId="{ED47ACC3-9597-4D89-A1DC-43CF280EF274}" dt="2026-04-10T09:40:56.296" v="406" actId="1076"/>
          <ac:spMkLst>
            <pc:docMk/>
            <pc:sldMk cId="1091512452" sldId="434"/>
            <ac:spMk id="13" creationId="{2DE4ED2F-6317-D258-9D41-846EFEEFCCDB}"/>
          </ac:spMkLst>
        </pc:spChg>
        <pc:spChg chg="add mod">
          <ac:chgData name="Glen Jones" userId="e846aaca-4b24-4b13-b0d0-f2308e16b284" providerId="ADAL" clId="{ED47ACC3-9597-4D89-A1DC-43CF280EF274}" dt="2026-04-10T09:40:56.296" v="406" actId="1076"/>
          <ac:spMkLst>
            <pc:docMk/>
            <pc:sldMk cId="1091512452" sldId="434"/>
            <ac:spMk id="15" creationId="{BE3AC66A-0191-4F7D-3BED-1F7A747E1F88}"/>
          </ac:spMkLst>
        </pc:spChg>
        <pc:spChg chg="add mod">
          <ac:chgData name="Glen Jones" userId="e846aaca-4b24-4b13-b0d0-f2308e16b284" providerId="ADAL" clId="{ED47ACC3-9597-4D89-A1DC-43CF280EF274}" dt="2026-04-10T09:40:42.790" v="403" actId="1076"/>
          <ac:spMkLst>
            <pc:docMk/>
            <pc:sldMk cId="1091512452" sldId="434"/>
            <ac:spMk id="16" creationId="{08941495-8FE9-4B6F-55B8-7B60A7A318D9}"/>
          </ac:spMkLst>
        </pc:spChg>
        <pc:spChg chg="mod">
          <ac:chgData name="Glen Jones" userId="e846aaca-4b24-4b13-b0d0-f2308e16b284" providerId="ADAL" clId="{ED47ACC3-9597-4D89-A1DC-43CF280EF274}" dt="2026-04-10T09:39:36.577" v="387" actId="1076"/>
          <ac:spMkLst>
            <pc:docMk/>
            <pc:sldMk cId="1091512452" sldId="434"/>
            <ac:spMk id="17" creationId="{5C8D4580-0705-1DA5-8EC8-300BE3326D39}"/>
          </ac:spMkLst>
        </pc:spChg>
        <pc:spChg chg="mod">
          <ac:chgData name="Glen Jones" userId="e846aaca-4b24-4b13-b0d0-f2308e16b284" providerId="ADAL" clId="{ED47ACC3-9597-4D89-A1DC-43CF280EF274}" dt="2026-04-10T09:39:36.577" v="387" actId="1076"/>
          <ac:spMkLst>
            <pc:docMk/>
            <pc:sldMk cId="1091512452" sldId="434"/>
            <ac:spMk id="20" creationId="{AE6A875D-FBCC-A55C-8DD0-A11434E80D4A}"/>
          </ac:spMkLst>
        </pc:spChg>
        <pc:spChg chg="add mod">
          <ac:chgData name="Glen Jones" userId="e846aaca-4b24-4b13-b0d0-f2308e16b284" providerId="ADAL" clId="{ED47ACC3-9597-4D89-A1DC-43CF280EF274}" dt="2026-04-10T09:40:56.296" v="406" actId="1076"/>
          <ac:spMkLst>
            <pc:docMk/>
            <pc:sldMk cId="1091512452" sldId="434"/>
            <ac:spMk id="22" creationId="{F66A6EB7-C306-F9ED-1777-756D8F9F362A}"/>
          </ac:spMkLst>
        </pc:spChg>
        <pc:spChg chg="add mod">
          <ac:chgData name="Glen Jones" userId="e846aaca-4b24-4b13-b0d0-f2308e16b284" providerId="ADAL" clId="{ED47ACC3-9597-4D89-A1DC-43CF280EF274}" dt="2026-04-10T09:40:56.296" v="406" actId="1076"/>
          <ac:spMkLst>
            <pc:docMk/>
            <pc:sldMk cId="1091512452" sldId="434"/>
            <ac:spMk id="24" creationId="{958A98D9-97EB-5272-7F26-672A6B3A576B}"/>
          </ac:spMkLst>
        </pc:spChg>
        <pc:spChg chg="add mod">
          <ac:chgData name="Glen Jones" userId="e846aaca-4b24-4b13-b0d0-f2308e16b284" providerId="ADAL" clId="{ED47ACC3-9597-4D89-A1DC-43CF280EF274}" dt="2026-04-10T09:40:56.296" v="406" actId="1076"/>
          <ac:spMkLst>
            <pc:docMk/>
            <pc:sldMk cId="1091512452" sldId="434"/>
            <ac:spMk id="25" creationId="{14DEE76B-9C21-A05C-DC5E-392FF8C55B88}"/>
          </ac:spMkLst>
        </pc:spChg>
        <pc:spChg chg="add mod">
          <ac:chgData name="Glen Jones" userId="e846aaca-4b24-4b13-b0d0-f2308e16b284" providerId="ADAL" clId="{ED47ACC3-9597-4D89-A1DC-43CF280EF274}" dt="2026-04-10T09:40:56.296" v="406" actId="1076"/>
          <ac:spMkLst>
            <pc:docMk/>
            <pc:sldMk cId="1091512452" sldId="434"/>
            <ac:spMk id="26" creationId="{FB44975C-1D75-53E9-577D-AE32F6E348E2}"/>
          </ac:spMkLst>
        </pc:spChg>
        <pc:spChg chg="add mod">
          <ac:chgData name="Glen Jones" userId="e846aaca-4b24-4b13-b0d0-f2308e16b284" providerId="ADAL" clId="{ED47ACC3-9597-4D89-A1DC-43CF280EF274}" dt="2026-04-10T09:40:56.296" v="406" actId="1076"/>
          <ac:spMkLst>
            <pc:docMk/>
            <pc:sldMk cId="1091512452" sldId="434"/>
            <ac:spMk id="27" creationId="{4AC31CB4-56A3-2283-AC70-E86B3AE9809F}"/>
          </ac:spMkLst>
        </pc:spChg>
        <pc:spChg chg="add mod">
          <ac:chgData name="Glen Jones" userId="e846aaca-4b24-4b13-b0d0-f2308e16b284" providerId="ADAL" clId="{ED47ACC3-9597-4D89-A1DC-43CF280EF274}" dt="2026-04-10T09:40:56.296" v="406" actId="1076"/>
          <ac:spMkLst>
            <pc:docMk/>
            <pc:sldMk cId="1091512452" sldId="434"/>
            <ac:spMk id="28" creationId="{558E5BCD-44F3-A762-EC91-264E2B160D76}"/>
          </ac:spMkLst>
        </pc:spChg>
      </pc:sldChg>
      <pc:sldChg chg="modSp add mod">
        <pc:chgData name="Glen Jones" userId="e846aaca-4b24-4b13-b0d0-f2308e16b284" providerId="ADAL" clId="{ED47ACC3-9597-4D89-A1DC-43CF280EF274}" dt="2026-04-10T11:21:46.427" v="1937" actId="6549"/>
        <pc:sldMkLst>
          <pc:docMk/>
          <pc:sldMk cId="4270906095" sldId="437"/>
        </pc:sldMkLst>
        <pc:spChg chg="mod">
          <ac:chgData name="Glen Jones" userId="e846aaca-4b24-4b13-b0d0-f2308e16b284" providerId="ADAL" clId="{ED47ACC3-9597-4D89-A1DC-43CF280EF274}" dt="2026-04-10T10:52:55.668" v="1469" actId="6549"/>
          <ac:spMkLst>
            <pc:docMk/>
            <pc:sldMk cId="4270906095" sldId="437"/>
            <ac:spMk id="12" creationId="{55ABBADA-6A0B-14EC-0D31-456D3DD16060}"/>
          </ac:spMkLst>
        </pc:spChg>
        <pc:spChg chg="mod">
          <ac:chgData name="Glen Jones" userId="e846aaca-4b24-4b13-b0d0-f2308e16b284" providerId="ADAL" clId="{ED47ACC3-9597-4D89-A1DC-43CF280EF274}" dt="2026-04-10T11:05:12.588" v="1847" actId="20577"/>
          <ac:spMkLst>
            <pc:docMk/>
            <pc:sldMk cId="4270906095" sldId="437"/>
            <ac:spMk id="13" creationId="{D72F70D3-AD9A-A8AB-C640-29A6406D8BB7}"/>
          </ac:spMkLst>
        </pc:spChg>
        <pc:spChg chg="mod">
          <ac:chgData name="Glen Jones" userId="e846aaca-4b24-4b13-b0d0-f2308e16b284" providerId="ADAL" clId="{ED47ACC3-9597-4D89-A1DC-43CF280EF274}" dt="2026-04-10T11:05:36.734" v="1861" actId="20577"/>
          <ac:spMkLst>
            <pc:docMk/>
            <pc:sldMk cId="4270906095" sldId="437"/>
            <ac:spMk id="14" creationId="{608D824F-FCA1-4C9B-6576-D783E3989F0C}"/>
          </ac:spMkLst>
        </pc:spChg>
        <pc:spChg chg="mod">
          <ac:chgData name="Glen Jones" userId="e846aaca-4b24-4b13-b0d0-f2308e16b284" providerId="ADAL" clId="{ED47ACC3-9597-4D89-A1DC-43CF280EF274}" dt="2026-04-10T11:05:17.082" v="1850" actId="20577"/>
          <ac:spMkLst>
            <pc:docMk/>
            <pc:sldMk cId="4270906095" sldId="437"/>
            <ac:spMk id="15" creationId="{57A1F547-A0AF-D789-006F-97A9ED1DAA95}"/>
          </ac:spMkLst>
        </pc:spChg>
        <pc:spChg chg="mod">
          <ac:chgData name="Glen Jones" userId="e846aaca-4b24-4b13-b0d0-f2308e16b284" providerId="ADAL" clId="{ED47ACC3-9597-4D89-A1DC-43CF280EF274}" dt="2026-04-10T11:21:46.427" v="1937" actId="6549"/>
          <ac:spMkLst>
            <pc:docMk/>
            <pc:sldMk cId="4270906095" sldId="437"/>
            <ac:spMk id="18" creationId="{0422125F-13A5-CC07-1E49-8B6AE742DC24}"/>
          </ac:spMkLst>
        </pc:spChg>
        <pc:spChg chg="mod">
          <ac:chgData name="Glen Jones" userId="e846aaca-4b24-4b13-b0d0-f2308e16b284" providerId="ADAL" clId="{ED47ACC3-9597-4D89-A1DC-43CF280EF274}" dt="2026-04-10T11:07:18.264" v="1871" actId="20577"/>
          <ac:spMkLst>
            <pc:docMk/>
            <pc:sldMk cId="4270906095" sldId="437"/>
            <ac:spMk id="23" creationId="{7124172F-FE86-FA07-519A-8AD7E3939A6E}"/>
          </ac:spMkLst>
        </pc:spChg>
        <pc:spChg chg="mod">
          <ac:chgData name="Glen Jones" userId="e846aaca-4b24-4b13-b0d0-f2308e16b284" providerId="ADAL" clId="{ED47ACC3-9597-4D89-A1DC-43CF280EF274}" dt="2026-04-10T11:05:20.787" v="1853" actId="20577"/>
          <ac:spMkLst>
            <pc:docMk/>
            <pc:sldMk cId="4270906095" sldId="437"/>
            <ac:spMk id="24" creationId="{16892F90-E6AA-3E72-F5A1-DDD7C405530F}"/>
          </ac:spMkLst>
        </pc:spChg>
        <pc:spChg chg="mod">
          <ac:chgData name="Glen Jones" userId="e846aaca-4b24-4b13-b0d0-f2308e16b284" providerId="ADAL" clId="{ED47ACC3-9597-4D89-A1DC-43CF280EF274}" dt="2026-04-10T11:07:10.951" v="1867" actId="20577"/>
          <ac:spMkLst>
            <pc:docMk/>
            <pc:sldMk cId="4270906095" sldId="437"/>
            <ac:spMk id="25" creationId="{DF38BDF3-F0E2-EBC4-D4FF-6076E0DF1609}"/>
          </ac:spMkLst>
        </pc:spChg>
        <pc:spChg chg="mod">
          <ac:chgData name="Glen Jones" userId="e846aaca-4b24-4b13-b0d0-f2308e16b284" providerId="ADAL" clId="{ED47ACC3-9597-4D89-A1DC-43CF280EF274}" dt="2026-04-10T11:05:24.617" v="1857" actId="20577"/>
          <ac:spMkLst>
            <pc:docMk/>
            <pc:sldMk cId="4270906095" sldId="437"/>
            <ac:spMk id="26" creationId="{B343FB3C-6E80-5111-4C66-9CFCD1478A66}"/>
          </ac:spMkLst>
        </pc:spChg>
        <pc:spChg chg="mod">
          <ac:chgData name="Glen Jones" userId="e846aaca-4b24-4b13-b0d0-f2308e16b284" providerId="ADAL" clId="{ED47ACC3-9597-4D89-A1DC-43CF280EF274}" dt="2026-04-10T11:07:22.234" v="1875" actId="20577"/>
          <ac:spMkLst>
            <pc:docMk/>
            <pc:sldMk cId="4270906095" sldId="437"/>
            <ac:spMk id="27" creationId="{FAD6CEA6-76A1-834C-D200-9221242E5F2B}"/>
          </ac:spMkLst>
        </pc:spChg>
        <pc:spChg chg="mod">
          <ac:chgData name="Glen Jones" userId="e846aaca-4b24-4b13-b0d0-f2308e16b284" providerId="ADAL" clId="{ED47ACC3-9597-4D89-A1DC-43CF280EF274}" dt="2026-04-10T10:53:08.759" v="1488" actId="113"/>
          <ac:spMkLst>
            <pc:docMk/>
            <pc:sldMk cId="4270906095" sldId="437"/>
            <ac:spMk id="28" creationId="{C51AEBE2-9A00-214F-5E24-8E38F81FF93B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4-10T11:08:17.317" v="1894" actId="115"/>
        <pc:sldMkLst>
          <pc:docMk/>
          <pc:sldMk cId="1188107512" sldId="486"/>
        </pc:sldMkLst>
        <pc:spChg chg="add mod">
          <ac:chgData name="Glen Jones" userId="e846aaca-4b24-4b13-b0d0-f2308e16b284" providerId="ADAL" clId="{ED47ACC3-9597-4D89-A1DC-43CF280EF274}" dt="2026-04-10T11:08:11.447" v="1879" actId="20577"/>
          <ac:spMkLst>
            <pc:docMk/>
            <pc:sldMk cId="1188107512" sldId="486"/>
            <ac:spMk id="3" creationId="{A614EE0A-4C3B-D3B8-B7B8-5666F4E0B13E}"/>
          </ac:spMkLst>
        </pc:spChg>
        <pc:spChg chg="add mod">
          <ac:chgData name="Glen Jones" userId="e846aaca-4b24-4b13-b0d0-f2308e16b284" providerId="ADAL" clId="{ED47ACC3-9597-4D89-A1DC-43CF280EF274}" dt="2026-04-10T10:00:42.787" v="822" actId="1076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4-10T10:01:09.187" v="833" actId="6549"/>
          <ac:spMkLst>
            <pc:docMk/>
            <pc:sldMk cId="1188107512" sldId="486"/>
            <ac:spMk id="6" creationId="{B64E1795-DB4C-491B-6E45-2643C6493FAE}"/>
          </ac:spMkLst>
        </pc:spChg>
        <pc:spChg chg="add mod">
          <ac:chgData name="Glen Jones" userId="e846aaca-4b24-4b13-b0d0-f2308e16b284" providerId="ADAL" clId="{ED47ACC3-9597-4D89-A1DC-43CF280EF274}" dt="2026-04-10T10:00:42.787" v="822" actId="1076"/>
          <ac:spMkLst>
            <pc:docMk/>
            <pc:sldMk cId="1188107512" sldId="486"/>
            <ac:spMk id="8" creationId="{1023110B-79AE-5418-DED3-402847A14290}"/>
          </ac:spMkLst>
        </pc:spChg>
        <pc:spChg chg="add mod">
          <ac:chgData name="Glen Jones" userId="e846aaca-4b24-4b13-b0d0-f2308e16b284" providerId="ADAL" clId="{ED47ACC3-9597-4D89-A1DC-43CF280EF274}" dt="2026-04-10T11:08:17.317" v="1894" actId="115"/>
          <ac:spMkLst>
            <pc:docMk/>
            <pc:sldMk cId="1188107512" sldId="486"/>
            <ac:spMk id="9" creationId="{CA688691-0B3B-0066-C88A-A9AB332CF492}"/>
          </ac:spMkLst>
        </pc:spChg>
        <pc:spChg chg="mod">
          <ac:chgData name="Glen Jones" userId="e846aaca-4b24-4b13-b0d0-f2308e16b284" providerId="ADAL" clId="{ED47ACC3-9597-4D89-A1DC-43CF280EF274}" dt="2026-04-10T10:00:59.870" v="828" actId="1076"/>
          <ac:spMkLst>
            <pc:docMk/>
            <pc:sldMk cId="1188107512" sldId="486"/>
            <ac:spMk id="10" creationId="{D1641381-FB50-D282-C5AF-72E37E5B643C}"/>
          </ac:spMkLst>
        </pc:spChg>
        <pc:spChg chg="add mod">
          <ac:chgData name="Glen Jones" userId="e846aaca-4b24-4b13-b0d0-f2308e16b284" providerId="ADAL" clId="{ED47ACC3-9597-4D89-A1DC-43CF280EF274}" dt="2026-04-10T10:00:42.787" v="822" actId="1076"/>
          <ac:spMkLst>
            <pc:docMk/>
            <pc:sldMk cId="1188107512" sldId="486"/>
            <ac:spMk id="11" creationId="{1DC9ECEC-351A-B5AC-5DD1-60BD97E5F243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4-10T11:09:00.137" v="1930" actId="20577"/>
        <pc:sldMkLst>
          <pc:docMk/>
          <pc:sldMk cId="2193475781" sldId="487"/>
        </pc:sldMkLst>
        <pc:spChg chg="add mod">
          <ac:chgData name="Glen Jones" userId="e846aaca-4b24-4b13-b0d0-f2308e16b284" providerId="ADAL" clId="{ED47ACC3-9597-4D89-A1DC-43CF280EF274}" dt="2026-04-10T11:08:39.287" v="1916"/>
          <ac:spMkLst>
            <pc:docMk/>
            <pc:sldMk cId="2193475781" sldId="487"/>
            <ac:spMk id="2" creationId="{2C9D049B-E193-47FA-045C-A154707C15E4}"/>
          </ac:spMkLst>
        </pc:spChg>
        <pc:spChg chg="mod">
          <ac:chgData name="Glen Jones" userId="e846aaca-4b24-4b13-b0d0-f2308e16b284" providerId="ADAL" clId="{ED47ACC3-9597-4D89-A1DC-43CF280EF274}" dt="2026-04-10T10:02:18.331" v="892" actId="207"/>
          <ac:spMkLst>
            <pc:docMk/>
            <pc:sldMk cId="2193475781" sldId="487"/>
            <ac:spMk id="3" creationId="{D8D46BC5-F23A-A1B8-02C7-409A52A8212B}"/>
          </ac:spMkLst>
        </pc:spChg>
        <pc:spChg chg="mod ord">
          <ac:chgData name="Glen Jones" userId="e846aaca-4b24-4b13-b0d0-f2308e16b284" providerId="ADAL" clId="{ED47ACC3-9597-4D89-A1DC-43CF280EF274}" dt="2026-04-10T11:08:35.487" v="1915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4-10T11:09:00.137" v="1930" actId="20577"/>
          <ac:spMkLst>
            <pc:docMk/>
            <pc:sldMk cId="2193475781" sldId="487"/>
            <ac:spMk id="5" creationId="{ED62A170-5EC0-06E6-9D76-D65C8AEC4CBA}"/>
          </ac:spMkLst>
        </pc:spChg>
        <pc:spChg chg="add mod">
          <ac:chgData name="Glen Jones" userId="e846aaca-4b24-4b13-b0d0-f2308e16b284" providerId="ADAL" clId="{ED47ACC3-9597-4D89-A1DC-43CF280EF274}" dt="2026-04-10T11:08:24.007" v="1899" actId="20577"/>
          <ac:spMkLst>
            <pc:docMk/>
            <pc:sldMk cId="2193475781" sldId="487"/>
            <ac:spMk id="8" creationId="{E9BEA7F4-174F-6742-A4ED-B39D638600B1}"/>
          </ac:spMkLst>
        </pc:spChg>
        <pc:spChg chg="add mod">
          <ac:chgData name="Glen Jones" userId="e846aaca-4b24-4b13-b0d0-f2308e16b284" providerId="ADAL" clId="{ED47ACC3-9597-4D89-A1DC-43CF280EF274}" dt="2026-04-10T10:01:35.197" v="844" actId="1076"/>
          <ac:spMkLst>
            <pc:docMk/>
            <pc:sldMk cId="2193475781" sldId="487"/>
            <ac:spMk id="10" creationId="{77A8C8D3-0242-01AC-DCF7-34BA35246B90}"/>
          </ac:spMkLst>
        </pc:spChg>
        <pc:spChg chg="add mod">
          <ac:chgData name="Glen Jones" userId="e846aaca-4b24-4b13-b0d0-f2308e16b284" providerId="ADAL" clId="{ED47ACC3-9597-4D89-A1DC-43CF280EF274}" dt="2026-04-10T10:01:35.197" v="844" actId="1076"/>
          <ac:spMkLst>
            <pc:docMk/>
            <pc:sldMk cId="2193475781" sldId="487"/>
            <ac:spMk id="11" creationId="{8AEC06C8-310D-F49D-53F8-99FF273B10DB}"/>
          </ac:spMkLst>
        </pc:spChg>
        <pc:spChg chg="add mod">
          <ac:chgData name="Glen Jones" userId="e846aaca-4b24-4b13-b0d0-f2308e16b284" providerId="ADAL" clId="{ED47ACC3-9597-4D89-A1DC-43CF280EF274}" dt="2026-04-10T11:08:31.044" v="1914" actId="115"/>
          <ac:spMkLst>
            <pc:docMk/>
            <pc:sldMk cId="2193475781" sldId="487"/>
            <ac:spMk id="12" creationId="{6F738264-7473-D31B-BA88-24AAC324C314}"/>
          </ac:spMkLst>
        </pc:spChg>
        <pc:spChg chg="add mod">
          <ac:chgData name="Glen Jones" userId="e846aaca-4b24-4b13-b0d0-f2308e16b284" providerId="ADAL" clId="{ED47ACC3-9597-4D89-A1DC-43CF280EF274}" dt="2026-04-10T10:01:35.197" v="844" actId="1076"/>
          <ac:spMkLst>
            <pc:docMk/>
            <pc:sldMk cId="2193475781" sldId="487"/>
            <ac:spMk id="13" creationId="{5C218E49-242D-D84B-FFDA-CED74EF90535}"/>
          </ac:spMkLst>
        </pc:spChg>
      </pc:sldChg>
      <pc:sldChg chg="addSp delSp modSp add mod ord addAnim delAnim modAnim">
        <pc:chgData name="Glen Jones" userId="e846aaca-4b24-4b13-b0d0-f2308e16b284" providerId="ADAL" clId="{ED47ACC3-9597-4D89-A1DC-43CF280EF274}" dt="2026-04-10T11:03:50.001" v="1842" actId="6549"/>
        <pc:sldMkLst>
          <pc:docMk/>
          <pc:sldMk cId="2398761311" sldId="509"/>
        </pc:sldMkLst>
        <pc:spChg chg="add mod">
          <ac:chgData name="Glen Jones" userId="e846aaca-4b24-4b13-b0d0-f2308e16b284" providerId="ADAL" clId="{ED47ACC3-9597-4D89-A1DC-43CF280EF274}" dt="2026-04-10T09:58:29.091" v="770" actId="1076"/>
          <ac:spMkLst>
            <pc:docMk/>
            <pc:sldMk cId="2398761311" sldId="509"/>
            <ac:spMk id="2" creationId="{FA754106-009F-0BD8-7C0C-0D55039BBE13}"/>
          </ac:spMkLst>
        </pc:spChg>
        <pc:spChg chg="mod">
          <ac:chgData name="Glen Jones" userId="e846aaca-4b24-4b13-b0d0-f2308e16b284" providerId="ADAL" clId="{ED47ACC3-9597-4D89-A1DC-43CF280EF274}" dt="2026-04-10T09:58:42.967" v="773" actId="14100"/>
          <ac:spMkLst>
            <pc:docMk/>
            <pc:sldMk cId="2398761311" sldId="509"/>
            <ac:spMk id="8" creationId="{C47C7702-7C98-6A16-8F2F-79CEC131F81E}"/>
          </ac:spMkLst>
        </pc:spChg>
        <pc:spChg chg="mod">
          <ac:chgData name="Glen Jones" userId="e846aaca-4b24-4b13-b0d0-f2308e16b284" providerId="ADAL" clId="{ED47ACC3-9597-4D89-A1DC-43CF280EF274}" dt="2026-04-10T09:58:34.522" v="771" actId="1076"/>
          <ac:spMkLst>
            <pc:docMk/>
            <pc:sldMk cId="2398761311" sldId="509"/>
            <ac:spMk id="9" creationId="{D18E0BDE-0D0B-D775-8763-F601D9AF3B98}"/>
          </ac:spMkLst>
        </pc:spChg>
        <pc:spChg chg="mod">
          <ac:chgData name="Glen Jones" userId="e846aaca-4b24-4b13-b0d0-f2308e16b284" providerId="ADAL" clId="{ED47ACC3-9597-4D89-A1DC-43CF280EF274}" dt="2026-04-10T09:58:19.894" v="767" actId="1076"/>
          <ac:spMkLst>
            <pc:docMk/>
            <pc:sldMk cId="2398761311" sldId="509"/>
            <ac:spMk id="10" creationId="{22CF351B-C33F-AA1B-DF46-753C175CDA41}"/>
          </ac:spMkLst>
        </pc:spChg>
        <pc:spChg chg="mod">
          <ac:chgData name="Glen Jones" userId="e846aaca-4b24-4b13-b0d0-f2308e16b284" providerId="ADAL" clId="{ED47ACC3-9597-4D89-A1DC-43CF280EF274}" dt="2026-04-10T09:58:51.311" v="774" actId="1076"/>
          <ac:spMkLst>
            <pc:docMk/>
            <pc:sldMk cId="2398761311" sldId="509"/>
            <ac:spMk id="11" creationId="{C809E952-9B1C-C56C-E185-B4D5B8DDE65F}"/>
          </ac:spMkLst>
        </pc:spChg>
        <pc:spChg chg="mod">
          <ac:chgData name="Glen Jones" userId="e846aaca-4b24-4b13-b0d0-f2308e16b284" providerId="ADAL" clId="{ED47ACC3-9597-4D89-A1DC-43CF280EF274}" dt="2026-04-10T09:59:21.987" v="780" actId="115"/>
          <ac:spMkLst>
            <pc:docMk/>
            <pc:sldMk cId="2398761311" sldId="509"/>
            <ac:spMk id="12" creationId="{20B96086-3843-4467-F205-0738438810E2}"/>
          </ac:spMkLst>
        </pc:spChg>
        <pc:spChg chg="mod">
          <ac:chgData name="Glen Jones" userId="e846aaca-4b24-4b13-b0d0-f2308e16b284" providerId="ADAL" clId="{ED47ACC3-9597-4D89-A1DC-43CF280EF274}" dt="2026-04-10T11:03:29.218" v="1813" actId="20577"/>
          <ac:spMkLst>
            <pc:docMk/>
            <pc:sldMk cId="2398761311" sldId="509"/>
            <ac:spMk id="13" creationId="{652A0FB8-B2FE-FC1C-DAC5-83F3E985CBFB}"/>
          </ac:spMkLst>
        </pc:spChg>
        <pc:spChg chg="mod">
          <ac:chgData name="Glen Jones" userId="e846aaca-4b24-4b13-b0d0-f2308e16b284" providerId="ADAL" clId="{ED47ACC3-9597-4D89-A1DC-43CF280EF274}" dt="2026-04-10T11:03:31.623" v="1815" actId="20577"/>
          <ac:spMkLst>
            <pc:docMk/>
            <pc:sldMk cId="2398761311" sldId="509"/>
            <ac:spMk id="14" creationId="{D105CAB7-B01E-4EA3-8414-94DD59F4D5D1}"/>
          </ac:spMkLst>
        </pc:spChg>
        <pc:spChg chg="mod">
          <ac:chgData name="Glen Jones" userId="e846aaca-4b24-4b13-b0d0-f2308e16b284" providerId="ADAL" clId="{ED47ACC3-9597-4D89-A1DC-43CF280EF274}" dt="2026-04-10T09:58:22.248" v="768" actId="1076"/>
          <ac:spMkLst>
            <pc:docMk/>
            <pc:sldMk cId="2398761311" sldId="509"/>
            <ac:spMk id="15" creationId="{7A20CCAB-13A5-8E21-7EB9-75EA84C47B3D}"/>
          </ac:spMkLst>
        </pc:spChg>
        <pc:spChg chg="mod">
          <ac:chgData name="Glen Jones" userId="e846aaca-4b24-4b13-b0d0-f2308e16b284" providerId="ADAL" clId="{ED47ACC3-9597-4D89-A1DC-43CF280EF274}" dt="2026-04-10T09:58:51.311" v="774" actId="1076"/>
          <ac:spMkLst>
            <pc:docMk/>
            <pc:sldMk cId="2398761311" sldId="509"/>
            <ac:spMk id="16" creationId="{8708A22E-7E77-B597-9FBB-956981964BEC}"/>
          </ac:spMkLst>
        </pc:spChg>
        <pc:spChg chg="mod">
          <ac:chgData name="Glen Jones" userId="e846aaca-4b24-4b13-b0d0-f2308e16b284" providerId="ADAL" clId="{ED47ACC3-9597-4D89-A1DC-43CF280EF274}" dt="2026-04-10T11:03:50.001" v="1842" actId="6549"/>
          <ac:spMkLst>
            <pc:docMk/>
            <pc:sldMk cId="2398761311" sldId="509"/>
            <ac:spMk id="17" creationId="{0241B12F-DD3A-B2AB-7409-3BD0BEA06730}"/>
          </ac:spMkLst>
        </pc:spChg>
        <pc:spChg chg="add mod">
          <ac:chgData name="Glen Jones" userId="e846aaca-4b24-4b13-b0d0-f2308e16b284" providerId="ADAL" clId="{ED47ACC3-9597-4D89-A1DC-43CF280EF274}" dt="2026-04-10T09:57:10.027" v="708" actId="1076"/>
          <ac:spMkLst>
            <pc:docMk/>
            <pc:sldMk cId="2398761311" sldId="509"/>
            <ac:spMk id="18" creationId="{CD5DCA11-E798-64C6-A154-990EFE6FF79D}"/>
          </ac:spMkLst>
        </pc:spChg>
        <pc:spChg chg="add mod">
          <ac:chgData name="Glen Jones" userId="e846aaca-4b24-4b13-b0d0-f2308e16b284" providerId="ADAL" clId="{ED47ACC3-9597-4D89-A1DC-43CF280EF274}" dt="2026-04-10T09:57:25.109" v="733" actId="1076"/>
          <ac:spMkLst>
            <pc:docMk/>
            <pc:sldMk cId="2398761311" sldId="509"/>
            <ac:spMk id="19" creationId="{4AE88693-3334-CD50-9D60-CC7F641738F7}"/>
          </ac:spMkLst>
        </pc:spChg>
        <pc:spChg chg="mod">
          <ac:chgData name="Glen Jones" userId="e846aaca-4b24-4b13-b0d0-f2308e16b284" providerId="ADAL" clId="{ED47ACC3-9597-4D89-A1DC-43CF280EF274}" dt="2026-04-10T11:03:23.837" v="1810" actId="20577"/>
          <ac:spMkLst>
            <pc:docMk/>
            <pc:sldMk cId="2398761311" sldId="509"/>
            <ac:spMk id="20" creationId="{FEF8F356-13FE-1A51-076C-9049F7FD1E0B}"/>
          </ac:spMkLst>
        </pc:spChg>
        <pc:spChg chg="mod">
          <ac:chgData name="Glen Jones" userId="e846aaca-4b24-4b13-b0d0-f2308e16b284" providerId="ADAL" clId="{ED47ACC3-9597-4D89-A1DC-43CF280EF274}" dt="2026-04-10T11:03:33.261" v="1818" actId="20577"/>
          <ac:spMkLst>
            <pc:docMk/>
            <pc:sldMk cId="2398761311" sldId="509"/>
            <ac:spMk id="21" creationId="{19CADC4A-74FD-C97B-9139-0C428CDE34E8}"/>
          </ac:spMkLst>
        </pc:spChg>
        <pc:spChg chg="mod">
          <ac:chgData name="Glen Jones" userId="e846aaca-4b24-4b13-b0d0-f2308e16b284" providerId="ADAL" clId="{ED47ACC3-9597-4D89-A1DC-43CF280EF274}" dt="2026-04-10T11:03:41.185" v="1829" actId="6549"/>
          <ac:spMkLst>
            <pc:docMk/>
            <pc:sldMk cId="2398761311" sldId="509"/>
            <ac:spMk id="22" creationId="{AAA5C193-7223-5F3A-1454-A7709C5B1615}"/>
          </ac:spMkLst>
        </pc:spChg>
        <pc:spChg chg="mod">
          <ac:chgData name="Glen Jones" userId="e846aaca-4b24-4b13-b0d0-f2308e16b284" providerId="ADAL" clId="{ED47ACC3-9597-4D89-A1DC-43CF280EF274}" dt="2026-04-10T09:58:51.311" v="774" actId="1076"/>
          <ac:spMkLst>
            <pc:docMk/>
            <pc:sldMk cId="2398761311" sldId="509"/>
            <ac:spMk id="23" creationId="{E04BD835-FCDC-E944-9F8D-8F8BCB5170D1}"/>
          </ac:spMkLst>
        </pc:spChg>
        <pc:spChg chg="mod">
          <ac:chgData name="Glen Jones" userId="e846aaca-4b24-4b13-b0d0-f2308e16b284" providerId="ADAL" clId="{ED47ACC3-9597-4D89-A1DC-43CF280EF274}" dt="2026-04-10T09:58:14.998" v="766" actId="1076"/>
          <ac:spMkLst>
            <pc:docMk/>
            <pc:sldMk cId="2398761311" sldId="509"/>
            <ac:spMk id="24" creationId="{F33B5184-6772-252A-20FB-4137AA146A79}"/>
          </ac:spMkLst>
        </pc:spChg>
        <pc:spChg chg="mod">
          <ac:chgData name="Glen Jones" userId="e846aaca-4b24-4b13-b0d0-f2308e16b284" providerId="ADAL" clId="{ED47ACC3-9597-4D89-A1DC-43CF280EF274}" dt="2026-04-10T11:03:08.228" v="1804" actId="20577"/>
          <ac:spMkLst>
            <pc:docMk/>
            <pc:sldMk cId="2398761311" sldId="509"/>
            <ac:spMk id="25" creationId="{77E87D30-B3D7-848E-67A8-C864380ACBB3}"/>
          </ac:spMkLst>
        </pc:spChg>
        <pc:spChg chg="add mod">
          <ac:chgData name="Glen Jones" userId="e846aaca-4b24-4b13-b0d0-f2308e16b284" providerId="ADAL" clId="{ED47ACC3-9597-4D89-A1DC-43CF280EF274}" dt="2026-04-10T09:59:08.827" v="777" actId="1076"/>
          <ac:spMkLst>
            <pc:docMk/>
            <pc:sldMk cId="2398761311" sldId="509"/>
            <ac:spMk id="26" creationId="{BA057897-1EF3-F0E0-992D-D989307D67BF}"/>
          </ac:spMkLst>
        </pc:spChg>
      </pc:sldChg>
      <pc:sldChg chg="modSp add mod ord">
        <pc:chgData name="Glen Jones" userId="e846aaca-4b24-4b13-b0d0-f2308e16b284" providerId="ADAL" clId="{ED47ACC3-9597-4D89-A1DC-43CF280EF274}" dt="2026-04-10T11:22:55.901" v="1994" actId="115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4-10T11:22:48.455" v="1982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4-10T11:22:50.580" v="1985" actId="20577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4-10T11:22:55.901" v="1994" actId="115"/>
          <ac:spMkLst>
            <pc:docMk/>
            <pc:sldMk cId="2039260386" sldId="511"/>
            <ac:spMk id="9" creationId="{D6179489-1408-EE2F-D4AC-3A7FE246FD4E}"/>
          </ac:spMkLst>
        </pc:spChg>
      </pc:sldChg>
      <pc:sldChg chg="addSp modSp add mod modAnim">
        <pc:chgData name="Glen Jones" userId="e846aaca-4b24-4b13-b0d0-f2308e16b284" providerId="ADAL" clId="{ED47ACC3-9597-4D89-A1DC-43CF280EF274}" dt="2026-04-10T11:23:20.989" v="2026" actId="6549"/>
        <pc:sldMkLst>
          <pc:docMk/>
          <pc:sldMk cId="3920872163" sldId="512"/>
        </pc:sldMkLst>
        <pc:spChg chg="add mod">
          <ac:chgData name="Glen Jones" userId="e846aaca-4b24-4b13-b0d0-f2308e16b284" providerId="ADAL" clId="{ED47ACC3-9597-4D89-A1DC-43CF280EF274}" dt="2026-04-10T11:23:13.545" v="2011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4-10T11:23:04.894" v="2000" actId="20577"/>
          <ac:spMkLst>
            <pc:docMk/>
            <pc:sldMk cId="3920872163" sldId="512"/>
            <ac:spMk id="3" creationId="{0FF3F42F-1865-02A7-882C-18E6B616A3C5}"/>
          </ac:spMkLst>
        </pc:spChg>
        <pc:spChg chg="mod">
          <ac:chgData name="Glen Jones" userId="e846aaca-4b24-4b13-b0d0-f2308e16b284" providerId="ADAL" clId="{ED47ACC3-9597-4D89-A1DC-43CF280EF274}" dt="2026-04-10T11:23:07.646" v="2003" actId="20577"/>
          <ac:spMkLst>
            <pc:docMk/>
            <pc:sldMk cId="3920872163" sldId="512"/>
            <ac:spMk id="4" creationId="{41F3CD9F-EB32-1FC9-9384-FC0E8E1E4780}"/>
          </ac:spMkLst>
        </pc:spChg>
        <pc:spChg chg="mod">
          <ac:chgData name="Glen Jones" userId="e846aaca-4b24-4b13-b0d0-f2308e16b284" providerId="ADAL" clId="{ED47ACC3-9597-4D89-A1DC-43CF280EF274}" dt="2026-04-10T11:23:10.452" v="2010" actId="20577"/>
          <ac:spMkLst>
            <pc:docMk/>
            <pc:sldMk cId="3920872163" sldId="512"/>
            <ac:spMk id="9" creationId="{6AE10F6F-D8B5-047B-C346-DC8F46CD5BD6}"/>
          </ac:spMkLst>
        </pc:spChg>
        <pc:spChg chg="add mod">
          <ac:chgData name="Glen Jones" userId="e846aaca-4b24-4b13-b0d0-f2308e16b284" providerId="ADAL" clId="{ED47ACC3-9597-4D89-A1DC-43CF280EF274}" dt="2026-04-10T11:23:20.989" v="2026" actId="6549"/>
          <ac:spMkLst>
            <pc:docMk/>
            <pc:sldMk cId="3920872163" sldId="512"/>
            <ac:spMk id="12" creationId="{54F6DB60-81D5-DE19-3327-4EEC23532509}"/>
          </ac:spMkLst>
        </pc:spChg>
        <pc:picChg chg="add mod">
          <ac:chgData name="Glen Jones" userId="e846aaca-4b24-4b13-b0d0-f2308e16b284" providerId="ADAL" clId="{ED47ACC3-9597-4D89-A1DC-43CF280EF274}" dt="2026-04-10T10:02:50.892" v="913"/>
          <ac:picMkLst>
            <pc:docMk/>
            <pc:sldMk cId="3920872163" sldId="512"/>
            <ac:picMk id="7" creationId="{5967828D-3D7C-635C-C5F1-56E4408808E1}"/>
          </ac:picMkLst>
        </pc:picChg>
      </pc:sldChg>
      <pc:sldChg chg="modSp add mod">
        <pc:chgData name="Glen Jones" userId="e846aaca-4b24-4b13-b0d0-f2308e16b284" providerId="ADAL" clId="{ED47ACC3-9597-4D89-A1DC-43CF280EF274}" dt="2026-04-10T11:22:09.965" v="1951" actId="115"/>
        <pc:sldMkLst>
          <pc:docMk/>
          <pc:sldMk cId="326002052" sldId="513"/>
        </pc:sldMkLst>
        <pc:spChg chg="mod">
          <ac:chgData name="Glen Jones" userId="e846aaca-4b24-4b13-b0d0-f2308e16b284" providerId="ADAL" clId="{ED47ACC3-9597-4D89-A1DC-43CF280EF274}" dt="2026-04-10T11:22:04.255" v="1941" actId="20577"/>
          <ac:spMkLst>
            <pc:docMk/>
            <pc:sldMk cId="326002052" sldId="513"/>
            <ac:spMk id="3" creationId="{08529A31-DB2B-AE39-1142-6F65736A5C90}"/>
          </ac:spMkLst>
        </pc:spChg>
        <pc:spChg chg="mod">
          <ac:chgData name="Glen Jones" userId="e846aaca-4b24-4b13-b0d0-f2308e16b284" providerId="ADAL" clId="{ED47ACC3-9597-4D89-A1DC-43CF280EF274}" dt="2026-04-10T11:22:05.775" v="1943" actId="20577"/>
          <ac:spMkLst>
            <pc:docMk/>
            <pc:sldMk cId="326002052" sldId="513"/>
            <ac:spMk id="4" creationId="{32B2F1B4-0016-6898-97E2-1A64C32F9ABE}"/>
          </ac:spMkLst>
        </pc:spChg>
        <pc:spChg chg="mod">
          <ac:chgData name="Glen Jones" userId="e846aaca-4b24-4b13-b0d0-f2308e16b284" providerId="ADAL" clId="{ED47ACC3-9597-4D89-A1DC-43CF280EF274}" dt="2026-04-10T11:22:09.965" v="1951" actId="115"/>
          <ac:spMkLst>
            <pc:docMk/>
            <pc:sldMk cId="326002052" sldId="513"/>
            <ac:spMk id="9" creationId="{82A7C1B1-2D8C-33A4-B74F-7C4D6DE1F69B}"/>
          </ac:spMkLst>
        </pc:spChg>
      </pc:sldChg>
      <pc:sldChg chg="addSp modSp add mod modAnim">
        <pc:chgData name="Glen Jones" userId="e846aaca-4b24-4b13-b0d0-f2308e16b284" providerId="ADAL" clId="{ED47ACC3-9597-4D89-A1DC-43CF280EF274}" dt="2026-04-10T11:22:30.815" v="1978" actId="20577"/>
        <pc:sldMkLst>
          <pc:docMk/>
          <pc:sldMk cId="1763556576" sldId="514"/>
        </pc:sldMkLst>
        <pc:spChg chg="add mod">
          <ac:chgData name="Glen Jones" userId="e846aaca-4b24-4b13-b0d0-f2308e16b284" providerId="ADAL" clId="{ED47ACC3-9597-4D89-A1DC-43CF280EF274}" dt="2026-04-10T11:08:43.557" v="1917"/>
          <ac:spMkLst>
            <pc:docMk/>
            <pc:sldMk cId="1763556576" sldId="514"/>
            <ac:spMk id="2" creationId="{51C4CE5F-816F-56B3-CE3F-A55956006226}"/>
          </ac:spMkLst>
        </pc:spChg>
        <pc:spChg chg="mod">
          <ac:chgData name="Glen Jones" userId="e846aaca-4b24-4b13-b0d0-f2308e16b284" providerId="ADAL" clId="{ED47ACC3-9597-4D89-A1DC-43CF280EF274}" dt="2026-04-10T11:22:25.875" v="1967" actId="1076"/>
          <ac:spMkLst>
            <pc:docMk/>
            <pc:sldMk cId="1763556576" sldId="514"/>
            <ac:spMk id="4" creationId="{605F1767-6820-9C08-6AF3-C9EFDF04117C}"/>
          </ac:spMkLst>
        </pc:spChg>
        <pc:spChg chg="mod">
          <ac:chgData name="Glen Jones" userId="e846aaca-4b24-4b13-b0d0-f2308e16b284" providerId="ADAL" clId="{ED47ACC3-9597-4D89-A1DC-43CF280EF274}" dt="2026-04-10T11:22:30.815" v="1978" actId="20577"/>
          <ac:spMkLst>
            <pc:docMk/>
            <pc:sldMk cId="1763556576" sldId="514"/>
            <ac:spMk id="5" creationId="{E6EA5A6A-87CA-E3D9-B386-02F7466A247E}"/>
          </ac:spMkLst>
        </pc:spChg>
        <pc:spChg chg="mod">
          <ac:chgData name="Glen Jones" userId="e846aaca-4b24-4b13-b0d0-f2308e16b284" providerId="ADAL" clId="{ED47ACC3-9597-4D89-A1DC-43CF280EF274}" dt="2026-04-10T11:22:15.595" v="1956" actId="20577"/>
          <ac:spMkLst>
            <pc:docMk/>
            <pc:sldMk cId="1763556576" sldId="514"/>
            <ac:spMk id="8" creationId="{130AA082-865B-2D47-D1B9-7EEA4279D5CE}"/>
          </ac:spMkLst>
        </pc:spChg>
        <pc:spChg chg="mod">
          <ac:chgData name="Glen Jones" userId="e846aaca-4b24-4b13-b0d0-f2308e16b284" providerId="ADAL" clId="{ED47ACC3-9597-4D89-A1DC-43CF280EF274}" dt="2026-04-10T11:22:17.455" v="1958" actId="20577"/>
          <ac:spMkLst>
            <pc:docMk/>
            <pc:sldMk cId="1763556576" sldId="514"/>
            <ac:spMk id="10" creationId="{5596E8D5-8615-8C7E-D9B5-85870ACD0DA4}"/>
          </ac:spMkLst>
        </pc:spChg>
        <pc:spChg chg="mod">
          <ac:chgData name="Glen Jones" userId="e846aaca-4b24-4b13-b0d0-f2308e16b284" providerId="ADAL" clId="{ED47ACC3-9597-4D89-A1DC-43CF280EF274}" dt="2026-04-10T11:22:21.585" v="1966" actId="115"/>
          <ac:spMkLst>
            <pc:docMk/>
            <pc:sldMk cId="1763556576" sldId="514"/>
            <ac:spMk id="12" creationId="{D2E9B398-BBB1-7E8E-C7E1-D699F50CF5F1}"/>
          </ac:spMkLst>
        </pc:spChg>
      </pc:sldChg>
      <pc:sldChg chg="modSp add mod modAnim">
        <pc:chgData name="Glen Jones" userId="e846aaca-4b24-4b13-b0d0-f2308e16b284" providerId="ADAL" clId="{ED47ACC3-9597-4D89-A1DC-43CF280EF274}" dt="2026-04-10T11:24:10.595" v="2051" actId="20577"/>
        <pc:sldMkLst>
          <pc:docMk/>
          <pc:sldMk cId="1863283796" sldId="515"/>
        </pc:sldMkLst>
        <pc:spChg chg="mod">
          <ac:chgData name="Glen Jones" userId="e846aaca-4b24-4b13-b0d0-f2308e16b284" providerId="ADAL" clId="{ED47ACC3-9597-4D89-A1DC-43CF280EF274}" dt="2026-04-10T11:24:10.595" v="2051" actId="20577"/>
          <ac:spMkLst>
            <pc:docMk/>
            <pc:sldMk cId="1863283796" sldId="515"/>
            <ac:spMk id="3" creationId="{35583324-582E-9837-52A6-20F4E5428BB2}"/>
          </ac:spMkLst>
        </pc:spChg>
        <pc:spChg chg="mod">
          <ac:chgData name="Glen Jones" userId="e846aaca-4b24-4b13-b0d0-f2308e16b284" providerId="ADAL" clId="{ED47ACC3-9597-4D89-A1DC-43CF280EF274}" dt="2026-04-10T11:23:35.275" v="2039" actId="20577"/>
          <ac:spMkLst>
            <pc:docMk/>
            <pc:sldMk cId="1863283796" sldId="515"/>
            <ac:spMk id="4" creationId="{2C99D1DD-563B-4A0B-A346-5C6C42E11875}"/>
          </ac:spMkLst>
        </pc:spChg>
        <pc:spChg chg="mod">
          <ac:chgData name="Glen Jones" userId="e846aaca-4b24-4b13-b0d0-f2308e16b284" providerId="ADAL" clId="{ED47ACC3-9597-4D89-A1DC-43CF280EF274}" dt="2026-04-10T11:23:41.225" v="2048" actId="115"/>
          <ac:spMkLst>
            <pc:docMk/>
            <pc:sldMk cId="1863283796" sldId="515"/>
            <ac:spMk id="9" creationId="{AC967B60-B70E-BBDE-D4BC-697FF008A627}"/>
          </ac:spMkLst>
        </pc:spChg>
      </pc:sldChg>
      <pc:sldChg chg="modSp add mod modAnim">
        <pc:chgData name="Glen Jones" userId="e846aaca-4b24-4b13-b0d0-f2308e16b284" providerId="ADAL" clId="{ED47ACC3-9597-4D89-A1DC-43CF280EF274}" dt="2026-04-10T11:24:45.535" v="2093" actId="6549"/>
        <pc:sldMkLst>
          <pc:docMk/>
          <pc:sldMk cId="661640312" sldId="516"/>
        </pc:sldMkLst>
        <pc:spChg chg="mod">
          <ac:chgData name="Glen Jones" userId="e846aaca-4b24-4b13-b0d0-f2308e16b284" providerId="ADAL" clId="{ED47ACC3-9597-4D89-A1DC-43CF280EF274}" dt="2026-04-10T11:24:26.955" v="2068" actId="1076"/>
          <ac:spMkLst>
            <pc:docMk/>
            <pc:sldMk cId="661640312" sldId="516"/>
            <ac:spMk id="2" creationId="{2F8FFDD7-4206-DE5D-A49A-5D620459DFB5}"/>
          </ac:spMkLst>
        </pc:spChg>
        <pc:spChg chg="mod">
          <ac:chgData name="Glen Jones" userId="e846aaca-4b24-4b13-b0d0-f2308e16b284" providerId="ADAL" clId="{ED47ACC3-9597-4D89-A1DC-43CF280EF274}" dt="2026-04-10T11:24:16.165" v="2057" actId="20577"/>
          <ac:spMkLst>
            <pc:docMk/>
            <pc:sldMk cId="661640312" sldId="516"/>
            <ac:spMk id="3" creationId="{890A324B-81A9-4E26-8347-13B2170FFF15}"/>
          </ac:spMkLst>
        </pc:spChg>
        <pc:spChg chg="mod">
          <ac:chgData name="Glen Jones" userId="e846aaca-4b24-4b13-b0d0-f2308e16b284" providerId="ADAL" clId="{ED47ACC3-9597-4D89-A1DC-43CF280EF274}" dt="2026-04-10T11:24:19.004" v="2060" actId="20577"/>
          <ac:spMkLst>
            <pc:docMk/>
            <pc:sldMk cId="661640312" sldId="516"/>
            <ac:spMk id="4" creationId="{6ACD0123-AB76-E14D-5FD2-7EC338EED261}"/>
          </ac:spMkLst>
        </pc:spChg>
        <pc:spChg chg="mod">
          <ac:chgData name="Glen Jones" userId="e846aaca-4b24-4b13-b0d0-f2308e16b284" providerId="ADAL" clId="{ED47ACC3-9597-4D89-A1DC-43CF280EF274}" dt="2026-04-10T11:24:22.325" v="2067" actId="20577"/>
          <ac:spMkLst>
            <pc:docMk/>
            <pc:sldMk cId="661640312" sldId="516"/>
            <ac:spMk id="9" creationId="{EB2EE8F2-A891-C552-4555-F39D204E591A}"/>
          </ac:spMkLst>
        </pc:spChg>
        <pc:spChg chg="mod">
          <ac:chgData name="Glen Jones" userId="e846aaca-4b24-4b13-b0d0-f2308e16b284" providerId="ADAL" clId="{ED47ACC3-9597-4D89-A1DC-43CF280EF274}" dt="2026-04-10T11:24:45.535" v="2093" actId="6549"/>
          <ac:spMkLst>
            <pc:docMk/>
            <pc:sldMk cId="661640312" sldId="516"/>
            <ac:spMk id="12" creationId="{D2FFC438-9FDD-99C2-81B0-B708E2CD3428}"/>
          </ac:spMkLst>
        </pc:spChg>
      </pc:sldChg>
      <pc:sldChg chg="modSp add mod">
        <pc:chgData name="Glen Jones" userId="e846aaca-4b24-4b13-b0d0-f2308e16b284" providerId="ADAL" clId="{ED47ACC3-9597-4D89-A1DC-43CF280EF274}" dt="2026-04-10T11:25:13.901" v="2107" actId="115"/>
        <pc:sldMkLst>
          <pc:docMk/>
          <pc:sldMk cId="1132907150" sldId="517"/>
        </pc:sldMkLst>
        <pc:spChg chg="mod">
          <ac:chgData name="Glen Jones" userId="e846aaca-4b24-4b13-b0d0-f2308e16b284" providerId="ADAL" clId="{ED47ACC3-9597-4D89-A1DC-43CF280EF274}" dt="2026-04-10T11:25:05.350" v="2096" actId="20577"/>
          <ac:spMkLst>
            <pc:docMk/>
            <pc:sldMk cId="1132907150" sldId="517"/>
            <ac:spMk id="3" creationId="{47FD52DD-D43F-7371-D392-A6460EC459B1}"/>
          </ac:spMkLst>
        </pc:spChg>
        <pc:spChg chg="mod">
          <ac:chgData name="Glen Jones" userId="e846aaca-4b24-4b13-b0d0-f2308e16b284" providerId="ADAL" clId="{ED47ACC3-9597-4D89-A1DC-43CF280EF274}" dt="2026-04-10T11:25:08.204" v="2099" actId="20577"/>
          <ac:spMkLst>
            <pc:docMk/>
            <pc:sldMk cId="1132907150" sldId="517"/>
            <ac:spMk id="4" creationId="{E62F515A-28D8-6256-FB4A-6C8D49E375D2}"/>
          </ac:spMkLst>
        </pc:spChg>
        <pc:spChg chg="mod">
          <ac:chgData name="Glen Jones" userId="e846aaca-4b24-4b13-b0d0-f2308e16b284" providerId="ADAL" clId="{ED47ACC3-9597-4D89-A1DC-43CF280EF274}" dt="2026-04-10T11:25:13.901" v="2107" actId="115"/>
          <ac:spMkLst>
            <pc:docMk/>
            <pc:sldMk cId="1132907150" sldId="517"/>
            <ac:spMk id="9" creationId="{24AA2C78-691B-0541-7C2F-DE4095469973}"/>
          </ac:spMkLst>
        </pc:spChg>
      </pc:sldChg>
      <pc:sldChg chg="addSp modSp add mod modAnim">
        <pc:chgData name="Glen Jones" userId="e846aaca-4b24-4b13-b0d0-f2308e16b284" providerId="ADAL" clId="{ED47ACC3-9597-4D89-A1DC-43CF280EF274}" dt="2026-04-10T11:25:43.654" v="2140" actId="6549"/>
        <pc:sldMkLst>
          <pc:docMk/>
          <pc:sldMk cId="655137515" sldId="518"/>
        </pc:sldMkLst>
        <pc:spChg chg="add mod">
          <ac:chgData name="Glen Jones" userId="e846aaca-4b24-4b13-b0d0-f2308e16b284" providerId="ADAL" clId="{ED47ACC3-9597-4D89-A1DC-43CF280EF274}" dt="2026-04-10T11:08:46.387" v="1918"/>
          <ac:spMkLst>
            <pc:docMk/>
            <pc:sldMk cId="655137515" sldId="518"/>
            <ac:spMk id="2" creationId="{D41CA0F2-A7AA-C4A8-475C-6D570AAE2B0E}"/>
          </ac:spMkLst>
        </pc:spChg>
        <pc:spChg chg="mod">
          <ac:chgData name="Glen Jones" userId="e846aaca-4b24-4b13-b0d0-f2308e16b284" providerId="ADAL" clId="{ED47ACC3-9597-4D89-A1DC-43CF280EF274}" dt="2026-04-10T11:25:32.451" v="2123" actId="1076"/>
          <ac:spMkLst>
            <pc:docMk/>
            <pc:sldMk cId="655137515" sldId="518"/>
            <ac:spMk id="4" creationId="{2765BB60-0104-3451-EDEC-E40A51B54230}"/>
          </ac:spMkLst>
        </pc:spChg>
        <pc:spChg chg="mod">
          <ac:chgData name="Glen Jones" userId="e846aaca-4b24-4b13-b0d0-f2308e16b284" providerId="ADAL" clId="{ED47ACC3-9597-4D89-A1DC-43CF280EF274}" dt="2026-04-10T11:25:43.654" v="2140" actId="6549"/>
          <ac:spMkLst>
            <pc:docMk/>
            <pc:sldMk cId="655137515" sldId="518"/>
            <ac:spMk id="5" creationId="{F1436D90-F1CA-DD92-31D6-B9823A000894}"/>
          </ac:spMkLst>
        </pc:spChg>
        <pc:spChg chg="mod">
          <ac:chgData name="Glen Jones" userId="e846aaca-4b24-4b13-b0d0-f2308e16b284" providerId="ADAL" clId="{ED47ACC3-9597-4D89-A1DC-43CF280EF274}" dt="2026-04-10T11:25:19.060" v="2111" actId="20577"/>
          <ac:spMkLst>
            <pc:docMk/>
            <pc:sldMk cId="655137515" sldId="518"/>
            <ac:spMk id="8" creationId="{C371A47F-D70E-760D-9333-7468D76E00F9}"/>
          </ac:spMkLst>
        </pc:spChg>
        <pc:spChg chg="mod">
          <ac:chgData name="Glen Jones" userId="e846aaca-4b24-4b13-b0d0-f2308e16b284" providerId="ADAL" clId="{ED47ACC3-9597-4D89-A1DC-43CF280EF274}" dt="2026-04-10T11:25:21.644" v="2114" actId="20577"/>
          <ac:spMkLst>
            <pc:docMk/>
            <pc:sldMk cId="655137515" sldId="518"/>
            <ac:spMk id="10" creationId="{F4E838B9-AF4F-4961-4C19-36758CD4319D}"/>
          </ac:spMkLst>
        </pc:spChg>
        <pc:spChg chg="mod">
          <ac:chgData name="Glen Jones" userId="e846aaca-4b24-4b13-b0d0-f2308e16b284" providerId="ADAL" clId="{ED47ACC3-9597-4D89-A1DC-43CF280EF274}" dt="2026-04-10T11:25:29.310" v="2122" actId="115"/>
          <ac:spMkLst>
            <pc:docMk/>
            <pc:sldMk cId="655137515" sldId="518"/>
            <ac:spMk id="12" creationId="{B5FE992C-CA38-2B11-AE84-E63001987B2A}"/>
          </ac:spMkLst>
        </pc:spChg>
      </pc:sldChg>
      <pc:sldChg chg="add">
        <pc:chgData name="Glen Jones" userId="e846aaca-4b24-4b13-b0d0-f2308e16b284" providerId="ADAL" clId="{ED47ACC3-9597-4D89-A1DC-43CF280EF274}" dt="2026-04-10T11:28:09.954" v="2322"/>
        <pc:sldMkLst>
          <pc:docMk/>
          <pc:sldMk cId="1101838080" sldId="519"/>
        </pc:sldMkLst>
      </pc:sldChg>
      <pc:sldChg chg="add">
        <pc:chgData name="Glen Jones" userId="e846aaca-4b24-4b13-b0d0-f2308e16b284" providerId="ADAL" clId="{ED47ACC3-9597-4D89-A1DC-43CF280EF274}" dt="2026-04-10T11:28:09.954" v="2322"/>
        <pc:sldMkLst>
          <pc:docMk/>
          <pc:sldMk cId="3629499091" sldId="520"/>
        </pc:sldMkLst>
      </pc:sldChg>
      <pc:sldChg chg="add">
        <pc:chgData name="Glen Jones" userId="e846aaca-4b24-4b13-b0d0-f2308e16b284" providerId="ADAL" clId="{ED47ACC3-9597-4D89-A1DC-43CF280EF274}" dt="2026-04-15T12:24:09.610" v="2401"/>
        <pc:sldMkLst>
          <pc:docMk/>
          <pc:sldMk cId="3742218889" sldId="52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root word ends with consonant–vowel–consonant,</a:t>
            </a:r>
            <a:b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and we add a vowel‑led ending,</a:t>
            </a:r>
            <a:b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we double the last consonant.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Today we’ll practise with more tricky words.”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59880-BF24-8B6F-8D88-C79DDCF84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EC5CEB-6609-74FC-6C99-9C8DDD823C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19A8BB-2764-73BA-A78D-426627060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E5B97-9324-47E8-583B-18B1822D4B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5393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a subtle point and relies on student recalling their phonics.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2738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why jumping is correct.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Er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than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biggest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Est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Most than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6578668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9135785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8641644" y="39636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5109105" y="392440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2646218" y="37581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6578668" y="46885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9135785" y="468731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8641644" y="48445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5109105" y="480534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2646218" y="468852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6578668" y="56484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9151559" y="561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2646218" y="56188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5109105" y="584602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8645016" y="58027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512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646216" y="3108403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712297" y="3108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5168228" y="417799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877263" y="325567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9292493" y="310840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666104" y="4054386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743084" y="40375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5151043" y="50583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877263" y="413662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9292493" y="40387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666104" y="4953307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764062" y="490921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9292493" y="4969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877263" y="517730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5151044" y="32295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646217" y="2219038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 led suffix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876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821A2-5D53-733D-5992-BBA1DCBFF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FBF9A22D-5861-784B-E97B-0D751A1F17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37A8E-15DE-37BC-C95C-13BEEC268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22125F-13A5-CC07-1E49-8B6AE742DC24}"/>
              </a:ext>
            </a:extLst>
          </p:cNvPr>
          <p:cNvSpPr txBox="1">
            <a:spLocks/>
          </p:cNvSpPr>
          <p:nvPr/>
        </p:nvSpPr>
        <p:spPr>
          <a:xfrm>
            <a:off x="2184400" y="172733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words end in CVC?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FC1C98-8759-E9B6-57AA-1746EC2B14BE}"/>
              </a:ext>
            </a:extLst>
          </p:cNvPr>
          <p:cNvSpPr txBox="1">
            <a:spLocks/>
          </p:cNvSpPr>
          <p:nvPr/>
        </p:nvSpPr>
        <p:spPr>
          <a:xfrm>
            <a:off x="1505526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B220DA-BD67-917C-2C7C-C1C7D0CAA0C7}"/>
              </a:ext>
            </a:extLst>
          </p:cNvPr>
          <p:cNvSpPr txBox="1">
            <a:spLocks/>
          </p:cNvSpPr>
          <p:nvPr/>
        </p:nvSpPr>
        <p:spPr>
          <a:xfrm>
            <a:off x="3662795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57F4F4E-203E-4DAF-604A-523D235F955A}"/>
              </a:ext>
            </a:extLst>
          </p:cNvPr>
          <p:cNvSpPr txBox="1">
            <a:spLocks/>
          </p:cNvSpPr>
          <p:nvPr/>
        </p:nvSpPr>
        <p:spPr>
          <a:xfrm>
            <a:off x="5820064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13CAD2A-6748-9EC6-82D5-5D10746F5F02}"/>
              </a:ext>
            </a:extLst>
          </p:cNvPr>
          <p:cNvSpPr txBox="1">
            <a:spLocks/>
          </p:cNvSpPr>
          <p:nvPr/>
        </p:nvSpPr>
        <p:spPr>
          <a:xfrm>
            <a:off x="7977333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74F21C-E86E-F9F4-167D-34EB45BB7768}"/>
              </a:ext>
            </a:extLst>
          </p:cNvPr>
          <p:cNvSpPr txBox="1">
            <a:spLocks/>
          </p:cNvSpPr>
          <p:nvPr/>
        </p:nvSpPr>
        <p:spPr>
          <a:xfrm>
            <a:off x="1013460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ABBADA-6A0B-14EC-0D31-456D3DD16060}"/>
              </a:ext>
            </a:extLst>
          </p:cNvPr>
          <p:cNvSpPr txBox="1">
            <a:spLocks/>
          </p:cNvSpPr>
          <p:nvPr/>
        </p:nvSpPr>
        <p:spPr>
          <a:xfrm>
            <a:off x="479075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End in CVC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72F70D3-AD9A-A8AB-C640-29A6406D8BB7}"/>
              </a:ext>
            </a:extLst>
          </p:cNvPr>
          <p:cNvSpPr txBox="1">
            <a:spLocks/>
          </p:cNvSpPr>
          <p:nvPr/>
        </p:nvSpPr>
        <p:spPr>
          <a:xfrm>
            <a:off x="983076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08D824F-FCA1-4C9B-6576-D783E3989F0C}"/>
              </a:ext>
            </a:extLst>
          </p:cNvPr>
          <p:cNvSpPr txBox="1">
            <a:spLocks/>
          </p:cNvSpPr>
          <p:nvPr/>
        </p:nvSpPr>
        <p:spPr>
          <a:xfrm>
            <a:off x="983076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7A1F547-A0AF-D789-006F-97A9ED1DAA95}"/>
              </a:ext>
            </a:extLst>
          </p:cNvPr>
          <p:cNvSpPr txBox="1">
            <a:spLocks/>
          </p:cNvSpPr>
          <p:nvPr/>
        </p:nvSpPr>
        <p:spPr>
          <a:xfrm>
            <a:off x="2615334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124172F-FE86-FA07-519A-8AD7E3939A6E}"/>
              </a:ext>
            </a:extLst>
          </p:cNvPr>
          <p:cNvSpPr txBox="1">
            <a:spLocks/>
          </p:cNvSpPr>
          <p:nvPr/>
        </p:nvSpPr>
        <p:spPr>
          <a:xfrm>
            <a:off x="983076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milk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6892F90-E6AA-3E72-F5A1-DDD7C405530F}"/>
              </a:ext>
            </a:extLst>
          </p:cNvPr>
          <p:cNvSpPr txBox="1">
            <a:spLocks/>
          </p:cNvSpPr>
          <p:nvPr/>
        </p:nvSpPr>
        <p:spPr>
          <a:xfrm>
            <a:off x="983076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rub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F38BDF3-F0E2-EBC4-D4FF-6076E0DF1609}"/>
              </a:ext>
            </a:extLst>
          </p:cNvPr>
          <p:cNvSpPr txBox="1">
            <a:spLocks/>
          </p:cNvSpPr>
          <p:nvPr/>
        </p:nvSpPr>
        <p:spPr>
          <a:xfrm>
            <a:off x="2615334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343FB3C-6E80-5111-4C66-9CFCD1478A66}"/>
              </a:ext>
            </a:extLst>
          </p:cNvPr>
          <p:cNvSpPr txBox="1">
            <a:spLocks/>
          </p:cNvSpPr>
          <p:nvPr/>
        </p:nvSpPr>
        <p:spPr>
          <a:xfrm>
            <a:off x="2615334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AD6CEA6-76A1-834C-D200-9221242E5F2B}"/>
              </a:ext>
            </a:extLst>
          </p:cNvPr>
          <p:cNvSpPr txBox="1">
            <a:spLocks/>
          </p:cNvSpPr>
          <p:nvPr/>
        </p:nvSpPr>
        <p:spPr>
          <a:xfrm>
            <a:off x="2615334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hand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51AEBE2-9A00-214F-5E24-8E38F81FF93B}"/>
              </a:ext>
            </a:extLst>
          </p:cNvPr>
          <p:cNvSpPr txBox="1">
            <a:spLocks/>
          </p:cNvSpPr>
          <p:nvPr/>
        </p:nvSpPr>
        <p:spPr>
          <a:xfrm>
            <a:off x="812291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</a:t>
            </a:r>
            <a:r>
              <a:rPr lang="en-GB" sz="1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end in CVC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BEE1E34-BDC4-DA5C-4E08-6760141F90CC}"/>
              </a:ext>
            </a:extLst>
          </p:cNvPr>
          <p:cNvCxnSpPr>
            <a:cxnSpLocks/>
          </p:cNvCxnSpPr>
          <p:nvPr/>
        </p:nvCxnSpPr>
        <p:spPr>
          <a:xfrm>
            <a:off x="7989074" y="3501217"/>
            <a:ext cx="0" cy="2991785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0906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0.24921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307 -0.0071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3.33333E-6 L 0.38099 -0.0069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1.11111E-6 L 0.6655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0.53385 -0.0069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96296E-6 L 0.24856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96296E-6 L 0.53164 -0.0150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swim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swi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mm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Swim 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BEA7F4-174F-6742-A4ED-B39D638600B1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swim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A8C8D3-0242-01AC-DCF7-34BA35246B90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AEC06C8-310D-F49D-53F8-99FF273B10DB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F738264-7473-D31B-BA88-24AAC324C314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swi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mm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5C218E49-242D-D84B-FFDA-CED74EF90535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62040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soft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sof</a:t>
            </a:r>
            <a:r>
              <a:rPr lang="en-GB" sz="2800" u="sng" dirty="0" err="1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Doubling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F3F42F-1865-02A7-882C-18E6B616A3C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soft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F3CD9F-EB32-1FC9-9384-FC0E8E1E4780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CF92F5-80D3-26BD-F531-BB6C8268C0B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AE10F6F-D8B5-047B-C346-DC8F46CD5BD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softest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0C155C8-DB53-ECB1-08CE-506E5BFBF4E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534917" y="132924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33000" y="5193506"/>
            <a:ext cx="1133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Soft ends in CVCC, so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don’t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swim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swi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mm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Swim 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30AA082-865B-2D47-D1B9-7EEA4279D5CE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swim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96E8D5-8615-8C7E-D9B5-85870ACD0DA4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E8C8D60-7F2C-2F21-4561-6DE23B93E65A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E9B398-BBB1-7E8E-C7E1-D699F50CF5F1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swi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mm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D6D58177-6058-C5DB-B770-03D89853C3EF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433003" y="14041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ben</a:t>
            </a:r>
            <a:r>
              <a:rPr lang="en-GB" sz="2800" u="sng" dirty="0" err="1">
                <a:solidFill>
                  <a:schemeClr val="bg1"/>
                </a:solidFill>
                <a:ea typeface="Andika"/>
                <a:cs typeface="Andika"/>
              </a:rPr>
              <a:t>dd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bend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bending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420437" y="8811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Bend ends in CVCC, so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don’t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Dig ends in CVC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371A47F-D70E-760D-9333-7468D76E00F9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dig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4E838B9-AF4F-4961-4C19-36758CD4319D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E74A531-7E62-504C-17EF-9F2E6B685998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FE992C-CA38-2B11-AE84-E63001987B2A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AE785850-C750-1428-7A5A-EC356C73DE4E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363542" y="137369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4E48CD-2612-F741-A723-DB785DDCA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92A0A29-249E-7044-6093-B6DA76C64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CBB1CF-B8B4-E620-2470-FE35E77FE309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742253-DD0B-DC7B-ED0F-FC5C5AC1078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058A49D-870A-504E-6174-078D95065B0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615990-B1CC-B6A4-C634-C557771A87C3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A2D7709-F0C0-729F-97D7-014C3DC97E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7D922E7-7AE4-3A66-60EE-EBD7B83D107D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slo</a:t>
            </a:r>
            <a:r>
              <a:rPr lang="en-GB" sz="2800" u="sng" dirty="0" err="1">
                <a:solidFill>
                  <a:schemeClr val="bg1"/>
                </a:solidFill>
                <a:ea typeface="Andika"/>
                <a:cs typeface="Andika"/>
              </a:rPr>
              <a:t>ww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4833844-C099-B6C4-C7BA-A63CCE634D4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83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F4A1B-C4E3-C7D5-CEDA-EEBE89E3B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19E5253-9336-19F6-2FA6-239B8CF0BD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47BAB6C-75ED-769E-2EC5-7C2F62631770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ED759C-D807-E3DA-483C-B1CC722B202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EC9DB5F-FE16-79F3-FEC8-29D5D988AFE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9388DE-41EA-5E96-485A-123E7257C596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2AE7299-20CD-9C65-062D-0F2938A82A91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BCAD5D5-91F0-7405-88FA-6B89184B08C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slowing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62BE5ED-7FA7-4594-0B3C-B106EF469368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F3C4FB-CD3A-7EEF-6045-0C72E1851AB2}"/>
              </a:ext>
            </a:extLst>
          </p:cNvPr>
          <p:cNvSpPr txBox="1"/>
          <p:nvPr/>
        </p:nvSpPr>
        <p:spPr>
          <a:xfrm>
            <a:off x="522354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70DE6C2-CE5C-3FA0-A335-6939EBC01A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30FE9FD-5710-BBC4-66F1-D79CEA15D3FE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Slow ends in a vowel sound /ow/ (not CVC)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it does not end in CVC.</a:t>
            </a:r>
          </a:p>
        </p:txBody>
      </p:sp>
    </p:spTree>
    <p:extLst>
      <p:ext uri="{BB962C8B-B14F-4D97-AF65-F5344CB8AC3E}">
        <p14:creationId xmlns:p14="http://schemas.microsoft.com/office/powerpoint/2010/main" val="362949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child was </a:t>
            </a:r>
            <a:r>
              <a:rPr lang="en-GB" sz="3400" dirty="0" err="1">
                <a:solidFill>
                  <a:schemeClr val="bg1"/>
                </a:solidFill>
              </a:rPr>
              <a:t>runing</a:t>
            </a:r>
            <a:r>
              <a:rPr lang="en-GB" sz="3400" dirty="0">
                <a:solidFill>
                  <a:schemeClr val="bg1"/>
                </a:solidFill>
              </a:rPr>
              <a:t> and jumping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another was </a:t>
            </a:r>
            <a:r>
              <a:rPr lang="en-GB" sz="3400" dirty="0" err="1">
                <a:solidFill>
                  <a:schemeClr val="bg1"/>
                </a:solidFill>
              </a:rPr>
              <a:t>diging</a:t>
            </a:r>
            <a:r>
              <a:rPr lang="en-GB" sz="3400" dirty="0">
                <a:solidFill>
                  <a:schemeClr val="bg1"/>
                </a:solidFill>
              </a:rPr>
              <a:t> in the sand.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child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running</a:t>
            </a:r>
            <a:r>
              <a:rPr lang="en-GB" sz="3400" dirty="0">
                <a:solidFill>
                  <a:schemeClr val="bg1"/>
                </a:solidFill>
              </a:rPr>
              <a:t> and jumping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another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digging</a:t>
            </a:r>
            <a:r>
              <a:rPr lang="en-GB" sz="3400" dirty="0">
                <a:solidFill>
                  <a:schemeClr val="bg1"/>
                </a:solidFill>
              </a:rPr>
              <a:t> in the sand.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child was running and jumping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another was digging in the sand.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baby was siting on the floor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pating</a:t>
            </a:r>
            <a:r>
              <a:rPr lang="en-GB" sz="3400" dirty="0">
                <a:solidFill>
                  <a:schemeClr val="bg1"/>
                </a:solidFill>
              </a:rPr>
              <a:t> the toy gently.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baby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sitting</a:t>
            </a:r>
            <a:r>
              <a:rPr lang="en-GB" sz="3400" dirty="0">
                <a:solidFill>
                  <a:schemeClr val="bg1"/>
                </a:solidFill>
              </a:rPr>
              <a:t> on the floor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patting</a:t>
            </a:r>
            <a:r>
              <a:rPr lang="en-GB" sz="3400" dirty="0">
                <a:solidFill>
                  <a:schemeClr val="bg1"/>
                </a:solidFill>
              </a:rPr>
              <a:t> the toy gently.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baby was sitting on the floor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patting the toy gently.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2549" y="1955574"/>
            <a:ext cx="7459640" cy="335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fitting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digging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digger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rubbing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nodding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begging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dropping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chipping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swimming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swimmer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begin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who does it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1005</Words>
  <Application>Microsoft Office PowerPoint</Application>
  <PresentationFormat>Widescreen</PresentationFormat>
  <Paragraphs>249</Paragraphs>
  <Slides>31</Slides>
  <Notes>16</Notes>
  <HiddenSlides>0</HiddenSlides>
  <MMClips>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More Doubling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64</cp:revision>
  <dcterms:created xsi:type="dcterms:W3CDTF">2022-05-31T09:42:07Z</dcterms:created>
  <dcterms:modified xsi:type="dcterms:W3CDTF">2026-04-22T10:29:14Z</dcterms:modified>
</cp:coreProperties>
</file>