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3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421" r:id="rId9"/>
    <p:sldId id="425" r:id="rId10"/>
    <p:sldId id="426" r:id="rId11"/>
    <p:sldId id="430" r:id="rId12"/>
    <p:sldId id="521" r:id="rId13"/>
    <p:sldId id="433" r:id="rId14"/>
    <p:sldId id="434" r:id="rId15"/>
    <p:sldId id="519" r:id="rId16"/>
    <p:sldId id="509" r:id="rId17"/>
    <p:sldId id="520" r:id="rId18"/>
    <p:sldId id="435" r:id="rId19"/>
    <p:sldId id="486" r:id="rId20"/>
    <p:sldId id="487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404" r:id="rId30"/>
    <p:sldId id="411" r:id="rId31"/>
    <p:sldId id="277" r:id="rId32"/>
  </p:sldIdLst>
  <p:sldSz cx="12192000" cy="6858000"/>
  <p:notesSz cx="6858000" cy="9144000"/>
  <p:embeddedFontLst>
    <p:embeddedFont>
      <p:font typeface="Andika" panose="02000000000000000000" pitchFamily="2" charset="0"/>
      <p:regular r:id="rId34"/>
      <p:bold r:id="rId35"/>
      <p:italic r:id="rId36"/>
      <p:boldItalic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93" d="100"/>
          <a:sy n="93" d="100"/>
        </p:scale>
        <p:origin x="39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-5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05:02.286" v="1163" actId="20577"/>
      <pc:docMkLst>
        <pc:docMk/>
      </pc:docMkLst>
      <pc:sldChg chg="modSp mod modNotesTx">
        <pc:chgData name="Glen Jones" userId="e846aaca-4b24-4b13-b0d0-f2308e16b284" providerId="ADAL" clId="{ED47ACC3-9597-4D89-A1DC-43CF280EF274}" dt="2026-06-01T15:05:02.286" v="1163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1T15:05:02.286" v="1163" actId="20577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a silent e, we usually drop the e before adding a vowel led suffix ( ing,  ed,  er,  est).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547046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992683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Dropping the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</a:t>
            </a:r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starts with a vowel (or a y)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5AB116-A957-CFC7-33C4-3FE1CEE040F4}"/>
              </a:ext>
            </a:extLst>
          </p:cNvPr>
          <p:cNvSpPr txBox="1">
            <a:spLocks/>
          </p:cNvSpPr>
          <p:nvPr/>
        </p:nvSpPr>
        <p:spPr>
          <a:xfrm>
            <a:off x="2413000" y="583990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shine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8DBF33F-B597-3148-6132-9CAE61B838A4}"/>
              </a:ext>
            </a:extLst>
          </p:cNvPr>
          <p:cNvSpPr txBox="1">
            <a:spLocks/>
          </p:cNvSpPr>
          <p:nvPr/>
        </p:nvSpPr>
        <p:spPr>
          <a:xfrm>
            <a:off x="5711370" y="581032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5A529646-8F9E-B172-4B37-B3DBC7FC3156}"/>
              </a:ext>
            </a:extLst>
          </p:cNvPr>
          <p:cNvSpPr txBox="1">
            <a:spLocks/>
          </p:cNvSpPr>
          <p:nvPr/>
        </p:nvSpPr>
        <p:spPr>
          <a:xfrm>
            <a:off x="9313528" y="581032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shiny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222C4CBC-BF81-CC38-1752-D0EB2F1BA6EB}"/>
              </a:ext>
            </a:extLst>
          </p:cNvPr>
          <p:cNvSpPr/>
          <p:nvPr/>
        </p:nvSpPr>
        <p:spPr>
          <a:xfrm>
            <a:off x="7893224" y="60463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EA3A346C-B8FF-A21F-9BCD-346DAAAF213F}"/>
              </a:ext>
            </a:extLst>
          </p:cNvPr>
          <p:cNvSpPr/>
          <p:nvPr/>
        </p:nvSpPr>
        <p:spPr>
          <a:xfrm>
            <a:off x="5204827" y="599413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Multiplication Sign 33">
            <a:extLst>
              <a:ext uri="{FF2B5EF4-FFF2-40B4-BE49-F238E27FC236}">
                <a16:creationId xmlns:a16="http://schemas.microsoft.com/office/drawing/2014/main" id="{B3C4B061-97FB-489A-733B-63016DCD2659}"/>
              </a:ext>
            </a:extLst>
          </p:cNvPr>
          <p:cNvSpPr/>
          <p:nvPr/>
        </p:nvSpPr>
        <p:spPr>
          <a:xfrm>
            <a:off x="3850875" y="5763958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2" grpId="0" animBg="1"/>
      <p:bldP spid="6" grpId="0" animBg="1"/>
      <p:bldP spid="25" grpId="0" animBg="1"/>
      <p:bldP spid="26" grpId="0" animBg="1"/>
      <p:bldP spid="33" grpId="0" animBg="1"/>
      <p:bldP spid="3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voting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7476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C07EEF4-5E50-EFF5-F23D-4E5A21A1A65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vote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57DEB4A-CC15-97E2-EF2B-303344A3D8E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D5F01FFC-8E04-4B96-80A8-14E874DDE141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DB12CE6-93F3-98AE-058A-935E74C1A7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voting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4BF969EF-A734-F735-DC87-B0F823D6DDFD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ACBEDDC-0D8B-9EE6-7E78-A4259DF41B19}"/>
              </a:ext>
            </a:extLst>
          </p:cNvPr>
          <p:cNvSpPr/>
          <p:nvPr/>
        </p:nvSpPr>
        <p:spPr>
          <a:xfrm>
            <a:off x="27476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522354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safly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1342C43-ED67-861F-190E-ED64FFBCAA8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5415D72-4C4F-B7BD-E75B-2C33699B7F4A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5A7C47EE-05FC-EBB3-0E23-02323A80D06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FCBE3FF-A956-7152-256D-8A8E0546EE3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8D63FA4E-53CD-F477-FE76-2E5E03CECB0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466233E7-B363-1167-61B1-CA7DA84453CB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522354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2" grpId="0" build="allAtOnce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8022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9621D0C-F83A-FA4C-37CB-92EBB901A844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AE7ED7-7AE2-3310-D319-86FAB129D87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CAC7DC9C-B28A-078D-38D6-36E294DF7F57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22F2DF6-ED39-E5E6-60DE-824B548524D4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A866F03-46BD-2A2A-9F30-3649DB156F10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36E88EC3-B6E2-CCD2-10EE-C2AEC6320E0F}"/>
              </a:ext>
            </a:extLst>
          </p:cNvPr>
          <p:cNvSpPr/>
          <p:nvPr/>
        </p:nvSpPr>
        <p:spPr>
          <a:xfrm>
            <a:off x="28022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433003" y="123830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taste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tastless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EDF79016-38BE-79F5-9A93-EEFB47042877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91FA50-FDA6-0DBE-AC70-427C5ACF2FC3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taste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FA84D4C-5B7A-5395-2389-AE8F6427FB2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A87C9E5-487F-BC86-FFC5-5490DF73C4C8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62355BB1-1348-C3A5-C909-0E89C493C67C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tastless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121078DB-21DF-11F7-6DAF-9BFAE36EDA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Multiplication Sign 17">
            <a:extLst>
              <a:ext uri="{FF2B5EF4-FFF2-40B4-BE49-F238E27FC236}">
                <a16:creationId xmlns:a16="http://schemas.microsoft.com/office/drawing/2014/main" id="{C9977217-7A09-1E0B-00F5-83D950CDCF07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088654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/>
      <p:bldP spid="2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the suffix starts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8756E01-97A0-580D-8E30-7C9C1D87E637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bike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F9E78A36-FE27-0C1D-069E-42BE57C52AE8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BDBD30A6-1BE3-5256-4BEC-7B7F16FB1F0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0EFFC36-ED69-D143-1F1F-170E7B98FA3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53CF34CE-6563-E02A-9AAE-A3402C866BD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Multiplication Sign 18">
            <a:extLst>
              <a:ext uri="{FF2B5EF4-FFF2-40B4-BE49-F238E27FC236}">
                <a16:creationId xmlns:a16="http://schemas.microsoft.com/office/drawing/2014/main" id="{854ACD1A-EE26-AF80-40D4-5E579DE37765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380302" y="1255138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243500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dirty="0" err="1">
                <a:solidFill>
                  <a:schemeClr val="bg1"/>
                </a:solidFill>
              </a:rPr>
              <a:t>bikeing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raceing</a:t>
            </a:r>
            <a:r>
              <a:rPr lang="en-GB" sz="3400" dirty="0">
                <a:solidFill>
                  <a:schemeClr val="bg1"/>
                </a:solidFill>
              </a:rPr>
              <a:t> along the path.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294144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biking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racing</a:t>
            </a:r>
            <a:r>
              <a:rPr lang="en-GB" sz="3400" dirty="0">
                <a:solidFill>
                  <a:schemeClr val="bg1"/>
                </a:solidFill>
              </a:rPr>
              <a:t> along the path.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768822"/>
            <a:ext cx="1147156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biking and racing along the path.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dirty="0" err="1">
                <a:solidFill>
                  <a:schemeClr val="bg1"/>
                </a:solidFill>
              </a:rPr>
              <a:t>slideing</a:t>
            </a:r>
            <a:r>
              <a:rPr lang="en-GB" sz="3400" dirty="0">
                <a:solidFill>
                  <a:schemeClr val="bg1"/>
                </a:solidFill>
              </a:rPr>
              <a:t> down the hill and </a:t>
            </a:r>
            <a:r>
              <a:rPr lang="en-GB" sz="3400" dirty="0" err="1">
                <a:solidFill>
                  <a:schemeClr val="bg1"/>
                </a:solidFill>
              </a:rPr>
              <a:t>laugheing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dirty="0" err="1">
                <a:solidFill>
                  <a:schemeClr val="bg1"/>
                </a:solidFill>
              </a:rPr>
              <a:t>liveing</a:t>
            </a:r>
            <a:r>
              <a:rPr lang="en-GB" sz="3400" dirty="0">
                <a:solidFill>
                  <a:schemeClr val="bg1"/>
                </a:solidFill>
              </a:rPr>
              <a:t> in the moment.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sliding</a:t>
            </a:r>
            <a:r>
              <a:rPr lang="en-GB" sz="3400" dirty="0">
                <a:solidFill>
                  <a:schemeClr val="bg1"/>
                </a:solidFill>
              </a:rPr>
              <a:t> down the hill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laughing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living</a:t>
            </a:r>
            <a:r>
              <a:rPr lang="en-GB" sz="3400" dirty="0">
                <a:solidFill>
                  <a:schemeClr val="bg1"/>
                </a:solidFill>
              </a:rPr>
              <a:t> in the moment.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They were sliding down the hill and laughing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living in the moment.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biking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typing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housing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living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racing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placing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tasting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voting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safer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safest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6051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1047</Words>
  <Application>Microsoft Office PowerPoint</Application>
  <PresentationFormat>Widescreen</PresentationFormat>
  <Paragraphs>251</Paragraphs>
  <Slides>31</Slides>
  <Notes>17</Notes>
  <HiddenSlides>0</HiddenSlides>
  <MMClips>5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Andika</vt:lpstr>
      <vt:lpstr>Office Theme</vt:lpstr>
      <vt:lpstr> How to Use this PowerPoint</vt:lpstr>
      <vt:lpstr>More dropping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2026-06-01T15:05:10Z</dcterms:modified>
</cp:coreProperties>
</file>