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523" r:id="rId9"/>
    <p:sldId id="425" r:id="rId10"/>
    <p:sldId id="426" r:id="rId11"/>
    <p:sldId id="430" r:id="rId12"/>
    <p:sldId id="524" r:id="rId13"/>
    <p:sldId id="433" r:id="rId14"/>
    <p:sldId id="434" r:id="rId15"/>
    <p:sldId id="519" r:id="rId16"/>
    <p:sldId id="509" r:id="rId17"/>
    <p:sldId id="520" r:id="rId18"/>
    <p:sldId id="435" r:id="rId19"/>
    <p:sldId id="521" r:id="rId20"/>
    <p:sldId id="522" r:id="rId21"/>
    <p:sldId id="486" r:id="rId22"/>
    <p:sldId id="487" r:id="rId23"/>
    <p:sldId id="511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404" r:id="rId32"/>
    <p:sldId id="411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880458-2C9E-4F4B-BD83-6546DC4315A6}" v="6" dt="2026-06-01T15:07:19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>
        <p:scale>
          <a:sx n="75" d="100"/>
          <a:sy n="75" d="100"/>
        </p:scale>
        <p:origin x="1074" y="51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07:19.163" v="487"/>
      <pc:docMkLst>
        <pc:docMk/>
      </pc:docMkLst>
      <pc:sldChg chg="addSp delSp modSp add mod delAnim modAnim">
        <pc:chgData name="Glen Jones" userId="e846aaca-4b24-4b13-b0d0-f2308e16b284" providerId="ADAL" clId="{ED47ACC3-9597-4D89-A1DC-43CF280EF274}" dt="2026-06-01T15:07:19.163" v="487"/>
        <pc:sldMkLst>
          <pc:docMk/>
          <pc:sldMk cId="1031564176" sldId="522"/>
        </pc:sldMkLst>
        <pc:spChg chg="mod">
          <ac:chgData name="Glen Jones" userId="e846aaca-4b24-4b13-b0d0-f2308e16b284" providerId="ADAL" clId="{ED47ACC3-9597-4D89-A1DC-43CF280EF274}" dt="2026-06-01T15:06:53.726" v="486" actId="1076"/>
          <ac:spMkLst>
            <pc:docMk/>
            <pc:sldMk cId="1031564176" sldId="522"/>
            <ac:spMk id="6" creationId="{C0102040-AAFE-993F-3AB7-243168BA9441}"/>
          </ac:spMkLst>
        </pc:spChg>
        <pc:spChg chg="mod">
          <ac:chgData name="Glen Jones" userId="e846aaca-4b24-4b13-b0d0-f2308e16b284" providerId="ADAL" clId="{ED47ACC3-9597-4D89-A1DC-43CF280EF274}" dt="2026-06-01T15:06:45.964" v="484" actId="20577"/>
          <ac:spMkLst>
            <pc:docMk/>
            <pc:sldMk cId="1031564176" sldId="522"/>
            <ac:spMk id="25" creationId="{0E066115-E1CF-ECF6-E2AD-38F49C993D97}"/>
          </ac:spMkLst>
        </pc:spChg>
        <pc:spChg chg="mod">
          <ac:chgData name="Glen Jones" userId="e846aaca-4b24-4b13-b0d0-f2308e16b284" providerId="ADAL" clId="{ED47ACC3-9597-4D89-A1DC-43CF280EF274}" dt="2026-06-01T15:06:50.084" v="485" actId="1076"/>
          <ac:spMkLst>
            <pc:docMk/>
            <pc:sldMk cId="1031564176" sldId="522"/>
            <ac:spMk id="26" creationId="{1572C4C3-01CF-8A11-7A9D-0F8F398E37C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99BBC8-8A2A-524B-1151-E27FBEA3E9B1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DA0A74-F421-2583-BE60-5647DB746445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974498B-B701-63F2-2558-0F729C56E92F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B1ADF6DA-FA15-079B-D43D-C0C5B2F1645D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1AE06E17-24D3-DC15-F483-299A75768DDC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2FE3D75B-558F-67B5-84A9-63476AA8B6D9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7191D0-5CAF-B1E9-C2C6-645DBEF5C9A5}"/>
              </a:ext>
            </a:extLst>
          </p:cNvPr>
          <p:cNvSpPr txBox="1">
            <a:spLocks/>
          </p:cNvSpPr>
          <p:nvPr/>
        </p:nvSpPr>
        <p:spPr>
          <a:xfrm>
            <a:off x="2646216" y="2193240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when to change an i for a y?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6578666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9135783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8641642" y="33138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5109103" y="3274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6578666" y="40387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9135783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8641642" y="41948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5109103" y="41555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2646216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6578666" y="49987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9151557" y="49691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2646216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5109103" y="519626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8645014" y="51529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066115-E1CF-ECF6-E2AD-38F49C993D97}"/>
              </a:ext>
            </a:extLst>
          </p:cNvPr>
          <p:cNvSpPr txBox="1">
            <a:spLocks/>
          </p:cNvSpPr>
          <p:nvPr/>
        </p:nvSpPr>
        <p:spPr>
          <a:xfrm>
            <a:off x="2646216" y="5776179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bases have in common?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572C4C3-01CF-8A11-7A9D-0F8F398E37CD}"/>
              </a:ext>
            </a:extLst>
          </p:cNvPr>
          <p:cNvSpPr txBox="1">
            <a:spLocks/>
          </p:cNvSpPr>
          <p:nvPr/>
        </p:nvSpPr>
        <p:spPr>
          <a:xfrm>
            <a:off x="2630441" y="5798251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bases all end with a y!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630441" y="5787215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the base ends in an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the suffix does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start with a i.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-3.95833E-6 -0.524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252549" y="1197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worriing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with an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y stays.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worrying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17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278255" y="10806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plaiing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i,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y stays.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59782" y="14843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2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54ACD1A-EE26-AF80-40D4-5E579DE37765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80302" y="12551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felt </a:t>
            </a:r>
            <a:r>
              <a:rPr lang="en-GB" sz="3400" dirty="0" err="1">
                <a:solidFill>
                  <a:schemeClr val="bg1"/>
                </a:solidFill>
              </a:rPr>
              <a:t>happyer</a:t>
            </a:r>
            <a:r>
              <a:rPr lang="en-GB" sz="3400" dirty="0">
                <a:solidFill>
                  <a:schemeClr val="bg1"/>
                </a:solidFill>
              </a:rPr>
              <a:t> after the joke and thought it was the </a:t>
            </a:r>
            <a:r>
              <a:rPr lang="en-GB" sz="3400" dirty="0" err="1">
                <a:solidFill>
                  <a:schemeClr val="bg1"/>
                </a:solidFill>
              </a:rPr>
              <a:t>funnyest</a:t>
            </a:r>
            <a:r>
              <a:rPr lang="en-GB" sz="3400" dirty="0">
                <a:solidFill>
                  <a:schemeClr val="bg1"/>
                </a:solidFill>
              </a:rPr>
              <a:t> thing he had heard.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happier</a:t>
            </a:r>
            <a:r>
              <a:rPr lang="en-GB" sz="3400" dirty="0">
                <a:solidFill>
                  <a:schemeClr val="bg1"/>
                </a:solidFill>
              </a:rPr>
              <a:t> after the joke and thought it was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funniest</a:t>
            </a:r>
            <a:r>
              <a:rPr lang="en-GB" sz="3400" dirty="0">
                <a:solidFill>
                  <a:schemeClr val="bg1"/>
                </a:solidFill>
              </a:rPr>
              <a:t> thing he had heard.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felt happier after the joke and thought it was the funniest thing he had heard.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</a:t>
            </a:r>
            <a:r>
              <a:rPr lang="en-GB" sz="3400" dirty="0" err="1">
                <a:solidFill>
                  <a:schemeClr val="bg1"/>
                </a:solidFill>
              </a:rPr>
              <a:t>cryed</a:t>
            </a:r>
            <a:r>
              <a:rPr lang="en-GB" sz="3400" dirty="0">
                <a:solidFill>
                  <a:schemeClr val="bg1"/>
                </a:solidFill>
              </a:rPr>
              <a:t> loudly, and later there were happy </a:t>
            </a:r>
            <a:r>
              <a:rPr lang="en-GB" sz="3400" dirty="0" err="1">
                <a:solidFill>
                  <a:schemeClr val="bg1"/>
                </a:solidFill>
              </a:rPr>
              <a:t>crys</a:t>
            </a:r>
            <a:r>
              <a:rPr lang="en-GB" sz="3400" dirty="0">
                <a:solidFill>
                  <a:schemeClr val="bg1"/>
                </a:solidFill>
              </a:rPr>
              <a:t> when the </a:t>
            </a:r>
            <a:r>
              <a:rPr lang="en-GB" sz="3400" dirty="0" err="1">
                <a:solidFill>
                  <a:schemeClr val="bg1"/>
                </a:solidFill>
              </a:rPr>
              <a:t>babys</a:t>
            </a:r>
            <a:r>
              <a:rPr lang="en-GB" sz="3400" dirty="0">
                <a:solidFill>
                  <a:schemeClr val="bg1"/>
                </a:solidFill>
              </a:rPr>
              <a:t> laughed.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cried</a:t>
            </a:r>
            <a:r>
              <a:rPr lang="en-GB" sz="3400" dirty="0">
                <a:solidFill>
                  <a:schemeClr val="bg1"/>
                </a:solidFill>
              </a:rPr>
              <a:t> loudly, and later there were happy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cries</a:t>
            </a:r>
            <a:r>
              <a:rPr lang="en-GB" sz="3400" dirty="0">
                <a:solidFill>
                  <a:schemeClr val="bg1"/>
                </a:solidFill>
              </a:rPr>
              <a:t> when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babies</a:t>
            </a:r>
            <a:r>
              <a:rPr lang="en-GB" sz="3400" dirty="0">
                <a:solidFill>
                  <a:schemeClr val="bg1"/>
                </a:solidFill>
              </a:rPr>
              <a:t> laughed.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cried loudly, and later there were happy cries when the babies laughed.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trying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babies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funniest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angriest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luckier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0318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Microsoft Office PowerPoint</Application>
  <PresentationFormat>Widescreen</PresentationFormat>
  <Paragraphs>273</Paragraphs>
  <Slides>33</Slides>
  <Notes>19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Y -&gt;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2026-06-01T15:07:28Z</dcterms:modified>
</cp:coreProperties>
</file>