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523" r:id="rId9"/>
    <p:sldId id="425" r:id="rId10"/>
    <p:sldId id="426" r:id="rId11"/>
    <p:sldId id="430" r:id="rId12"/>
    <p:sldId id="524" r:id="rId13"/>
    <p:sldId id="433" r:id="rId14"/>
    <p:sldId id="434" r:id="rId15"/>
    <p:sldId id="519" r:id="rId16"/>
    <p:sldId id="509" r:id="rId17"/>
    <p:sldId id="520" r:id="rId18"/>
    <p:sldId id="435" r:id="rId19"/>
    <p:sldId id="521" r:id="rId20"/>
    <p:sldId id="522" r:id="rId21"/>
    <p:sldId id="486" r:id="rId22"/>
    <p:sldId id="487" r:id="rId23"/>
    <p:sldId id="511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404" r:id="rId32"/>
    <p:sldId id="411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589F0A-2C14-4937-BCD5-D557E9A46964}" v="11" dt="2026-04-29T09:24:41.1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79" d="100"/>
          <a:sy n="79" d="100"/>
        </p:scale>
        <p:origin x="126" y="5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9T09:24:41.196" v="894"/>
      <pc:docMkLst>
        <pc:docMk/>
      </pc:docMkLst>
      <pc:sldChg chg="modSp mod modNotesTx">
        <pc:chgData name="Glen Jones" userId="e846aaca-4b24-4b13-b0d0-f2308e16b284" providerId="ADAL" clId="{ED47ACC3-9597-4D89-A1DC-43CF280EF274}" dt="2026-04-10T17:15:39.352" v="41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0T17:15:39.352" v="41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11T09:07:05.328" v="655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1T09:07:05.328" v="655" actId="6549"/>
          <ac:spMkLst>
            <pc:docMk/>
            <pc:sldMk cId="0" sldId="277"/>
            <ac:spMk id="4" creationId="{0B9E1FD1-27E8-462B-3F94-21766A55538E}"/>
          </ac:spMkLst>
        </pc:spChg>
      </pc:sldChg>
      <pc:sldChg chg="modSp mod modAnim">
        <pc:chgData name="Glen Jones" userId="e846aaca-4b24-4b13-b0d0-f2308e16b284" providerId="ADAL" clId="{ED47ACC3-9597-4D89-A1DC-43CF280EF274}" dt="2026-04-11T09:02:11.960" v="635" actId="20577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4-11T09:02:03.710" v="629" actId="108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11T09:02:11.960" v="635" actId="20577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11T09:01:50.229" v="624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 modAnim">
        <pc:chgData name="Glen Jones" userId="e846aaca-4b24-4b13-b0d0-f2308e16b284" providerId="ADAL" clId="{ED47ACC3-9597-4D89-A1DC-43CF280EF274}" dt="2026-04-11T09:03:08.262" v="649" actId="20577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4-11T09:03:01.588" v="643" actId="108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11T09:03:08.262" v="649" actId="20577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11T09:02:45.634" v="638"/>
          <ac:spMkLst>
            <pc:docMk/>
            <pc:sldMk cId="2159073991" sldId="411"/>
            <ac:spMk id="7" creationId="{4B61AE4A-0112-9150-6799-0DE8C8578EF6}"/>
          </ac:spMkLst>
        </pc:spChg>
      </pc:sldChg>
      <pc:sldChg chg="modSp modTransition addAnim delAnim">
        <pc:chgData name="Glen Jones" userId="e846aaca-4b24-4b13-b0d0-f2308e16b284" providerId="ADAL" clId="{ED47ACC3-9597-4D89-A1DC-43CF280EF274}" dt="2026-04-29T09:24:41.196" v="894"/>
        <pc:sldMkLst>
          <pc:docMk/>
          <pc:sldMk cId="3749588094" sldId="433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3749588094" sldId="433"/>
            <ac:spMk id="3" creationId="{9D51387D-06CC-09BB-47DC-56953F589E28}"/>
          </ac:spMkLst>
        </pc:spChg>
        <pc:spChg chg="mod">
          <ac:chgData name="Glen Jones" userId="e846aaca-4b24-4b13-b0d0-f2308e16b284" providerId="ADAL" clId="{ED47ACC3-9597-4D89-A1DC-43CF280EF274}" dt="2026-04-10T15:29:44.374" v="13" actId="6549"/>
          <ac:spMkLst>
            <pc:docMk/>
            <pc:sldMk cId="3749588094" sldId="433"/>
            <ac:spMk id="6" creationId="{BC44837A-7E27-101A-A8B9-C535D86573EB}"/>
          </ac:spMkLst>
        </pc:spChg>
      </pc:sldChg>
      <pc:sldChg chg="modSp">
        <pc:chgData name="Glen Jones" userId="e846aaca-4b24-4b13-b0d0-f2308e16b284" providerId="ADAL" clId="{ED47ACC3-9597-4D89-A1DC-43CF280EF274}" dt="2026-04-29T09:24:41.196" v="894"/>
        <pc:sldMkLst>
          <pc:docMk/>
          <pc:sldMk cId="1091512452" sldId="434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1091512452" sldId="434"/>
            <ac:spMk id="3" creationId="{22F92113-AFBF-3E22-2DDE-CA6F710A0A65}"/>
          </ac:spMkLst>
        </pc:spChg>
      </pc:sldChg>
      <pc:sldChg chg="addSp modSp mod modTransition addAnim delAnim modAnim">
        <pc:chgData name="Glen Jones" userId="e846aaca-4b24-4b13-b0d0-f2308e16b284" providerId="ADAL" clId="{ED47ACC3-9597-4D89-A1DC-43CF280EF274}" dt="2026-04-29T09:24:41.196" v="894"/>
        <pc:sldMkLst>
          <pc:docMk/>
          <pc:sldMk cId="4208941487" sldId="435"/>
        </pc:sldMkLst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2" creationId="{69D44B29-EF39-C95C-45D4-1395BBE6285A}"/>
          </ac:spMkLst>
        </pc:spChg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4208941487" sldId="435"/>
            <ac:spMk id="3" creationId="{0BBE34ED-FB21-95E1-F48B-B9E1983E640A}"/>
          </ac:spMkLst>
        </pc:spChg>
        <pc:spChg chg="mod">
          <ac:chgData name="Glen Jones" userId="e846aaca-4b24-4b13-b0d0-f2308e16b284" providerId="ADAL" clId="{ED47ACC3-9597-4D89-A1DC-43CF280EF274}" dt="2026-04-10T15:29:35.027" v="11" actId="6549"/>
          <ac:spMkLst>
            <pc:docMk/>
            <pc:sldMk cId="4208941487" sldId="435"/>
            <ac:spMk id="4" creationId="{1153D253-0935-C97D-DA7B-32D8D83B59E6}"/>
          </ac:spMkLst>
        </pc:spChg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6" creationId="{9E677D73-8CD2-86B5-C44A-24312DEF7FAC}"/>
          </ac:spMkLst>
        </pc:spChg>
        <pc:spChg chg="mod">
          <ac:chgData name="Glen Jones" userId="e846aaca-4b24-4b13-b0d0-f2308e16b284" providerId="ADAL" clId="{ED47ACC3-9597-4D89-A1DC-43CF280EF274}" dt="2026-04-29T09:24:21.333" v="893" actId="20577"/>
          <ac:spMkLst>
            <pc:docMk/>
            <pc:sldMk cId="4208941487" sldId="435"/>
            <ac:spMk id="18" creationId="{0C126560-E742-F76C-FA66-8BA8E1A1269C}"/>
          </ac:spMkLst>
        </pc:spChg>
        <pc:spChg chg="mod">
          <ac:chgData name="Glen Jones" userId="e846aaca-4b24-4b13-b0d0-f2308e16b284" providerId="ADAL" clId="{ED47ACC3-9597-4D89-A1DC-43CF280EF274}" dt="2026-04-15T11:55:03.424" v="876" actId="20577"/>
          <ac:spMkLst>
            <pc:docMk/>
            <pc:sldMk cId="4208941487" sldId="435"/>
            <ac:spMk id="19" creationId="{05F531C2-7942-9099-F32F-6CCAF5AB05A3}"/>
          </ac:spMkLst>
        </pc:spChg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25" creationId="{DC1AC550-8839-93FE-63A1-E781B7AEF2E3}"/>
          </ac:spMkLst>
        </pc:spChg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26" creationId="{01A51D0D-A7B3-E416-4B47-98471A270D12}"/>
          </ac:spMkLst>
        </pc:spChg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33" creationId="{8B93C88A-55E6-EB1F-EFD2-4363F0122846}"/>
          </ac:spMkLst>
        </pc:spChg>
        <pc:spChg chg="add mod">
          <ac:chgData name="Glen Jones" userId="e846aaca-4b24-4b13-b0d0-f2308e16b284" providerId="ADAL" clId="{ED47ACC3-9597-4D89-A1DC-43CF280EF274}" dt="2026-04-15T11:54:54.108" v="834"/>
          <ac:spMkLst>
            <pc:docMk/>
            <pc:sldMk cId="4208941487" sldId="435"/>
            <ac:spMk id="34" creationId="{471D7B8F-2C04-D5E5-F218-5F5E59175359}"/>
          </ac:spMkLst>
        </pc:spChg>
      </pc:sldChg>
      <pc:sldChg chg="delSp modSp mod delAnim">
        <pc:chgData name="Glen Jones" userId="e846aaca-4b24-4b13-b0d0-f2308e16b284" providerId="ADAL" clId="{ED47ACC3-9597-4D89-A1DC-43CF280EF274}" dt="2026-04-11T09:07:38.186" v="673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4-11T09:07:30.727" v="661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4-11T09:07:33.438" v="665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4-11T09:07:38.186" v="673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11T09:30:05.606" v="829"/>
        <pc:sldMkLst>
          <pc:docMk/>
          <pc:sldMk cId="2193475781" sldId="487"/>
        </pc:sldMkLst>
        <pc:spChg chg="mod ord">
          <ac:chgData name="Glen Jones" userId="e846aaca-4b24-4b13-b0d0-f2308e16b284" providerId="ADAL" clId="{ED47ACC3-9597-4D89-A1DC-43CF280EF274}" dt="2026-04-11T09:07:58.788" v="678" actId="16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4-10T15:35:13.323" v="213" actId="20577"/>
          <ac:spMkLst>
            <pc:docMk/>
            <pc:sldMk cId="2193475781" sldId="487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4-11T09:07:51.109" v="676"/>
          <ac:spMkLst>
            <pc:docMk/>
            <pc:sldMk cId="2193475781" sldId="487"/>
            <ac:spMk id="13" creationId="{2FD49EA8-7E30-7548-3118-A9B9825B087D}"/>
          </ac:spMkLst>
        </pc:spChg>
        <pc:spChg chg="add mod">
          <ac:chgData name="Glen Jones" userId="e846aaca-4b24-4b13-b0d0-f2308e16b284" providerId="ADAL" clId="{ED47ACC3-9597-4D89-A1DC-43CF280EF274}" dt="2026-04-11T09:07:51.109" v="676"/>
          <ac:spMkLst>
            <pc:docMk/>
            <pc:sldMk cId="2193475781" sldId="487"/>
            <ac:spMk id="14" creationId="{4C3CD8BE-590E-E2D2-BF1F-D969225A0745}"/>
          </ac:spMkLst>
        </pc:spChg>
        <pc:spChg chg="add mod">
          <ac:chgData name="Glen Jones" userId="e846aaca-4b24-4b13-b0d0-f2308e16b284" providerId="ADAL" clId="{ED47ACC3-9597-4D89-A1DC-43CF280EF274}" dt="2026-04-11T09:07:51.109" v="676"/>
          <ac:spMkLst>
            <pc:docMk/>
            <pc:sldMk cId="2193475781" sldId="487"/>
            <ac:spMk id="15" creationId="{90824E53-A3F8-B3B5-CC30-6597405F773A}"/>
          </ac:spMkLst>
        </pc:spChg>
        <pc:spChg chg="add mod">
          <ac:chgData name="Glen Jones" userId="e846aaca-4b24-4b13-b0d0-f2308e16b284" providerId="ADAL" clId="{ED47ACC3-9597-4D89-A1DC-43CF280EF274}" dt="2026-04-11T09:07:51.109" v="676"/>
          <ac:spMkLst>
            <pc:docMk/>
            <pc:sldMk cId="2193475781" sldId="487"/>
            <ac:spMk id="16" creationId="{2BAB6A00-2755-2C49-6BE6-17A83B5CA09F}"/>
          </ac:spMkLst>
        </pc:spChg>
        <pc:spChg chg="add mod">
          <ac:chgData name="Glen Jones" userId="e846aaca-4b24-4b13-b0d0-f2308e16b284" providerId="ADAL" clId="{ED47ACC3-9597-4D89-A1DC-43CF280EF274}" dt="2026-04-11T09:07:51.109" v="676"/>
          <ac:spMkLst>
            <pc:docMk/>
            <pc:sldMk cId="2193475781" sldId="487"/>
            <ac:spMk id="17" creationId="{41FA8C36-AE78-EF7C-FCA2-6018F4B7AEE4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4-29T09:24:41.196" v="894"/>
        <pc:sldMkLst>
          <pc:docMk/>
          <pc:sldMk cId="2398761311" sldId="509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2398761311" sldId="509"/>
            <ac:spMk id="3" creationId="{79162FA8-64B7-DDDE-C702-CC104320454E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28" creationId="{8FFE2548-7F61-7909-FA2B-39F7328CD1AB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32" creationId="{C78234A8-9878-CA55-8DEB-A8A43D06B0FC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34" creationId="{0526B6E1-CA11-4907-1910-6C33D78760EB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35" creationId="{A384F6A5-D4EA-F204-446B-8ABB78D763FE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37" creationId="{343D7088-6EA6-4B40-B0DC-05BD2AC0759E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38" creationId="{B420D62F-E612-3C9F-91DD-D7C6391BA4F8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40" creationId="{DBA344AD-4631-2AF2-0AD3-CCE520816D43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41" creationId="{1736A037-8438-514D-C3F0-BA6D2B29B197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47" creationId="{75497623-A0E4-D988-6FC5-7BC696605B56}"/>
          </ac:spMkLst>
        </pc:spChg>
        <pc:spChg chg="add mod">
          <ac:chgData name="Glen Jones" userId="e846aaca-4b24-4b13-b0d0-f2308e16b284" providerId="ADAL" clId="{ED47ACC3-9597-4D89-A1DC-43CF280EF274}" dt="2026-04-15T12:00:48.480" v="878"/>
          <ac:spMkLst>
            <pc:docMk/>
            <pc:sldMk cId="2398761311" sldId="509"/>
            <ac:spMk id="49" creationId="{89426C92-0CE3-AAB1-EDB4-F649D4CAE114}"/>
          </ac:spMkLst>
        </pc:spChg>
      </pc:sldChg>
      <pc:sldChg chg="delSp modSp mod delAnim">
        <pc:chgData name="Glen Jones" userId="e846aaca-4b24-4b13-b0d0-f2308e16b284" providerId="ADAL" clId="{ED47ACC3-9597-4D89-A1DC-43CF280EF274}" dt="2026-04-11T09:08:39.170" v="703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4-11T09:08:14.597" v="683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4-11T09:08:17.327" v="687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4-11T09:08:39.170" v="703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11T09:30:09.066" v="830"/>
        <pc:sldMkLst>
          <pc:docMk/>
          <pc:sldMk cId="3920872163" sldId="512"/>
        </pc:sldMkLst>
        <pc:spChg chg="mod ord">
          <ac:chgData name="Glen Jones" userId="e846aaca-4b24-4b13-b0d0-f2308e16b284" providerId="ADAL" clId="{ED47ACC3-9597-4D89-A1DC-43CF280EF274}" dt="2026-04-11T09:08:47.537" v="705" actId="166"/>
          <ac:spMkLst>
            <pc:docMk/>
            <pc:sldMk cId="3920872163" sldId="512"/>
            <ac:spMk id="2" creationId="{B2EE2A39-FF44-A752-B0B7-E1E53DA6E61C}"/>
          </ac:spMkLst>
        </pc:spChg>
        <pc:spChg chg="add mod">
          <ac:chgData name="Glen Jones" userId="e846aaca-4b24-4b13-b0d0-f2308e16b284" providerId="ADAL" clId="{ED47ACC3-9597-4D89-A1DC-43CF280EF274}" dt="2026-04-11T09:08:33.031" v="701"/>
          <ac:spMkLst>
            <pc:docMk/>
            <pc:sldMk cId="3920872163" sldId="512"/>
            <ac:spMk id="13" creationId="{C99015A0-E9CC-E5D7-B925-9FF84F0B2681}"/>
          </ac:spMkLst>
        </pc:spChg>
        <pc:spChg chg="add mod">
          <ac:chgData name="Glen Jones" userId="e846aaca-4b24-4b13-b0d0-f2308e16b284" providerId="ADAL" clId="{ED47ACC3-9597-4D89-A1DC-43CF280EF274}" dt="2026-04-11T09:08:33.031" v="701"/>
          <ac:spMkLst>
            <pc:docMk/>
            <pc:sldMk cId="3920872163" sldId="512"/>
            <ac:spMk id="14" creationId="{7DC73099-EF52-CB2B-A2D1-E523BEA587CC}"/>
          </ac:spMkLst>
        </pc:spChg>
        <pc:spChg chg="add mod">
          <ac:chgData name="Glen Jones" userId="e846aaca-4b24-4b13-b0d0-f2308e16b284" providerId="ADAL" clId="{ED47ACC3-9597-4D89-A1DC-43CF280EF274}" dt="2026-04-11T09:08:33.031" v="701"/>
          <ac:spMkLst>
            <pc:docMk/>
            <pc:sldMk cId="3920872163" sldId="512"/>
            <ac:spMk id="15" creationId="{ACB267F5-8123-D3E9-AE9E-5832BAB6C62D}"/>
          </ac:spMkLst>
        </pc:spChg>
        <pc:spChg chg="add mod">
          <ac:chgData name="Glen Jones" userId="e846aaca-4b24-4b13-b0d0-f2308e16b284" providerId="ADAL" clId="{ED47ACC3-9597-4D89-A1DC-43CF280EF274}" dt="2026-04-11T09:08:33.031" v="701"/>
          <ac:spMkLst>
            <pc:docMk/>
            <pc:sldMk cId="3920872163" sldId="512"/>
            <ac:spMk id="16" creationId="{FA704AE0-C4CA-4BFF-AAE3-51E30C6E2A7A}"/>
          </ac:spMkLst>
        </pc:spChg>
        <pc:spChg chg="add mod">
          <ac:chgData name="Glen Jones" userId="e846aaca-4b24-4b13-b0d0-f2308e16b284" providerId="ADAL" clId="{ED47ACC3-9597-4D89-A1DC-43CF280EF274}" dt="2026-04-11T09:08:33.031" v="701"/>
          <ac:spMkLst>
            <pc:docMk/>
            <pc:sldMk cId="3920872163" sldId="512"/>
            <ac:spMk id="17" creationId="{607346C0-6265-0DB4-D367-41D491CE03F9}"/>
          </ac:spMkLst>
        </pc:spChg>
        <pc:spChg chg="add mod">
          <ac:chgData name="Glen Jones" userId="e846aaca-4b24-4b13-b0d0-f2308e16b284" providerId="ADAL" clId="{ED47ACC3-9597-4D89-A1DC-43CF280EF274}" dt="2026-04-11T09:09:05.777" v="707"/>
          <ac:spMkLst>
            <pc:docMk/>
            <pc:sldMk cId="3920872163" sldId="512"/>
            <ac:spMk id="18" creationId="{6C3A071F-1460-7A23-BDFF-8A836B91127C}"/>
          </ac:spMkLst>
        </pc:spChg>
      </pc:sldChg>
      <pc:sldChg chg="delSp modSp mod delAnim">
        <pc:chgData name="Glen Jones" userId="e846aaca-4b24-4b13-b0d0-f2308e16b284" providerId="ADAL" clId="{ED47ACC3-9597-4D89-A1DC-43CF280EF274}" dt="2026-04-11T09:14:23.091" v="723" actId="20577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4-11T09:14:16.597" v="711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4-11T09:14:19.477" v="715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4-11T09:14:23.091" v="723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11T09:30:12.516" v="831"/>
        <pc:sldMkLst>
          <pc:docMk/>
          <pc:sldMk cId="1763556576" sldId="514"/>
        </pc:sldMkLst>
        <pc:spChg chg="mod ord">
          <ac:chgData name="Glen Jones" userId="e846aaca-4b24-4b13-b0d0-f2308e16b284" providerId="ADAL" clId="{ED47ACC3-9597-4D89-A1DC-43CF280EF274}" dt="2026-04-10T15:36:52.733" v="244" actId="166"/>
          <ac:spMkLst>
            <pc:docMk/>
            <pc:sldMk cId="1763556576" sldId="514"/>
            <ac:spMk id="4" creationId="{605F1767-6820-9C08-6AF3-C9EFDF04117C}"/>
          </ac:spMkLst>
        </pc:spChg>
        <pc:spChg chg="add mod">
          <ac:chgData name="Glen Jones" userId="e846aaca-4b24-4b13-b0d0-f2308e16b284" providerId="ADAL" clId="{ED47ACC3-9597-4D89-A1DC-43CF280EF274}" dt="2026-04-11T09:14:31.407" v="725"/>
          <ac:spMkLst>
            <pc:docMk/>
            <pc:sldMk cId="1763556576" sldId="514"/>
            <ac:spMk id="6" creationId="{EF95A030-BFF0-A858-ADBC-19AA9F760E53}"/>
          </ac:spMkLst>
        </pc:spChg>
        <pc:spChg chg="add mod">
          <ac:chgData name="Glen Jones" userId="e846aaca-4b24-4b13-b0d0-f2308e16b284" providerId="ADAL" clId="{ED47ACC3-9597-4D89-A1DC-43CF280EF274}" dt="2026-04-10T15:36:46.983" v="242"/>
          <ac:spMkLst>
            <pc:docMk/>
            <pc:sldMk cId="1763556576" sldId="514"/>
            <ac:spMk id="8" creationId="{36459439-7EDC-197E-4047-ED3E418106C2}"/>
          </ac:spMkLst>
        </pc:spChg>
        <pc:spChg chg="add mod">
          <ac:chgData name="Glen Jones" userId="e846aaca-4b24-4b13-b0d0-f2308e16b284" providerId="ADAL" clId="{ED47ACC3-9597-4D89-A1DC-43CF280EF274}" dt="2026-04-10T15:36:46.983" v="242"/>
          <ac:spMkLst>
            <pc:docMk/>
            <pc:sldMk cId="1763556576" sldId="514"/>
            <ac:spMk id="10" creationId="{A5DE002A-D79E-F51C-60B5-77FDF9BB701E}"/>
          </ac:spMkLst>
        </pc:spChg>
        <pc:spChg chg="add mod">
          <ac:chgData name="Glen Jones" userId="e846aaca-4b24-4b13-b0d0-f2308e16b284" providerId="ADAL" clId="{ED47ACC3-9597-4D89-A1DC-43CF280EF274}" dt="2026-04-10T15:36:46.983" v="242"/>
          <ac:spMkLst>
            <pc:docMk/>
            <pc:sldMk cId="1763556576" sldId="514"/>
            <ac:spMk id="11" creationId="{50108315-A447-D7F4-9ACE-F5663F1063CB}"/>
          </ac:spMkLst>
        </pc:spChg>
        <pc:spChg chg="add mod">
          <ac:chgData name="Glen Jones" userId="e846aaca-4b24-4b13-b0d0-f2308e16b284" providerId="ADAL" clId="{ED47ACC3-9597-4D89-A1DC-43CF280EF274}" dt="2026-04-10T15:36:46.983" v="242"/>
          <ac:spMkLst>
            <pc:docMk/>
            <pc:sldMk cId="1763556576" sldId="514"/>
            <ac:spMk id="12" creationId="{70A0C693-CB0C-D384-5431-5AA42EA4A3C3}"/>
          </ac:spMkLst>
        </pc:spChg>
        <pc:spChg chg="add mod">
          <ac:chgData name="Glen Jones" userId="e846aaca-4b24-4b13-b0d0-f2308e16b284" providerId="ADAL" clId="{ED47ACC3-9597-4D89-A1DC-43CF280EF274}" dt="2026-04-10T15:36:46.983" v="242"/>
          <ac:spMkLst>
            <pc:docMk/>
            <pc:sldMk cId="1763556576" sldId="514"/>
            <ac:spMk id="13" creationId="{7C3F468B-953A-5678-2BCD-C0514F1F8C17}"/>
          </ac:spMkLst>
        </pc:spChg>
      </pc:sldChg>
      <pc:sldChg chg="addSp delSp modSp mod addAnim delAnim">
        <pc:chgData name="Glen Jones" userId="e846aaca-4b24-4b13-b0d0-f2308e16b284" providerId="ADAL" clId="{ED47ACC3-9597-4D89-A1DC-43CF280EF274}" dt="2026-04-11T09:14:46.017" v="743" actId="2057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4-11T09:14:39.446" v="730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4-11T09:14:41.873" v="734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4-11T09:14:46.017" v="743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11T09:15:04.557" v="765" actId="1076"/>
        <pc:sldMkLst>
          <pc:docMk/>
          <pc:sldMk cId="661640312" sldId="516"/>
        </pc:sldMkLst>
        <pc:spChg chg="mod ord">
          <ac:chgData name="Glen Jones" userId="e846aaca-4b24-4b13-b0d0-f2308e16b284" providerId="ADAL" clId="{ED47ACC3-9597-4D89-A1DC-43CF280EF274}" dt="2026-04-11T09:15:04.557" v="765" actId="1076"/>
          <ac:spMkLst>
            <pc:docMk/>
            <pc:sldMk cId="661640312" sldId="516"/>
            <ac:spMk id="2" creationId="{2F8FFDD7-4206-DE5D-A49A-5D620459DFB5}"/>
          </ac:spMkLst>
        </pc:spChg>
        <pc:spChg chg="add mod">
          <ac:chgData name="Glen Jones" userId="e846aaca-4b24-4b13-b0d0-f2308e16b284" providerId="ADAL" clId="{ED47ACC3-9597-4D89-A1DC-43CF280EF274}" dt="2026-04-11T09:14:54.666" v="751" actId="20577"/>
          <ac:spMkLst>
            <pc:docMk/>
            <pc:sldMk cId="661640312" sldId="516"/>
            <ac:spMk id="3" creationId="{C042DF8B-B1A2-0674-9ED1-9904600AEE5D}"/>
          </ac:spMkLst>
        </pc:spChg>
        <pc:spChg chg="add mod">
          <ac:chgData name="Glen Jones" userId="e846aaca-4b24-4b13-b0d0-f2308e16b284" providerId="ADAL" clId="{ED47ACC3-9597-4D89-A1DC-43CF280EF274}" dt="2026-04-11T09:14:57.472" v="755" actId="20577"/>
          <ac:spMkLst>
            <pc:docMk/>
            <pc:sldMk cId="661640312" sldId="516"/>
            <ac:spMk id="4" creationId="{90ECAB13-78F5-7A37-4D07-06CCFBDE5B35}"/>
          </ac:spMkLst>
        </pc:spChg>
        <pc:spChg chg="add mod">
          <ac:chgData name="Glen Jones" userId="e846aaca-4b24-4b13-b0d0-f2308e16b284" providerId="ADAL" clId="{ED47ACC3-9597-4D89-A1DC-43CF280EF274}" dt="2026-04-10T15:39:18.008" v="304"/>
          <ac:spMkLst>
            <pc:docMk/>
            <pc:sldMk cId="661640312" sldId="516"/>
            <ac:spMk id="8" creationId="{763757FC-7FBC-164F-52CF-392CF291FAE2}"/>
          </ac:spMkLst>
        </pc:spChg>
        <pc:spChg chg="add mod">
          <ac:chgData name="Glen Jones" userId="e846aaca-4b24-4b13-b0d0-f2308e16b284" providerId="ADAL" clId="{ED47ACC3-9597-4D89-A1DC-43CF280EF274}" dt="2026-04-11T09:15:00.746" v="764" actId="20577"/>
          <ac:spMkLst>
            <pc:docMk/>
            <pc:sldMk cId="661640312" sldId="516"/>
            <ac:spMk id="9" creationId="{6DEF6EA1-64DC-62FF-B81C-5C98777933BB}"/>
          </ac:spMkLst>
        </pc:spChg>
        <pc:spChg chg="add mod">
          <ac:chgData name="Glen Jones" userId="e846aaca-4b24-4b13-b0d0-f2308e16b284" providerId="ADAL" clId="{ED47ACC3-9597-4D89-A1DC-43CF280EF274}" dt="2026-04-10T15:39:18.008" v="304"/>
          <ac:spMkLst>
            <pc:docMk/>
            <pc:sldMk cId="661640312" sldId="516"/>
            <ac:spMk id="11" creationId="{9BF9A255-4AB3-167F-CD8C-FB5D2F91DA07}"/>
          </ac:spMkLst>
        </pc:spChg>
        <pc:spChg chg="add mod">
          <ac:chgData name="Glen Jones" userId="e846aaca-4b24-4b13-b0d0-f2308e16b284" providerId="ADAL" clId="{ED47ACC3-9597-4D89-A1DC-43CF280EF274}" dt="2026-04-11T09:14:49.501" v="745"/>
          <ac:spMkLst>
            <pc:docMk/>
            <pc:sldMk cId="661640312" sldId="516"/>
            <ac:spMk id="13" creationId="{212A29B6-F81E-7E7B-06A2-5DF873D99E67}"/>
          </ac:spMkLst>
        </pc:spChg>
      </pc:sldChg>
      <pc:sldChg chg="delSp modSp mod delAnim">
        <pc:chgData name="Glen Jones" userId="e846aaca-4b24-4b13-b0d0-f2308e16b284" providerId="ADAL" clId="{ED47ACC3-9597-4D89-A1DC-43CF280EF274}" dt="2026-04-11T09:15:22.706" v="784" actId="20577"/>
        <pc:sldMkLst>
          <pc:docMk/>
          <pc:sldMk cId="1132907150" sldId="517"/>
        </pc:sldMkLst>
        <pc:spChg chg="mod">
          <ac:chgData name="Glen Jones" userId="e846aaca-4b24-4b13-b0d0-f2308e16b284" providerId="ADAL" clId="{ED47ACC3-9597-4D89-A1DC-43CF280EF274}" dt="2026-04-11T09:15:15.976" v="771" actId="20577"/>
          <ac:spMkLst>
            <pc:docMk/>
            <pc:sldMk cId="1132907150" sldId="517"/>
            <ac:spMk id="3" creationId="{47FD52DD-D43F-7371-D392-A6460EC459B1}"/>
          </ac:spMkLst>
        </pc:spChg>
        <pc:spChg chg="mod">
          <ac:chgData name="Glen Jones" userId="e846aaca-4b24-4b13-b0d0-f2308e16b284" providerId="ADAL" clId="{ED47ACC3-9597-4D89-A1DC-43CF280EF274}" dt="2026-04-11T09:15:19.156" v="775" actId="20577"/>
          <ac:spMkLst>
            <pc:docMk/>
            <pc:sldMk cId="1132907150" sldId="517"/>
            <ac:spMk id="4" creationId="{E62F515A-28D8-6256-FB4A-6C8D49E375D2}"/>
          </ac:spMkLst>
        </pc:spChg>
        <pc:spChg chg="mod">
          <ac:chgData name="Glen Jones" userId="e846aaca-4b24-4b13-b0d0-f2308e16b284" providerId="ADAL" clId="{ED47ACC3-9597-4D89-A1DC-43CF280EF274}" dt="2026-04-11T09:15:22.706" v="784" actId="20577"/>
          <ac:spMkLst>
            <pc:docMk/>
            <pc:sldMk cId="1132907150" sldId="517"/>
            <ac:spMk id="9" creationId="{24AA2C78-691B-0541-7C2F-DE4095469973}"/>
          </ac:spMkLst>
        </pc:spChg>
      </pc:sldChg>
      <pc:sldChg chg="delSp modSp mod">
        <pc:chgData name="Glen Jones" userId="e846aaca-4b24-4b13-b0d0-f2308e16b284" providerId="ADAL" clId="{ED47ACC3-9597-4D89-A1DC-43CF280EF274}" dt="2026-04-11T09:15:46.772" v="805" actId="1076"/>
        <pc:sldMkLst>
          <pc:docMk/>
          <pc:sldMk cId="655137515" sldId="518"/>
        </pc:sldMkLst>
        <pc:spChg chg="mod">
          <ac:chgData name="Glen Jones" userId="e846aaca-4b24-4b13-b0d0-f2308e16b284" providerId="ADAL" clId="{ED47ACC3-9597-4D89-A1DC-43CF280EF274}" dt="2026-04-11T09:15:46.772" v="805" actId="1076"/>
          <ac:spMkLst>
            <pc:docMk/>
            <pc:sldMk cId="655137515" sldId="518"/>
            <ac:spMk id="4" creationId="{2765BB60-0104-3451-EDEC-E40A51B54230}"/>
          </ac:spMkLst>
        </pc:spChg>
        <pc:spChg chg="mod">
          <ac:chgData name="Glen Jones" userId="e846aaca-4b24-4b13-b0d0-f2308e16b284" providerId="ADAL" clId="{ED47ACC3-9597-4D89-A1DC-43CF280EF274}" dt="2026-04-10T15:37:02.466" v="246"/>
          <ac:spMkLst>
            <pc:docMk/>
            <pc:sldMk cId="655137515" sldId="518"/>
            <ac:spMk id="5" creationId="{F1436D90-F1CA-DD92-31D6-B9823A000894}"/>
          </ac:spMkLst>
        </pc:spChg>
        <pc:spChg chg="mod">
          <ac:chgData name="Glen Jones" userId="e846aaca-4b24-4b13-b0d0-f2308e16b284" providerId="ADAL" clId="{ED47ACC3-9597-4D89-A1DC-43CF280EF274}" dt="2026-04-11T09:15:37.032" v="791" actId="20577"/>
          <ac:spMkLst>
            <pc:docMk/>
            <pc:sldMk cId="655137515" sldId="518"/>
            <ac:spMk id="14" creationId="{E8756E01-97A0-580D-8E30-7C9C1D87E637}"/>
          </ac:spMkLst>
        </pc:spChg>
        <pc:spChg chg="mod">
          <ac:chgData name="Glen Jones" userId="e846aaca-4b24-4b13-b0d0-f2308e16b284" providerId="ADAL" clId="{ED47ACC3-9597-4D89-A1DC-43CF280EF274}" dt="2026-04-11T09:15:39.468" v="795" actId="20577"/>
          <ac:spMkLst>
            <pc:docMk/>
            <pc:sldMk cId="655137515" sldId="518"/>
            <ac:spMk id="15" creationId="{F9E78A36-FE27-0C1D-069E-42BE57C52AE8}"/>
          </ac:spMkLst>
        </pc:spChg>
        <pc:spChg chg="mod">
          <ac:chgData name="Glen Jones" userId="e846aaca-4b24-4b13-b0d0-f2308e16b284" providerId="ADAL" clId="{ED47ACC3-9597-4D89-A1DC-43CF280EF274}" dt="2026-04-11T09:15:42.847" v="804" actId="20577"/>
          <ac:spMkLst>
            <pc:docMk/>
            <pc:sldMk cId="655137515" sldId="518"/>
            <ac:spMk id="17" creationId="{E0EFFC36-ED69-D143-1F1F-170E7B98FA37}"/>
          </ac:spMkLst>
        </pc:spChg>
      </pc:sldChg>
      <pc:sldChg chg="modSp addAnim delAnim">
        <pc:chgData name="Glen Jones" userId="e846aaca-4b24-4b13-b0d0-f2308e16b284" providerId="ADAL" clId="{ED47ACC3-9597-4D89-A1DC-43CF280EF274}" dt="2026-04-29T09:24:41.196" v="894"/>
        <pc:sldMkLst>
          <pc:docMk/>
          <pc:sldMk cId="1547046222" sldId="519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1547046222" sldId="519"/>
            <ac:spMk id="3" creationId="{F6A9CD91-FF45-5611-C81D-4486F8023FA6}"/>
          </ac:spMkLst>
        </pc:spChg>
        <pc:spChg chg="mod">
          <ac:chgData name="Glen Jones" userId="e846aaca-4b24-4b13-b0d0-f2308e16b284" providerId="ADAL" clId="{ED47ACC3-9597-4D89-A1DC-43CF280EF274}" dt="2026-04-10T15:29:40.254" v="12" actId="6549"/>
          <ac:spMkLst>
            <pc:docMk/>
            <pc:sldMk cId="1547046222" sldId="519"/>
            <ac:spMk id="6" creationId="{650CF450-E83F-8801-5E86-C5A3C6393349}"/>
          </ac:spMkLst>
        </pc:spChg>
      </pc:sldChg>
      <pc:sldChg chg="modSp addAnim delAnim">
        <pc:chgData name="Glen Jones" userId="e846aaca-4b24-4b13-b0d0-f2308e16b284" providerId="ADAL" clId="{ED47ACC3-9597-4D89-A1DC-43CF280EF274}" dt="2026-04-29T09:24:41.196" v="894"/>
        <pc:sldMkLst>
          <pc:docMk/>
          <pc:sldMk cId="992683161" sldId="520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992683161" sldId="520"/>
            <ac:spMk id="3" creationId="{45D3A922-8A6C-FDF1-5AD3-B0977831C262}"/>
          </ac:spMkLst>
        </pc:spChg>
        <pc:spChg chg="mod">
          <ac:chgData name="Glen Jones" userId="e846aaca-4b24-4b13-b0d0-f2308e16b284" providerId="ADAL" clId="{ED47ACC3-9597-4D89-A1DC-43CF280EF274}" dt="2026-04-10T15:29:31.068" v="7" actId="6549"/>
          <ac:spMkLst>
            <pc:docMk/>
            <pc:sldMk cId="992683161" sldId="520"/>
            <ac:spMk id="6" creationId="{90537B97-B8F1-0CD2-6C9A-DD732C55F5E6}"/>
          </ac:spMkLst>
        </pc:spChg>
      </pc:sldChg>
      <pc:sldChg chg="modSp add ord addAnim delAnim">
        <pc:chgData name="Glen Jones" userId="e846aaca-4b24-4b13-b0d0-f2308e16b284" providerId="ADAL" clId="{ED47ACC3-9597-4D89-A1DC-43CF280EF274}" dt="2026-04-29T09:24:41.196" v="894"/>
        <pc:sldMkLst>
          <pc:docMk/>
          <pc:sldMk cId="3578401971" sldId="521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3578401971" sldId="521"/>
            <ac:spMk id="3" creationId="{04EF4ECA-4C83-9C8D-2878-5E5DD02ABAB4}"/>
          </ac:spMkLst>
        </pc:spChg>
        <pc:spChg chg="mod">
          <ac:chgData name="Glen Jones" userId="e846aaca-4b24-4b13-b0d0-f2308e16b284" providerId="ADAL" clId="{ED47ACC3-9597-4D89-A1DC-43CF280EF274}" dt="2026-04-10T15:29:27.959" v="6" actId="6549"/>
          <ac:spMkLst>
            <pc:docMk/>
            <pc:sldMk cId="3578401971" sldId="521"/>
            <ac:spMk id="6" creationId="{6F652E08-AFAE-1035-4078-F16E57F24AEB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4-29T09:24:41.196" v="894"/>
        <pc:sldMkLst>
          <pc:docMk/>
          <pc:sldMk cId="1031564176" sldId="522"/>
        </pc:sldMkLst>
        <pc:spChg chg="mod">
          <ac:chgData name="Glen Jones" userId="e846aaca-4b24-4b13-b0d0-f2308e16b284" providerId="ADAL" clId="{ED47ACC3-9597-4D89-A1DC-43CF280EF274}" dt="2026-04-29T09:24:41.196" v="894"/>
          <ac:spMkLst>
            <pc:docMk/>
            <pc:sldMk cId="1031564176" sldId="522"/>
            <ac:spMk id="3" creationId="{0BBE34ED-FB21-95E1-F48B-B9E1983E640A}"/>
          </ac:spMkLst>
        </pc:spChg>
        <pc:spChg chg="add mod">
          <ac:chgData name="Glen Jones" userId="e846aaca-4b24-4b13-b0d0-f2308e16b284" providerId="ADAL" clId="{ED47ACC3-9597-4D89-A1DC-43CF280EF274}" dt="2026-04-11T09:16:22.417" v="824" actId="6549"/>
          <ac:spMkLst>
            <pc:docMk/>
            <pc:sldMk cId="1031564176" sldId="522"/>
            <ac:spMk id="4" creationId="{647EC908-47A8-F044-6391-1A4E1553C54D}"/>
          </ac:spMkLst>
        </pc:spChg>
        <pc:spChg chg="mod">
          <ac:chgData name="Glen Jones" userId="e846aaca-4b24-4b13-b0d0-f2308e16b284" providerId="ADAL" clId="{ED47ACC3-9597-4D89-A1DC-43CF280EF274}" dt="2026-04-10T17:18:26.895" v="458" actId="27636"/>
          <ac:spMkLst>
            <pc:docMk/>
            <pc:sldMk cId="1031564176" sldId="522"/>
            <ac:spMk id="6" creationId="{C0102040-AAFE-993F-3AB7-243168BA9441}"/>
          </ac:spMkLst>
        </pc:spChg>
        <pc:spChg chg="mod">
          <ac:chgData name="Glen Jones" userId="e846aaca-4b24-4b13-b0d0-f2308e16b284" providerId="ADAL" clId="{ED47ACC3-9597-4D89-A1DC-43CF280EF274}" dt="2026-04-10T17:23:39.246" v="543" actId="1076"/>
          <ac:spMkLst>
            <pc:docMk/>
            <pc:sldMk cId="1031564176" sldId="522"/>
            <ac:spMk id="8" creationId="{250D70FB-4695-F82D-F4EC-D273067D4894}"/>
          </ac:spMkLst>
        </pc:spChg>
        <pc:spChg chg="mod">
          <ac:chgData name="Glen Jones" userId="e846aaca-4b24-4b13-b0d0-f2308e16b284" providerId="ADAL" clId="{ED47ACC3-9597-4D89-A1DC-43CF280EF274}" dt="2026-04-10T17:23:39.246" v="543" actId="1076"/>
          <ac:spMkLst>
            <pc:docMk/>
            <pc:sldMk cId="1031564176" sldId="522"/>
            <ac:spMk id="9" creationId="{D5277836-86F5-C1CB-416A-6C642F99D907}"/>
          </ac:spMkLst>
        </pc:spChg>
        <pc:spChg chg="mod">
          <ac:chgData name="Glen Jones" userId="e846aaca-4b24-4b13-b0d0-f2308e16b284" providerId="ADAL" clId="{ED47ACC3-9597-4D89-A1DC-43CF280EF274}" dt="2026-04-10T17:23:39.246" v="543" actId="1076"/>
          <ac:spMkLst>
            <pc:docMk/>
            <pc:sldMk cId="1031564176" sldId="522"/>
            <ac:spMk id="10" creationId="{D010575D-48D3-118D-648F-FCE4D85C9D83}"/>
          </ac:spMkLst>
        </pc:spChg>
        <pc:spChg chg="mod">
          <ac:chgData name="Glen Jones" userId="e846aaca-4b24-4b13-b0d0-f2308e16b284" providerId="ADAL" clId="{ED47ACC3-9597-4D89-A1DC-43CF280EF274}" dt="2026-04-10T17:23:39.246" v="543" actId="1076"/>
          <ac:spMkLst>
            <pc:docMk/>
            <pc:sldMk cId="1031564176" sldId="522"/>
            <ac:spMk id="11" creationId="{F26951B7-D5DE-D2B2-B30A-95DF1A930C25}"/>
          </ac:spMkLst>
        </pc:spChg>
        <pc:spChg chg="mod">
          <ac:chgData name="Glen Jones" userId="e846aaca-4b24-4b13-b0d0-f2308e16b284" providerId="ADAL" clId="{ED47ACC3-9597-4D89-A1DC-43CF280EF274}" dt="2026-04-10T17:23:39.246" v="543" actId="1076"/>
          <ac:spMkLst>
            <pc:docMk/>
            <pc:sldMk cId="1031564176" sldId="522"/>
            <ac:spMk id="12" creationId="{EDFF6E7C-5ED1-6C7E-8CB2-8F141F922355}"/>
          </ac:spMkLst>
        </pc:spChg>
        <pc:spChg chg="mod">
          <ac:chgData name="Glen Jones" userId="e846aaca-4b24-4b13-b0d0-f2308e16b284" providerId="ADAL" clId="{ED47ACC3-9597-4D89-A1DC-43CF280EF274}" dt="2026-04-10T17:18:26.851" v="457" actId="14100"/>
          <ac:spMkLst>
            <pc:docMk/>
            <pc:sldMk cId="1031564176" sldId="522"/>
            <ac:spMk id="13" creationId="{E79639F1-CDAA-2ED5-E8D5-2D5ED96774D8}"/>
          </ac:spMkLst>
        </pc:spChg>
        <pc:spChg chg="mod">
          <ac:chgData name="Glen Jones" userId="e846aaca-4b24-4b13-b0d0-f2308e16b284" providerId="ADAL" clId="{ED47ACC3-9597-4D89-A1DC-43CF280EF274}" dt="2026-04-10T17:17:41.985" v="432" actId="1076"/>
          <ac:spMkLst>
            <pc:docMk/>
            <pc:sldMk cId="1031564176" sldId="522"/>
            <ac:spMk id="14" creationId="{5F1F8437-D301-A625-E3BD-BD4508A35A82}"/>
          </ac:spMkLst>
        </pc:spChg>
        <pc:spChg chg="mod">
          <ac:chgData name="Glen Jones" userId="e846aaca-4b24-4b13-b0d0-f2308e16b284" providerId="ADAL" clId="{ED47ACC3-9597-4D89-A1DC-43CF280EF274}" dt="2026-04-10T17:17:41.985" v="432" actId="1076"/>
          <ac:spMkLst>
            <pc:docMk/>
            <pc:sldMk cId="1031564176" sldId="522"/>
            <ac:spMk id="15" creationId="{74EC3E4B-BFA6-E15A-DFBF-B8EED5ADFE11}"/>
          </ac:spMkLst>
        </pc:spChg>
        <pc:spChg chg="mod">
          <ac:chgData name="Glen Jones" userId="e846aaca-4b24-4b13-b0d0-f2308e16b284" providerId="ADAL" clId="{ED47ACC3-9597-4D89-A1DC-43CF280EF274}" dt="2026-04-10T17:17:52.675" v="434" actId="1076"/>
          <ac:spMkLst>
            <pc:docMk/>
            <pc:sldMk cId="1031564176" sldId="522"/>
            <ac:spMk id="16" creationId="{2493763D-7402-3BAF-3673-FD6264D1784D}"/>
          </ac:spMkLst>
        </pc:spChg>
        <pc:spChg chg="mod">
          <ac:chgData name="Glen Jones" userId="e846aaca-4b24-4b13-b0d0-f2308e16b284" providerId="ADAL" clId="{ED47ACC3-9597-4D89-A1DC-43CF280EF274}" dt="2026-04-10T17:18:00.625" v="436" actId="1076"/>
          <ac:spMkLst>
            <pc:docMk/>
            <pc:sldMk cId="1031564176" sldId="522"/>
            <ac:spMk id="17" creationId="{58C8A154-CF16-766D-7F88-07AD10D78856}"/>
          </ac:spMkLst>
        </pc:spChg>
        <pc:spChg chg="add mod">
          <ac:chgData name="Glen Jones" userId="e846aaca-4b24-4b13-b0d0-f2308e16b284" providerId="ADAL" clId="{ED47ACC3-9597-4D89-A1DC-43CF280EF274}" dt="2026-04-10T15:30:03.304" v="16" actId="1076"/>
          <ac:spMkLst>
            <pc:docMk/>
            <pc:sldMk cId="1031564176" sldId="522"/>
            <ac:spMk id="18" creationId="{C9919422-9F3A-B5F2-2DB1-F88740A3D525}"/>
          </ac:spMkLst>
        </pc:spChg>
        <pc:spChg chg="add mod">
          <ac:chgData name="Glen Jones" userId="e846aaca-4b24-4b13-b0d0-f2308e16b284" providerId="ADAL" clId="{ED47ACC3-9597-4D89-A1DC-43CF280EF274}" dt="2026-04-10T17:21:57.284" v="480" actId="1076"/>
          <ac:spMkLst>
            <pc:docMk/>
            <pc:sldMk cId="1031564176" sldId="522"/>
            <ac:spMk id="19" creationId="{78B9C7A9-C63A-361C-139D-BFCBCAD5FFF6}"/>
          </ac:spMkLst>
        </pc:spChg>
        <pc:spChg chg="mod">
          <ac:chgData name="Glen Jones" userId="e846aaca-4b24-4b13-b0d0-f2308e16b284" providerId="ADAL" clId="{ED47ACC3-9597-4D89-A1DC-43CF280EF274}" dt="2026-04-10T17:18:26.851" v="457" actId="14100"/>
          <ac:spMkLst>
            <pc:docMk/>
            <pc:sldMk cId="1031564176" sldId="522"/>
            <ac:spMk id="20" creationId="{0D2597AA-03B7-DDB2-A91F-508E2EB370A3}"/>
          </ac:spMkLst>
        </pc:spChg>
        <pc:spChg chg="mod">
          <ac:chgData name="Glen Jones" userId="e846aaca-4b24-4b13-b0d0-f2308e16b284" providerId="ADAL" clId="{ED47ACC3-9597-4D89-A1DC-43CF280EF274}" dt="2026-04-10T17:17:41.985" v="432" actId="1076"/>
          <ac:spMkLst>
            <pc:docMk/>
            <pc:sldMk cId="1031564176" sldId="522"/>
            <ac:spMk id="21" creationId="{E84006B8-211A-E75F-56FC-2C5CF699F709}"/>
          </ac:spMkLst>
        </pc:spChg>
        <pc:spChg chg="mod">
          <ac:chgData name="Glen Jones" userId="e846aaca-4b24-4b13-b0d0-f2308e16b284" providerId="ADAL" clId="{ED47ACC3-9597-4D89-A1DC-43CF280EF274}" dt="2026-04-10T17:18:00.625" v="436" actId="1076"/>
          <ac:spMkLst>
            <pc:docMk/>
            <pc:sldMk cId="1031564176" sldId="522"/>
            <ac:spMk id="22" creationId="{BF0F248B-A2F9-5DC4-5398-B09A1FE44D9D}"/>
          </ac:spMkLst>
        </pc:spChg>
        <pc:spChg chg="mod">
          <ac:chgData name="Glen Jones" userId="e846aaca-4b24-4b13-b0d0-f2308e16b284" providerId="ADAL" clId="{ED47ACC3-9597-4D89-A1DC-43CF280EF274}" dt="2026-04-10T17:17:52.675" v="434" actId="1076"/>
          <ac:spMkLst>
            <pc:docMk/>
            <pc:sldMk cId="1031564176" sldId="522"/>
            <ac:spMk id="23" creationId="{A6B9FE35-80D1-0D06-7BAC-2597EEEBEB6C}"/>
          </ac:spMkLst>
        </pc:spChg>
        <pc:spChg chg="mod">
          <ac:chgData name="Glen Jones" userId="e846aaca-4b24-4b13-b0d0-f2308e16b284" providerId="ADAL" clId="{ED47ACC3-9597-4D89-A1DC-43CF280EF274}" dt="2026-04-10T17:17:41.985" v="432" actId="1076"/>
          <ac:spMkLst>
            <pc:docMk/>
            <pc:sldMk cId="1031564176" sldId="522"/>
            <ac:spMk id="24" creationId="{D37B7E61-D19A-7C38-BF6F-C7BECDD55288}"/>
          </ac:spMkLst>
        </pc:spChg>
        <pc:spChg chg="add mod">
          <ac:chgData name="Glen Jones" userId="e846aaca-4b24-4b13-b0d0-f2308e16b284" providerId="ADAL" clId="{ED47ACC3-9597-4D89-A1DC-43CF280EF274}" dt="2026-04-10T17:21:57.284" v="480" actId="1076"/>
          <ac:spMkLst>
            <pc:docMk/>
            <pc:sldMk cId="1031564176" sldId="522"/>
            <ac:spMk id="27" creationId="{AA2E0300-6BF2-5375-1AEF-4DCD2D30208C}"/>
          </ac:spMkLst>
        </pc:spChg>
        <pc:spChg chg="add mod">
          <ac:chgData name="Glen Jones" userId="e846aaca-4b24-4b13-b0d0-f2308e16b284" providerId="ADAL" clId="{ED47ACC3-9597-4D89-A1DC-43CF280EF274}" dt="2026-04-10T17:23:35.464" v="542" actId="1076"/>
          <ac:spMkLst>
            <pc:docMk/>
            <pc:sldMk cId="1031564176" sldId="522"/>
            <ac:spMk id="28" creationId="{026790B1-7218-15B7-CF99-B08892F4A34E}"/>
          </ac:spMkLst>
        </pc:spChg>
      </pc:sldChg>
      <pc:sldChg chg="add">
        <pc:chgData name="Glen Jones" userId="e846aaca-4b24-4b13-b0d0-f2308e16b284" providerId="ADAL" clId="{ED47ACC3-9597-4D89-A1DC-43CF280EF274}" dt="2026-04-15T09:43:36.094" v="832"/>
        <pc:sldMkLst>
          <pc:docMk/>
          <pc:sldMk cId="1491210008" sldId="523"/>
        </pc:sldMkLst>
      </pc:sldChg>
      <pc:sldChg chg="add">
        <pc:chgData name="Glen Jones" userId="e846aaca-4b24-4b13-b0d0-f2308e16b284" providerId="ADAL" clId="{ED47ACC3-9597-4D89-A1DC-43CF280EF274}" dt="2026-04-15T12:26:51.716" v="879"/>
        <pc:sldMkLst>
          <pc:docMk/>
          <pc:sldMk cId="3742218889" sldId="52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29/04/2026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4457A4-9930-E3AC-5823-05790EF4EE97}"/>
              </a:ext>
            </a:extLst>
          </p:cNvPr>
          <p:cNvSpPr txBox="1">
            <a:spLocks/>
          </p:cNvSpPr>
          <p:nvPr/>
        </p:nvSpPr>
        <p:spPr>
          <a:xfrm>
            <a:off x="2321392" y="308024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EFBAAD6-87BB-331A-05F2-191076030995}"/>
              </a:ext>
            </a:extLst>
          </p:cNvPr>
          <p:cNvSpPr txBox="1">
            <a:spLocks/>
          </p:cNvSpPr>
          <p:nvPr/>
        </p:nvSpPr>
        <p:spPr>
          <a:xfrm>
            <a:off x="5387473" y="30802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FFE2548-7F61-7909-FA2B-39F7328CD1AB}"/>
              </a:ext>
            </a:extLst>
          </p:cNvPr>
          <p:cNvSpPr/>
          <p:nvPr/>
        </p:nvSpPr>
        <p:spPr>
          <a:xfrm>
            <a:off x="4812617" y="41191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C33A9BE-2D00-F823-DDC0-3FAAC9C9BC1A}"/>
              </a:ext>
            </a:extLst>
          </p:cNvPr>
          <p:cNvSpPr/>
          <p:nvPr/>
        </p:nvSpPr>
        <p:spPr>
          <a:xfrm>
            <a:off x="7569327" y="32623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1F0D64B-2C80-E835-552E-4949E5275A7F}"/>
              </a:ext>
            </a:extLst>
          </p:cNvPr>
          <p:cNvSpPr txBox="1">
            <a:spLocks/>
          </p:cNvSpPr>
          <p:nvPr/>
        </p:nvSpPr>
        <p:spPr>
          <a:xfrm>
            <a:off x="8984557" y="30972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81D5167-0098-819F-E2EE-931C66EE4AE3}"/>
              </a:ext>
            </a:extLst>
          </p:cNvPr>
          <p:cNvSpPr txBox="1">
            <a:spLocks/>
          </p:cNvSpPr>
          <p:nvPr/>
        </p:nvSpPr>
        <p:spPr>
          <a:xfrm>
            <a:off x="2310493" y="399557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78234A8-9878-CA55-8DEB-A8A43D06B0FC}"/>
              </a:ext>
            </a:extLst>
          </p:cNvPr>
          <p:cNvSpPr txBox="1">
            <a:spLocks/>
          </p:cNvSpPr>
          <p:nvPr/>
        </p:nvSpPr>
        <p:spPr>
          <a:xfrm>
            <a:off x="5387473" y="3978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23A75A9A-6B24-91C0-049A-15A02209B232}"/>
              </a:ext>
            </a:extLst>
          </p:cNvPr>
          <p:cNvSpPr/>
          <p:nvPr/>
        </p:nvSpPr>
        <p:spPr>
          <a:xfrm>
            <a:off x="4843107" y="502375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0526B6E1-CA11-4907-1910-6C33D78760EB}"/>
              </a:ext>
            </a:extLst>
          </p:cNvPr>
          <p:cNvSpPr/>
          <p:nvPr/>
        </p:nvSpPr>
        <p:spPr>
          <a:xfrm>
            <a:off x="7569327" y="412847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384F6A5-D4EA-F204-446B-8ABB78D763FE}"/>
              </a:ext>
            </a:extLst>
          </p:cNvPr>
          <p:cNvSpPr txBox="1">
            <a:spLocks/>
          </p:cNvSpPr>
          <p:nvPr/>
        </p:nvSpPr>
        <p:spPr>
          <a:xfrm>
            <a:off x="8984557" y="399394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A96C5FA-C647-8459-2D33-EF6C1438EA39}"/>
              </a:ext>
            </a:extLst>
          </p:cNvPr>
          <p:cNvSpPr txBox="1">
            <a:spLocks/>
          </p:cNvSpPr>
          <p:nvPr/>
        </p:nvSpPr>
        <p:spPr>
          <a:xfrm>
            <a:off x="2358168" y="48906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343D7088-6EA6-4B40-B0DC-05BD2AC0759E}"/>
              </a:ext>
            </a:extLst>
          </p:cNvPr>
          <p:cNvSpPr txBox="1">
            <a:spLocks/>
          </p:cNvSpPr>
          <p:nvPr/>
        </p:nvSpPr>
        <p:spPr>
          <a:xfrm>
            <a:off x="5456126" y="48746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420D62F-E612-3C9F-91DD-D7C6391BA4F8}"/>
              </a:ext>
            </a:extLst>
          </p:cNvPr>
          <p:cNvSpPr txBox="1">
            <a:spLocks/>
          </p:cNvSpPr>
          <p:nvPr/>
        </p:nvSpPr>
        <p:spPr>
          <a:xfrm>
            <a:off x="8984557" y="489060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3BA87727-C4A5-6F9D-26CB-791A8D5AEF0E}"/>
              </a:ext>
            </a:extLst>
          </p:cNvPr>
          <p:cNvSpPr/>
          <p:nvPr/>
        </p:nvSpPr>
        <p:spPr>
          <a:xfrm>
            <a:off x="7569327" y="516915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DBA344AD-4631-2AF2-0AD3-CCE520816D43}"/>
              </a:ext>
            </a:extLst>
          </p:cNvPr>
          <p:cNvSpPr/>
          <p:nvPr/>
        </p:nvSpPr>
        <p:spPr>
          <a:xfrm>
            <a:off x="4826220" y="32206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1736A037-8438-514D-C3F0-BA6D2B29B197}"/>
              </a:ext>
            </a:extLst>
          </p:cNvPr>
          <p:cNvSpPr txBox="1">
            <a:spLocks/>
          </p:cNvSpPr>
          <p:nvPr/>
        </p:nvSpPr>
        <p:spPr>
          <a:xfrm>
            <a:off x="2338281" y="2210892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CF9A11B1-47AB-90C3-56FE-4290833CE2A2}"/>
              </a:ext>
            </a:extLst>
          </p:cNvPr>
          <p:cNvSpPr txBox="1">
            <a:spLocks/>
          </p:cNvSpPr>
          <p:nvPr/>
        </p:nvSpPr>
        <p:spPr>
          <a:xfrm>
            <a:off x="5408234" y="220061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204C71A8-E1BA-05CA-879B-0D5669D51A55}"/>
              </a:ext>
            </a:extLst>
          </p:cNvPr>
          <p:cNvSpPr/>
          <p:nvPr/>
        </p:nvSpPr>
        <p:spPr>
          <a:xfrm>
            <a:off x="4843109" y="23410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22B6560-E658-B7DE-76F6-B2DA961BBE4D}"/>
              </a:ext>
            </a:extLst>
          </p:cNvPr>
          <p:cNvSpPr/>
          <p:nvPr/>
        </p:nvSpPr>
        <p:spPr>
          <a:xfrm>
            <a:off x="7542195" y="23274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82298BCA-0A0E-0FD4-6BDF-EF9FCCBFCB3B}"/>
              </a:ext>
            </a:extLst>
          </p:cNvPr>
          <p:cNvSpPr txBox="1">
            <a:spLocks/>
          </p:cNvSpPr>
          <p:nvPr/>
        </p:nvSpPr>
        <p:spPr>
          <a:xfrm>
            <a:off x="8984557" y="220061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F677EBAB-77EF-750D-5F2C-0DB3C128CFFD}"/>
              </a:ext>
            </a:extLst>
          </p:cNvPr>
          <p:cNvSpPr/>
          <p:nvPr/>
        </p:nvSpPr>
        <p:spPr>
          <a:xfrm>
            <a:off x="4853321" y="59440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75497623-A0E4-D988-6FC5-7BC696605B56}"/>
              </a:ext>
            </a:extLst>
          </p:cNvPr>
          <p:cNvSpPr txBox="1">
            <a:spLocks/>
          </p:cNvSpPr>
          <p:nvPr/>
        </p:nvSpPr>
        <p:spPr>
          <a:xfrm>
            <a:off x="2358168" y="580363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F25E7879-56E2-EBD0-EE32-DDF5F5EE2404}"/>
              </a:ext>
            </a:extLst>
          </p:cNvPr>
          <p:cNvSpPr txBox="1">
            <a:spLocks/>
          </p:cNvSpPr>
          <p:nvPr/>
        </p:nvSpPr>
        <p:spPr>
          <a:xfrm>
            <a:off x="5477040" y="577543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89426C92-0CE3-AAB1-EDB4-F649D4CAE114}"/>
              </a:ext>
            </a:extLst>
          </p:cNvPr>
          <p:cNvSpPr txBox="1">
            <a:spLocks/>
          </p:cNvSpPr>
          <p:nvPr/>
        </p:nvSpPr>
        <p:spPr>
          <a:xfrm>
            <a:off x="8984557" y="57872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EA5028FC-241C-1FDA-0BA9-518447DB5FDF}"/>
              </a:ext>
            </a:extLst>
          </p:cNvPr>
          <p:cNvSpPr/>
          <p:nvPr/>
        </p:nvSpPr>
        <p:spPr>
          <a:xfrm>
            <a:off x="7569327" y="59954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D44B29-EF39-C95C-45D4-1395BBE6285A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677D73-8CD2-86B5-C44A-24312DEF7FAC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C1AC550-8839-93FE-63A1-E781B7AEF2E3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01A51D0D-A7B3-E416-4B47-98471A270D12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8B93C88A-55E6-EB1F-EFD2-4363F0122846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471D7B8F-2C04-D5E5-F218-5F5E59175359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Y -&gt; I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business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business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342899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crazyness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craziness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3937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lazy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laziness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278255" y="10806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messy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messyness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messy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messiness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40464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2A29B6-F81E-7E7B-06A2-5DF873D99E67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silly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silliness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73812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</a:t>
            </a:r>
            <a:r>
              <a:rPr lang="en-GB" sz="3400" dirty="0" err="1">
                <a:solidFill>
                  <a:schemeClr val="bg1"/>
                </a:solidFill>
              </a:rPr>
              <a:t>sillyer</a:t>
            </a:r>
            <a:r>
              <a:rPr lang="en-GB" sz="3400" dirty="0">
                <a:solidFill>
                  <a:schemeClr val="bg1"/>
                </a:solidFill>
              </a:rPr>
              <a:t> joke caused lots of </a:t>
            </a:r>
            <a:r>
              <a:rPr lang="en-GB" sz="3400" dirty="0" err="1">
                <a:solidFill>
                  <a:schemeClr val="bg1"/>
                </a:solidFill>
              </a:rPr>
              <a:t>funnyness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</a:t>
            </a:r>
            <a:r>
              <a:rPr lang="en-GB" sz="3400" dirty="0" err="1">
                <a:solidFill>
                  <a:schemeClr val="bg1"/>
                </a:solidFill>
              </a:rPr>
              <a:t>happyness</a:t>
            </a:r>
            <a:r>
              <a:rPr lang="en-GB" sz="3400" dirty="0">
                <a:solidFill>
                  <a:schemeClr val="bg1"/>
                </a:solidFill>
              </a:rPr>
              <a:t> in the room.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sillier</a:t>
            </a:r>
            <a:r>
              <a:rPr lang="en-GB" sz="3400" dirty="0">
                <a:solidFill>
                  <a:schemeClr val="bg1"/>
                </a:solidFill>
              </a:rPr>
              <a:t> joke caused lots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funniness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happiness</a:t>
            </a:r>
            <a:r>
              <a:rPr lang="en-GB" sz="3400" dirty="0">
                <a:solidFill>
                  <a:schemeClr val="bg1"/>
                </a:solidFill>
              </a:rPr>
              <a:t> in the room.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sillier joke caused lots of funniness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happiness in the room.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messyness</a:t>
            </a:r>
            <a:r>
              <a:rPr lang="en-GB" sz="3400" dirty="0">
                <a:solidFill>
                  <a:schemeClr val="bg1"/>
                </a:solidFill>
              </a:rPr>
              <a:t> of the desk showed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lack of </a:t>
            </a:r>
            <a:r>
              <a:rPr lang="en-GB" sz="3400" dirty="0" err="1">
                <a:solidFill>
                  <a:schemeClr val="bg1"/>
                </a:solidFill>
              </a:rPr>
              <a:t>tidyness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dirty="0" err="1">
                <a:solidFill>
                  <a:schemeClr val="bg1"/>
                </a:solidFill>
              </a:rPr>
              <a:t>lazyness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messiness</a:t>
            </a:r>
            <a:r>
              <a:rPr lang="en-GB" sz="3400" dirty="0">
                <a:solidFill>
                  <a:schemeClr val="bg1"/>
                </a:solidFill>
              </a:rPr>
              <a:t> of the desk showed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lack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tidiness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laziness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messiness of the desk showed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lack of tidiness, not laziness.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1917353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silliness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business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angriness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craziness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laziness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tidiness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messiness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silkiness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funniness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1210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Microsoft Office PowerPoint</Application>
  <PresentationFormat>Widescreen</PresentationFormat>
  <Paragraphs>273</Paragraphs>
  <Slides>33</Slides>
  <Notes>19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Andika</vt:lpstr>
      <vt:lpstr>Arial</vt:lpstr>
      <vt:lpstr>Office Theme</vt:lpstr>
      <vt:lpstr> How to Use this PowerPoint</vt:lpstr>
      <vt:lpstr>More Y -&gt;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2026-04-29T09:24:51Z</dcterms:modified>
</cp:coreProperties>
</file>