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1"/>
  </p:notesMasterIdLst>
  <p:sldIdLst>
    <p:sldId id="390" r:id="rId2"/>
    <p:sldId id="417" r:id="rId3"/>
    <p:sldId id="414" r:id="rId4"/>
    <p:sldId id="415" r:id="rId5"/>
    <p:sldId id="419" r:id="rId6"/>
    <p:sldId id="528" r:id="rId7"/>
    <p:sldId id="425" r:id="rId8"/>
    <p:sldId id="426" r:id="rId9"/>
    <p:sldId id="529" r:id="rId10"/>
    <p:sldId id="433" r:id="rId11"/>
    <p:sldId id="434" r:id="rId12"/>
    <p:sldId id="519" r:id="rId13"/>
    <p:sldId id="557" r:id="rId14"/>
    <p:sldId id="520" r:id="rId15"/>
    <p:sldId id="435" r:id="rId16"/>
    <p:sldId id="521" r:id="rId17"/>
    <p:sldId id="522" r:id="rId18"/>
    <p:sldId id="274" r:id="rId19"/>
    <p:sldId id="376" r:id="rId20"/>
    <p:sldId id="527" r:id="rId21"/>
    <p:sldId id="281" r:id="rId22"/>
    <p:sldId id="405" r:id="rId23"/>
    <p:sldId id="407" r:id="rId24"/>
    <p:sldId id="406" r:id="rId25"/>
    <p:sldId id="408" r:id="rId26"/>
    <p:sldId id="409" r:id="rId27"/>
    <p:sldId id="486" r:id="rId28"/>
    <p:sldId id="487" r:id="rId29"/>
    <p:sldId id="511" r:id="rId30"/>
    <p:sldId id="512" r:id="rId31"/>
    <p:sldId id="513" r:id="rId32"/>
    <p:sldId id="514" r:id="rId33"/>
    <p:sldId id="515" r:id="rId34"/>
    <p:sldId id="516" r:id="rId35"/>
    <p:sldId id="517" r:id="rId36"/>
    <p:sldId id="518" r:id="rId37"/>
    <p:sldId id="523" r:id="rId38"/>
    <p:sldId id="524" r:id="rId39"/>
    <p:sldId id="277" r:id="rId40"/>
  </p:sldIdLst>
  <p:sldSz cx="12192000" cy="6858000"/>
  <p:notesSz cx="6858000" cy="9144000"/>
  <p:embeddedFontLst>
    <p:embeddedFont>
      <p:font typeface="Andika" panose="02000000000000000000" pitchFamily="2" charset="0"/>
      <p:regular r:id="rId42"/>
      <p:bold r:id="rId43"/>
      <p:italic r:id="rId44"/>
      <p:boldItalic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E5E59-FDD0-4637-8775-C757B30E17D6}" v="1" dt="2026-06-01T15:24:52.7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64" d="100"/>
          <a:sy n="64" d="100"/>
        </p:scale>
        <p:origin x="451" y="5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microsoft.com/office/2018/10/relationships/authors" Target="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1T15:24:55.747" v="1118" actId="47"/>
      <pc:docMkLst>
        <pc:docMk/>
      </pc:docMkLst>
      <pc:sldChg chg="addSp delSp modSp add del mod delAnim">
        <pc:chgData name="Glen Jones" userId="e846aaca-4b24-4b13-b0d0-f2308e16b284" providerId="ADAL" clId="{ED47ACC3-9597-4D89-A1DC-43CF280EF274}" dt="2026-06-01T15:24:55.747" v="1118" actId="47"/>
        <pc:sldMkLst>
          <pc:docMk/>
          <pc:sldMk cId="2398761311" sldId="509"/>
        </pc:sldMkLst>
      </pc:sldChg>
      <pc:sldChg chg="add">
        <pc:chgData name="Glen Jones" userId="e846aaca-4b24-4b13-b0d0-f2308e16b284" providerId="ADAL" clId="{ED47ACC3-9597-4D89-A1DC-43CF280EF274}" dt="2026-06-01T15:24:52.779" v="1117"/>
        <pc:sldMkLst>
          <pc:docMk/>
          <pc:sldMk cId="2012957621" sldId="55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8ECE9-59B7-B6FC-6C60-B5E4D0660F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C3DEE1-51FB-F867-E1F6-85D14E9D2D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259047A-660C-30B5-F5EC-DDA271948E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2E95F8E-A158-B2A8-A655-A5DF54F4F4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90878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why jumping is correct.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microsoft.com/office/2007/relationships/hdphoto" Target="../media/hdphoto1.wdp"/><Relationship Id="rId4" Type="http://schemas.openxmlformats.org/officeDocument/2006/relationships/image" Target="../media/image10.png"/><Relationship Id="rId9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6578668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9135785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8641644" y="39636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5109105" y="392440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2646218" y="37581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6578668" y="46885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9135785" y="468731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8641644" y="484458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5109105" y="480534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2646218" y="468852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6578668" y="56484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9151559" y="56188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2646218" y="56188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5109105" y="584602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8645016" y="58027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1512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29576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vowel (or a y)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E6E857-2A96-346D-8EF5-4A2E2AC005EA}"/>
              </a:ext>
            </a:extLst>
          </p:cNvPr>
          <p:cNvSpPr txBox="1">
            <a:spLocks/>
          </p:cNvSpPr>
          <p:nvPr/>
        </p:nvSpPr>
        <p:spPr>
          <a:xfrm>
            <a:off x="2413000" y="583990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shine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49C5D64-B8B9-01FA-302E-4CE46257C8FD}"/>
              </a:ext>
            </a:extLst>
          </p:cNvPr>
          <p:cNvSpPr txBox="1">
            <a:spLocks/>
          </p:cNvSpPr>
          <p:nvPr/>
        </p:nvSpPr>
        <p:spPr>
          <a:xfrm>
            <a:off x="5711370" y="58103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5D881E3-DC76-6575-B5AD-02AA0967EB5C}"/>
              </a:ext>
            </a:extLst>
          </p:cNvPr>
          <p:cNvSpPr txBox="1">
            <a:spLocks/>
          </p:cNvSpPr>
          <p:nvPr/>
        </p:nvSpPr>
        <p:spPr>
          <a:xfrm>
            <a:off x="9313528" y="58103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shiny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4CE2EAA1-B22C-894A-BA30-7EBD03965FE9}"/>
              </a:ext>
            </a:extLst>
          </p:cNvPr>
          <p:cNvSpPr/>
          <p:nvPr/>
        </p:nvSpPr>
        <p:spPr>
          <a:xfrm>
            <a:off x="7893224" y="60463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972339D1-69B4-1559-938E-C2CDF8C6573A}"/>
              </a:ext>
            </a:extLst>
          </p:cNvPr>
          <p:cNvSpPr/>
          <p:nvPr/>
        </p:nvSpPr>
        <p:spPr>
          <a:xfrm>
            <a:off x="5204827" y="599413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F3A6DCCA-3649-E745-9DB9-D9389060AAFD}"/>
              </a:ext>
            </a:extLst>
          </p:cNvPr>
          <p:cNvSpPr/>
          <p:nvPr/>
        </p:nvSpPr>
        <p:spPr>
          <a:xfrm>
            <a:off x="3850875" y="5763958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578401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156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-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74ECE294-4EB5-1FC9-F7A0-37647D659A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001157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0891" y="2476323"/>
            <a:ext cx="11001157" cy="1938992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The suffix “ing” comes from very old English, where verbs had endings like ‑ing or ‑</a:t>
            </a:r>
            <a:r>
              <a:rPr lang="en-GB" sz="4000" dirty="0" err="1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ung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 to show something is happening. </a:t>
            </a:r>
          </a:p>
        </p:txBody>
      </p:sp>
    </p:spTree>
    <p:extLst>
      <p:ext uri="{BB962C8B-B14F-4D97-AF65-F5344CB8AC3E}">
        <p14:creationId xmlns:p14="http://schemas.microsoft.com/office/powerpoint/2010/main" val="5786252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2F855-A11D-76BB-85C7-021775359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The Union Flag">
            <a:extLst>
              <a:ext uri="{FF2B5EF4-FFF2-40B4-BE49-F238E27FC236}">
                <a16:creationId xmlns:a16="http://schemas.microsoft.com/office/drawing/2014/main" id="{2EA4BCD0-6EC4-B74D-1817-78EED0E3FB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3345"/>
            <a:ext cx="12192000" cy="7304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6012D6-452B-C5FA-8D85-90D6658C18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5689" y="155864"/>
            <a:ext cx="11001157" cy="6702136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ECF7F7A-85A4-1C41-E44C-1AD6C4123ED1}"/>
              </a:ext>
            </a:extLst>
          </p:cNvPr>
          <p:cNvSpPr txBox="1"/>
          <p:nvPr/>
        </p:nvSpPr>
        <p:spPr>
          <a:xfrm>
            <a:off x="1132610" y="937444"/>
            <a:ext cx="9829800" cy="501675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spAutoFit/>
          </a:bodyPr>
          <a:lstStyle/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What kind of suffix is ‑ing?</a:t>
            </a:r>
          </a:p>
          <a:p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‑ing is a tense suffix</a:t>
            </a:r>
          </a:p>
          <a:p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 tells us when something is happening.</a:t>
            </a:r>
          </a:p>
          <a:p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/>
              <a:cs typeface="Andika"/>
            </a:endParaRPr>
          </a:p>
          <a:p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/>
                <a:cs typeface="Andika"/>
              </a:rPr>
              <a:t>It does not change what the action is — only the time.</a:t>
            </a:r>
          </a:p>
        </p:txBody>
      </p:sp>
    </p:spTree>
    <p:extLst>
      <p:ext uri="{BB962C8B-B14F-4D97-AF65-F5344CB8AC3E}">
        <p14:creationId xmlns:p14="http://schemas.microsoft.com/office/powerpoint/2010/main" val="262469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jumping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jump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watching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watch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see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watching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painting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paint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paint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painting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washing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wash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wash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washing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calling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00EA12-6C67-0DEF-B92B-690375433DC2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F5AB9-62DC-0716-34B7-AAA4981AF077}"/>
              </a:ext>
            </a:extLst>
          </p:cNvPr>
          <p:cNvSpPr txBox="1">
            <a:spLocks/>
          </p:cNvSpPr>
          <p:nvPr/>
        </p:nvSpPr>
        <p:spPr>
          <a:xfrm>
            <a:off x="8285340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943224-687A-46AD-A73D-82C7E6B1895C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EFD906-CD90-3829-6CB3-4A358EDDEF1B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0A3BD8-C5D6-AE5C-E0F8-D16DE479AF5A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call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88A57D-30A0-F2FB-C1DC-A54997515A0D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calling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3532E3-1ABF-2D1F-1291-D52B7E1724F7}"/>
              </a:ext>
            </a:extLst>
          </p:cNvPr>
          <p:cNvSpPr txBox="1">
            <a:spLocks/>
          </p:cNvSpPr>
          <p:nvPr/>
        </p:nvSpPr>
        <p:spPr>
          <a:xfrm>
            <a:off x="8285341" y="52807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A3B99A-0F7A-7D56-98B3-2A1854AEB4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C97D9FD-D596-68E0-F43A-CF0A799107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C5D8CC-FFDC-AFEE-E9E8-AF84640E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17F6F9B-82F2-DC61-E52F-8B4A5139D358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600" dirty="0">
                <a:solidFill>
                  <a:schemeClr val="bg1"/>
                </a:solidFill>
              </a:rPr>
              <a:t>shouting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659E1B9A-6FAA-C07B-6321-583CE9B67472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shout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E669FFAD-CFAE-433D-10C2-539DA69764F9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902FEF23-555A-C4E8-56DD-50179CE572A5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shout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0DDD5BA-5102-04FE-5429-E05DC5D74FFA}"/>
              </a:ext>
            </a:extLst>
          </p:cNvPr>
          <p:cNvSpPr txBox="1">
            <a:spLocks/>
          </p:cNvSpPr>
          <p:nvPr/>
        </p:nvSpPr>
        <p:spPr>
          <a:xfrm>
            <a:off x="2169846" y="41864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shouting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469C4ED-66C7-0F25-AA8A-E1E039D10FFC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CAD92C1E-6702-5F8B-5321-8B2F83BC0060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E41DFE6-A493-AB11-ED76-A003363DEF3B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6F3A421C-C0B4-EB32-08B0-DFF79A7CD6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4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playing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play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playing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420437" y="135501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bake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bakeing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bake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781050" y="130853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0090EE-3BB2-6992-213C-44E94EE3F6D3}"/>
              </a:ext>
            </a:extLst>
          </p:cNvPr>
          <p:cNvSpPr txBox="1"/>
          <p:nvPr/>
        </p:nvSpPr>
        <p:spPr>
          <a:xfrm>
            <a:off x="252672" y="4632513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3: Drop the 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(base ends in a silent 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suffix starts with a vowel)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calling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call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calling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522354" y="108065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95A030-BFF0-A858-ADBC-19AA9F760E53}"/>
              </a:ext>
            </a:extLst>
          </p:cNvPr>
          <p:cNvSpPr txBox="1"/>
          <p:nvPr/>
        </p:nvSpPr>
        <p:spPr>
          <a:xfrm>
            <a:off x="342899" y="5193506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suffix.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likeing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042DF8B-B1A2-0674-9ED1-9904600AEE5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like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ECAB13-78F5-7A37-4D07-06CCFBDE5B3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63757FC-7FBC-164F-52CF-392CF291FAE2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F6EA1-64DC-62FF-B81C-5C98777933B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liking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BF9A255-4AB3-167F-CD8C-FB5D2F91DA0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624272" y="117370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5D97355-14C9-6028-9E90-D21391A52534}"/>
              </a:ext>
            </a:extLst>
          </p:cNvPr>
          <p:cNvSpPr txBox="1"/>
          <p:nvPr/>
        </p:nvSpPr>
        <p:spPr>
          <a:xfrm>
            <a:off x="252672" y="4632513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3: Drop the 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(base ends in a silent 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suffix starts with a vowel)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9" grpId="0" animBg="1"/>
      <p:bldP spid="2" grpId="0" build="allAtOnce"/>
      <p:bldP spid="1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loving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1CA0F2-A7AA-C4A8-475C-6D570AAE2B0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8756E01-97A0-580D-8E30-7C9C1D87E637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love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9E78A36-FE27-0C1D-069E-42BE57C52AE8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BDBD30A6-1BE3-5256-4BEC-7B7F16FB1F0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0EFFC36-ED69-D143-1F1F-170E7B98FA3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loving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3CF34CE-6563-E02A-9AAE-A3402C866BD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342900" y="122973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3EE3B5-E31C-2DB4-CE86-A50B54A9507E}"/>
              </a:ext>
            </a:extLst>
          </p:cNvPr>
          <p:cNvSpPr txBox="1"/>
          <p:nvPr/>
        </p:nvSpPr>
        <p:spPr>
          <a:xfrm>
            <a:off x="252672" y="4632513"/>
            <a:ext cx="115965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3: Drop the e </a:t>
            </a:r>
          </a:p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(base ends in a silent 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suffix starts with a vowel)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7" grpId="0" animBg="1"/>
      <p:bldP spid="4" grpId="0" build="allAtOnce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was </a:t>
            </a:r>
            <a:r>
              <a:rPr lang="en-GB" sz="3400" dirty="0" err="1">
                <a:solidFill>
                  <a:schemeClr val="bg1"/>
                </a:solidFill>
              </a:rPr>
              <a:t>jumpin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 err="1">
                <a:solidFill>
                  <a:schemeClr val="bg1"/>
                </a:solidFill>
              </a:rPr>
              <a:t>plahing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happyly</a:t>
            </a:r>
            <a:r>
              <a:rPr lang="en-GB" sz="3400" dirty="0">
                <a:solidFill>
                  <a:schemeClr val="bg1"/>
                </a:solidFill>
              </a:rPr>
              <a:t> in the garden.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jumping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playing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happily</a:t>
            </a:r>
            <a:r>
              <a:rPr lang="en-GB" sz="3400" dirty="0">
                <a:solidFill>
                  <a:schemeClr val="bg1"/>
                </a:solidFill>
              </a:rPr>
              <a:t> in the garden.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was jumping and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playing happily in the garden.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1945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was </a:t>
            </a:r>
            <a:r>
              <a:rPr lang="en-GB" sz="3400" dirty="0" err="1">
                <a:solidFill>
                  <a:schemeClr val="bg1"/>
                </a:solidFill>
              </a:rPr>
              <a:t>callin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shoting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</a:t>
            </a:r>
            <a:r>
              <a:rPr lang="en-GB" sz="3400" dirty="0" err="1">
                <a:solidFill>
                  <a:schemeClr val="bg1"/>
                </a:solidFill>
              </a:rPr>
              <a:t>bakeing</a:t>
            </a:r>
            <a:r>
              <a:rPr lang="en-GB" sz="3400" dirty="0">
                <a:solidFill>
                  <a:schemeClr val="bg1"/>
                </a:solidFill>
              </a:rPr>
              <a:t> with his family.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1972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calling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shouting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baking</a:t>
            </a:r>
            <a:r>
              <a:rPr lang="en-GB" sz="3400" dirty="0">
                <a:solidFill>
                  <a:schemeClr val="bg1"/>
                </a:solidFill>
              </a:rPr>
              <a:t> with his family.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60218" y="356959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was calling and shouting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baking with his family.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6414" y="1660124"/>
            <a:ext cx="745964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jumping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playing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looking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watching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painting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helping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washing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calling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shouting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baking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loving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liking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32744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1201</Words>
  <Application>Microsoft Office PowerPoint</Application>
  <PresentationFormat>Widescreen</PresentationFormat>
  <Paragraphs>307</Paragraphs>
  <Slides>39</Slides>
  <Notes>24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2" baseType="lpstr"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-ing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62</cp:revision>
  <dcterms:created xsi:type="dcterms:W3CDTF">2022-05-31T09:42:07Z</dcterms:created>
  <dcterms:modified xsi:type="dcterms:W3CDTF">2026-06-01T15:25:00Z</dcterms:modified>
</cp:coreProperties>
</file>