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417" r:id="rId3"/>
    <p:sldId id="414" r:id="rId4"/>
    <p:sldId id="415" r:id="rId5"/>
    <p:sldId id="419" r:id="rId6"/>
    <p:sldId id="530" r:id="rId7"/>
    <p:sldId id="425" r:id="rId8"/>
    <p:sldId id="426" r:id="rId9"/>
    <p:sldId id="531" r:id="rId10"/>
    <p:sldId id="433" r:id="rId11"/>
    <p:sldId id="434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528" r:id="rId20"/>
    <p:sldId id="376" r:id="rId21"/>
    <p:sldId id="529" r:id="rId22"/>
    <p:sldId id="388" r:id="rId23"/>
    <p:sldId id="281" r:id="rId24"/>
    <p:sldId id="405" r:id="rId25"/>
    <p:sldId id="407" r:id="rId26"/>
    <p:sldId id="406" r:id="rId27"/>
    <p:sldId id="408" r:id="rId28"/>
    <p:sldId id="409" r:id="rId29"/>
    <p:sldId id="486" r:id="rId30"/>
    <p:sldId id="487" r:id="rId31"/>
    <p:sldId id="511" r:id="rId32"/>
    <p:sldId id="512" r:id="rId33"/>
    <p:sldId id="513" r:id="rId34"/>
    <p:sldId id="514" r:id="rId35"/>
    <p:sldId id="515" r:id="rId36"/>
    <p:sldId id="516" r:id="rId37"/>
    <p:sldId id="517" r:id="rId38"/>
    <p:sldId id="518" r:id="rId39"/>
    <p:sldId id="523" r:id="rId40"/>
    <p:sldId id="524" r:id="rId41"/>
    <p:sldId id="277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496EE0-E8A5-49FB-8FFD-05318F2B598D}" v="6" dt="2026-06-01T15:25:03.9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25:06.482" v="2158" actId="47"/>
      <pc:docMkLst>
        <pc:docMk/>
      </pc:docMkLst>
      <pc:sldChg chg="del">
        <pc:chgData name="Glen Jones" userId="e846aaca-4b24-4b13-b0d0-f2308e16b284" providerId="ADAL" clId="{ED47ACC3-9597-4D89-A1DC-43CF280EF274}" dt="2026-06-01T15:25:06.482" v="2158" actId="47"/>
        <pc:sldMkLst>
          <pc:docMk/>
          <pc:sldMk cId="2398761311" sldId="509"/>
        </pc:sldMkLst>
      </pc:sldChg>
      <pc:sldChg chg="modSp add mod ord modAnim">
        <pc:chgData name="Glen Jones" userId="e846aaca-4b24-4b13-b0d0-f2308e16b284" providerId="ADAL" clId="{ED47ACC3-9597-4D89-A1DC-43CF280EF274}" dt="2026-06-01T15:20:43.384" v="2156" actId="14100"/>
        <pc:sldMkLst>
          <pc:docMk/>
          <pc:sldMk cId="1080009119" sldId="528"/>
        </pc:sldMkLst>
        <pc:spChg chg="mod">
          <ac:chgData name="Glen Jones" userId="e846aaca-4b24-4b13-b0d0-f2308e16b284" providerId="ADAL" clId="{ED47ACC3-9597-4D89-A1DC-43CF280EF274}" dt="2026-06-01T15:20:06.168" v="2148" actId="179"/>
          <ac:spMkLst>
            <pc:docMk/>
            <pc:sldMk cId="1080009119" sldId="528"/>
            <ac:spMk id="2" creationId="{0E47CA72-1354-87E0-BD4E-034B493C15F2}"/>
          </ac:spMkLst>
        </pc:spChg>
        <pc:spChg chg="mod">
          <ac:chgData name="Glen Jones" userId="e846aaca-4b24-4b13-b0d0-f2308e16b284" providerId="ADAL" clId="{ED47ACC3-9597-4D89-A1DC-43CF280EF274}" dt="2026-06-01T15:20:43.384" v="2156" actId="14100"/>
          <ac:spMkLst>
            <pc:docMk/>
            <pc:sldMk cId="1080009119" sldId="528"/>
            <ac:spMk id="3" creationId="{81FEE59B-9097-D71B-C039-8AD1BB1A27BE}"/>
          </ac:spMkLst>
        </pc:spChg>
      </pc:sldChg>
      <pc:sldChg chg="add">
        <pc:chgData name="Glen Jones" userId="e846aaca-4b24-4b13-b0d0-f2308e16b284" providerId="ADAL" clId="{ED47ACC3-9597-4D89-A1DC-43CF280EF274}" dt="2026-06-01T15:25:03.957" v="2157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‑er looks the same, but it has two jobs because it comes from two different old word endings.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a 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B74E9D-D8D5-8A20-516C-09D340C6A289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096A0B-F440-5405-DDCC-CBD95AE58A16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371F2B1-4569-C341-56A7-704510BA0A95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4AB6A950-700A-C056-9D6B-E8EB74456E60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E347A479-1817-E79E-A9E2-5A24D3FBA256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51ABD707-A70C-2750-7FDC-81D58ACD8D90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-er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94ABB-DE11-676D-DA48-B4E8B3121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68CD1BA8-0705-CFF9-E000-449BEEBD6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EE59B-9097-D71B-C039-8AD1BB1A2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219200"/>
            <a:ext cx="11136359" cy="423454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47CA72-1354-87E0-BD4E-034B493C15F2}"/>
              </a:ext>
            </a:extLst>
          </p:cNvPr>
          <p:cNvSpPr txBox="1"/>
          <p:nvPr/>
        </p:nvSpPr>
        <p:spPr>
          <a:xfrm>
            <a:off x="600891" y="1860771"/>
            <a:ext cx="11001157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077913" indent="-8064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“er” has two meanings!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Like in play</a:t>
            </a:r>
            <a:r>
              <a:rPr lang="en-GB" sz="40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er  means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someone who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pPr marL="1077913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1077913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Like in fast</a:t>
            </a:r>
            <a:r>
              <a:rPr lang="en-GB" sz="40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, er means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0009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321890"/>
            <a:ext cx="11001157" cy="624786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two different meanings have two different histories!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–er =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Someone who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‑er comes from Old English ‑ere.  ‑ere meant “a person connected with an action.”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was used to name people by what they did! Baker, farmer, teacher, …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629666"/>
            <a:ext cx="11001157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–er =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‑er comes from a different Old English ending. 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developed to compare things. 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job was to show degree, not people This ‑er has nothing to do with people at all.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someone who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baker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farmer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kinder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3" y="29508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bigger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32355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25898 -0.008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3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1445 -2.22222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5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0.25755 -0.0078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78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325 0.130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25898 0.1162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3" y="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smaller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small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small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smaller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faster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louder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louder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taller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shorter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shorter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teacher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teach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3550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bakeer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14498" y="140573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6F7E7C-9CA8-EF42-5E18-A509960A00B8}"/>
              </a:ext>
            </a:extLst>
          </p:cNvPr>
          <p:cNvSpPr txBox="1"/>
          <p:nvPr/>
        </p:nvSpPr>
        <p:spPr>
          <a:xfrm>
            <a:off x="252672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farm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farmer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farm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farmer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88917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biger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73811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2A29B6-F81E-7E7B-06A2-5DF873D99E67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CVC and suffix starts with a vowel).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CVC and suffix starts with a vowel).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2354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runer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dirty="0" err="1">
                <a:solidFill>
                  <a:schemeClr val="bg1"/>
                </a:solidFill>
              </a:rPr>
              <a:t>fastter</a:t>
            </a:r>
            <a:r>
              <a:rPr lang="en-GB" sz="3400" dirty="0">
                <a:solidFill>
                  <a:schemeClr val="bg1"/>
                </a:solidFill>
              </a:rPr>
              <a:t> than before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crowd was much </a:t>
            </a:r>
            <a:r>
              <a:rPr lang="en-GB" sz="3400" dirty="0" err="1">
                <a:solidFill>
                  <a:schemeClr val="bg1"/>
                </a:solidFill>
              </a:rPr>
              <a:t>loudur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runner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faster</a:t>
            </a:r>
            <a:r>
              <a:rPr lang="en-GB" sz="3400" dirty="0">
                <a:solidFill>
                  <a:schemeClr val="bg1"/>
                </a:solidFill>
              </a:rPr>
              <a:t> than before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crowd was much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louder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runner was faster than before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crowd was much louder.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308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farmmer</a:t>
            </a:r>
            <a:r>
              <a:rPr lang="en-GB" sz="3400" dirty="0">
                <a:solidFill>
                  <a:schemeClr val="bg1"/>
                </a:solidFill>
              </a:rPr>
              <a:t> is taler than the </a:t>
            </a:r>
            <a:r>
              <a:rPr lang="en-GB" sz="3400" dirty="0" err="1">
                <a:solidFill>
                  <a:schemeClr val="bg1"/>
                </a:solidFill>
              </a:rPr>
              <a:t>bakur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54455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farmer</a:t>
            </a:r>
            <a:r>
              <a:rPr lang="en-GB" sz="3400" dirty="0">
                <a:solidFill>
                  <a:schemeClr val="bg1"/>
                </a:solidFill>
              </a:rPr>
              <a:t> 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taller</a:t>
            </a:r>
            <a:r>
              <a:rPr lang="en-GB" sz="3400" dirty="0">
                <a:solidFill>
                  <a:schemeClr val="bg1"/>
                </a:solidFill>
              </a:rPr>
              <a:t> than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baker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87927" y="385262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farmer is taller than the baker.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66012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5"/>
            <a:ext cx="7459640" cy="400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bigger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smaller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faster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slower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kinder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louder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taller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shorter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baker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teacher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farmer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974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Office PowerPoint</Application>
  <PresentationFormat>Widescreen</PresentationFormat>
  <Paragraphs>324</Paragraphs>
  <Slides>41</Slides>
  <Notes>25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2026-06-01T15:25:07Z</dcterms:modified>
</cp:coreProperties>
</file>