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390" r:id="rId2"/>
    <p:sldId id="417" r:id="rId3"/>
    <p:sldId id="414" r:id="rId4"/>
    <p:sldId id="415" r:id="rId5"/>
    <p:sldId id="419" r:id="rId6"/>
    <p:sldId id="525" r:id="rId7"/>
    <p:sldId id="425" r:id="rId8"/>
    <p:sldId id="426" r:id="rId9"/>
    <p:sldId id="526" r:id="rId10"/>
    <p:sldId id="433" r:id="rId11"/>
    <p:sldId id="434" r:id="rId12"/>
    <p:sldId id="519" r:id="rId13"/>
    <p:sldId id="557" r:id="rId14"/>
    <p:sldId id="520" r:id="rId15"/>
    <p:sldId id="435" r:id="rId16"/>
    <p:sldId id="521" r:id="rId17"/>
    <p:sldId id="522" r:id="rId18"/>
    <p:sldId id="274" r:id="rId19"/>
    <p:sldId id="376" r:id="rId20"/>
    <p:sldId id="281" r:id="rId21"/>
    <p:sldId id="405" r:id="rId22"/>
    <p:sldId id="407" r:id="rId23"/>
    <p:sldId id="406" r:id="rId24"/>
    <p:sldId id="408" r:id="rId25"/>
    <p:sldId id="409" r:id="rId26"/>
    <p:sldId id="486" r:id="rId27"/>
    <p:sldId id="487" r:id="rId28"/>
    <p:sldId id="511" r:id="rId29"/>
    <p:sldId id="512" r:id="rId30"/>
    <p:sldId id="513" r:id="rId31"/>
    <p:sldId id="514" r:id="rId32"/>
    <p:sldId id="515" r:id="rId33"/>
    <p:sldId id="516" r:id="rId34"/>
    <p:sldId id="517" r:id="rId35"/>
    <p:sldId id="518" r:id="rId36"/>
    <p:sldId id="523" r:id="rId37"/>
    <p:sldId id="524" r:id="rId38"/>
    <p:sldId id="277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977E7D-95EC-472B-AF7F-66EEBA1AE690}" v="1" dt="2026-06-01T15:25:58.1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64" d="100"/>
          <a:sy n="64" d="100"/>
        </p:scale>
        <p:origin x="451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26:00.980" v="2346" actId="47"/>
      <pc:docMkLst>
        <pc:docMk/>
      </pc:docMkLst>
      <pc:sldChg chg="addSp delSp modSp add del mod delAnim">
        <pc:chgData name="Glen Jones" userId="e846aaca-4b24-4b13-b0d0-f2308e16b284" providerId="ADAL" clId="{ED47ACC3-9597-4D89-A1DC-43CF280EF274}" dt="2026-06-01T15:26:00.980" v="2346" actId="47"/>
        <pc:sldMkLst>
          <pc:docMk/>
          <pc:sldMk cId="2398761311" sldId="509"/>
        </pc:sldMkLst>
      </pc:sldChg>
      <pc:sldChg chg="add">
        <pc:chgData name="Glen Jones" userId="e846aaca-4b24-4b13-b0d0-f2308e16b284" providerId="ADAL" clId="{ED47ACC3-9597-4D89-A1DC-43CF280EF274}" dt="2026-06-01T15:25:58.173" v="2345"/>
        <pc:sldMkLst>
          <pc:docMk/>
          <pc:sldMk cId="2012957621" sldId="5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vowel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8723A8-55FC-D6F5-1666-5CD2F17258BB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C0248C-69A1-D574-3814-765FC00655D6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07BDD39-D7B9-7D28-1C0B-B2F4F830FF0B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E43BC867-4111-6430-7B78-4F2E200BA381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AA246E3A-FF0A-AD6D-EEAF-0CA154ECB7A6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F59C04DA-2B96-C051-EE23-A15041A1EF25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629664"/>
            <a:ext cx="11001157" cy="563231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“ness” comes from very old English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(-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/-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nys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).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These endings meant “state, quality, or condition”.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were used to turn describing ideas into things you could talk about.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People have been using the suffix ‑ness to talk about feelings and qualities for over 1,000 years!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sadness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sadness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state of being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kindness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kind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kind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kindness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state of being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softness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soft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soft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softness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state of being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darkness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dark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dark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darkness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state of being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brightness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bright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bright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brightness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state of being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loudness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loud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loudness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state of being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calmness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calm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calmness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24272" y="137579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happyness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885822" y="155236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342899" y="5193506"/>
            <a:ext cx="115965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4: Change I to Y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(base ends in a y and the suffix does not start with an i).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silly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silliness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silly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silliness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22354" y="131288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342899" y="5193506"/>
            <a:ext cx="115965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4: Change I to Y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(base ends in a y and the suffix does not start with an i).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tidy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tidyness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tidy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tidiness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714373" y="140464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F6C89E-6186-B5B0-793E-8A72224CD495}"/>
              </a:ext>
            </a:extLst>
          </p:cNvPr>
          <p:cNvSpPr txBox="1"/>
          <p:nvPr/>
        </p:nvSpPr>
        <p:spPr>
          <a:xfrm>
            <a:off x="342899" y="5193506"/>
            <a:ext cx="115965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4: Change I to Y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(base ends in a y and the suffix does not start with an i).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messy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messiness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8756E01-97A0-580D-8E30-7C9C1D87E637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messy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9E78A36-FE27-0C1D-069E-42BE57C52AE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DBD30A6-1BE3-5256-4BEC-7B7F16FB1F0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0EFFC36-ED69-D143-1F1F-170E7B98FA3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messiness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3CF34CE-6563-E02A-9AAE-A3402C866BD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624272" y="115945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CEBC28-2610-C4FB-4146-9252C8555048}"/>
              </a:ext>
            </a:extLst>
          </p:cNvPr>
          <p:cNvSpPr txBox="1"/>
          <p:nvPr/>
        </p:nvSpPr>
        <p:spPr>
          <a:xfrm>
            <a:off x="342899" y="5193506"/>
            <a:ext cx="115965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4: Change I to Y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(base ends in a y and the suffix does not start with an i).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7" grpId="0" animBg="1"/>
      <p:bldP spid="4" grpId="0" build="allAtOnce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kinness</a:t>
            </a:r>
            <a:r>
              <a:rPr lang="en-GB" sz="3400" dirty="0">
                <a:solidFill>
                  <a:schemeClr val="bg1"/>
                </a:solidFill>
              </a:rPr>
              <a:t> of the teacher helped turn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saddness</a:t>
            </a:r>
            <a:r>
              <a:rPr lang="en-GB" sz="3400" dirty="0">
                <a:solidFill>
                  <a:schemeClr val="bg1"/>
                </a:solidFill>
              </a:rPr>
              <a:t> of the day into </a:t>
            </a:r>
            <a:r>
              <a:rPr lang="en-GB" sz="3400" dirty="0" err="1">
                <a:solidFill>
                  <a:schemeClr val="bg1"/>
                </a:solidFill>
              </a:rPr>
              <a:t>happyness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kindness</a:t>
            </a:r>
            <a:r>
              <a:rPr lang="en-GB" sz="3400" dirty="0">
                <a:solidFill>
                  <a:schemeClr val="bg1"/>
                </a:solidFill>
              </a:rPr>
              <a:t> of the teacher helped turn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sadness</a:t>
            </a:r>
            <a:r>
              <a:rPr lang="en-GB" sz="3400" dirty="0">
                <a:solidFill>
                  <a:schemeClr val="bg1"/>
                </a:solidFill>
              </a:rPr>
              <a:t> of the day into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happiness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kindness of the teacher helped turn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sadness of the day into happiness.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With </a:t>
            </a:r>
            <a:r>
              <a:rPr lang="en-GB" sz="3400" dirty="0" err="1">
                <a:solidFill>
                  <a:schemeClr val="bg1"/>
                </a:solidFill>
              </a:rPr>
              <a:t>calmess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tidyness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room felt </a:t>
            </a:r>
            <a:r>
              <a:rPr lang="en-GB" sz="3400" dirty="0" err="1">
                <a:solidFill>
                  <a:schemeClr val="bg1"/>
                </a:solidFill>
              </a:rPr>
              <a:t>happyer</a:t>
            </a:r>
            <a:r>
              <a:rPr lang="en-GB" sz="3400" dirty="0">
                <a:solidFill>
                  <a:schemeClr val="bg1"/>
                </a:solidFill>
              </a:rPr>
              <a:t> than before.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calmness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tidiness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room felt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happier</a:t>
            </a:r>
            <a:r>
              <a:rPr lang="en-GB" sz="3400" dirty="0">
                <a:solidFill>
                  <a:schemeClr val="bg1"/>
                </a:solidFill>
              </a:rPr>
              <a:t> than before.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With calmness and tidiness,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room felt happier than before.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660124"/>
            <a:ext cx="7459640" cy="4657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sadness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kindness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softness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darkness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brightness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loudness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calmness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silliness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messiness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laziness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tidiness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9201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1225</Words>
  <Application>Microsoft Office PowerPoint</Application>
  <PresentationFormat>Widescreen</PresentationFormat>
  <Paragraphs>304</Paragraphs>
  <Slides>38</Slides>
  <Notes>24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-ness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2026-06-01T15:26:02Z</dcterms:modified>
</cp:coreProperties>
</file>