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417" r:id="rId3"/>
    <p:sldId id="414" r:id="rId4"/>
    <p:sldId id="415" r:id="rId5"/>
    <p:sldId id="419" r:id="rId6"/>
    <p:sldId id="527" r:id="rId7"/>
    <p:sldId id="425" r:id="rId8"/>
    <p:sldId id="426" r:id="rId9"/>
    <p:sldId id="274" r:id="rId10"/>
    <p:sldId id="376" r:id="rId11"/>
    <p:sldId id="391" r:id="rId12"/>
    <p:sldId id="405" r:id="rId13"/>
    <p:sldId id="406" r:id="rId14"/>
    <p:sldId id="407" r:id="rId15"/>
    <p:sldId id="408" r:id="rId16"/>
    <p:sldId id="401" r:id="rId17"/>
    <p:sldId id="396" r:id="rId18"/>
    <p:sldId id="397" r:id="rId19"/>
    <p:sldId id="398" r:id="rId20"/>
    <p:sldId id="399" r:id="rId21"/>
    <p:sldId id="379" r:id="rId22"/>
    <p:sldId id="365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BF1D00-6818-46DD-9E62-31DC6199B547}" v="30" dt="2026-06-01T16:03:26.49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1T16:03:26.496" v="2942" actId="20577"/>
      <pc:docMkLst>
        <pc:docMk/>
      </pc:docMkLst>
      <pc:sldChg chg="modSp">
        <pc:chgData name="Glen Jones" userId="e846aaca-4b24-4b13-b0d0-f2308e16b284" providerId="ADAL" clId="{ED47ACC3-9597-4D89-A1DC-43CF280EF274}" dt="2026-06-01T16:03:26.496" v="2942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1T16:03:26.496" v="2942" actId="20577"/>
          <ac:spMkLst>
            <pc:docMk/>
            <pc:sldMk cId="3097529653" sldId="397"/>
            <ac:spMk id="37" creationId="{06107483-4709-62AD-2A1B-84BBC69FEF83}"/>
          </ac:spMkLst>
        </pc:spChg>
      </pc:sldChg>
      <pc:sldChg chg="modSp add mod modAnim">
        <pc:chgData name="Glen Jones" userId="e846aaca-4b24-4b13-b0d0-f2308e16b284" providerId="ADAL" clId="{ED47ACC3-9597-4D89-A1DC-43CF280EF274}" dt="2026-06-01T16:02:17.510" v="2914"/>
        <pc:sldMkLst>
          <pc:docMk/>
          <pc:sldMk cId="310744200" sldId="405"/>
        </pc:sldMkLst>
      </pc:sldChg>
      <pc:sldChg chg="addSp modSp add mod modAnim">
        <pc:chgData name="Glen Jones" userId="e846aaca-4b24-4b13-b0d0-f2308e16b284" providerId="ADAL" clId="{ED47ACC3-9597-4D89-A1DC-43CF280EF274}" dt="2026-06-01T16:02:10.591" v="2913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1T16:02:23.070" v="2915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1T16:02:26.566" v="2916"/>
        <pc:sldMkLst>
          <pc:docMk/>
          <pc:sldMk cId="1744151026" sldId="4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937443"/>
            <a:ext cx="9403773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“light” comes from very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leoht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brightness, daylight, or something that shines.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Light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now has two meanings:</a:t>
            </a:r>
          </a:p>
          <a:p>
            <a:pPr marL="811213" indent="13398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1. brightness (not dark) or</a:t>
            </a:r>
          </a:p>
          <a:p>
            <a:pPr marL="811213" indent="1339850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2. not heavy.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highlights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9463128" y="2465058"/>
            <a:ext cx="1585656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732B2B7-F8A1-4BEF-CC47-8C18E2866193}"/>
              </a:ext>
            </a:extLst>
          </p:cNvPr>
          <p:cNvSpPr/>
          <p:nvPr/>
        </p:nvSpPr>
        <p:spPr>
          <a:xfrm>
            <a:off x="1330036" y="2242465"/>
            <a:ext cx="400745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7BDC1F-8A75-1E24-B245-8330CE5EF346}"/>
              </a:ext>
            </a:extLst>
          </p:cNvPr>
          <p:cNvSpPr/>
          <p:nvPr/>
        </p:nvSpPr>
        <p:spPr>
          <a:xfrm>
            <a:off x="9463128" y="2465058"/>
            <a:ext cx="1585656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/>
          <p:nvPr/>
        </p:nvCxnSpPr>
        <p:spPr>
          <a:xfrm>
            <a:off x="5870864" y="4000500"/>
            <a:ext cx="312766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716ECD2E-3317-4051-B8D9-36E433CA1A9F}"/>
              </a:ext>
            </a:extLst>
          </p:cNvPr>
          <p:cNvSpPr/>
          <p:nvPr/>
        </p:nvSpPr>
        <p:spPr>
          <a:xfrm>
            <a:off x="9463128" y="2465058"/>
            <a:ext cx="1585656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C384B43-6917-27BD-D581-EA462D734C70}"/>
              </a:ext>
            </a:extLst>
          </p:cNvPr>
          <p:cNvSpPr/>
          <p:nvPr/>
        </p:nvSpPr>
        <p:spPr>
          <a:xfrm>
            <a:off x="1330036" y="2242465"/>
            <a:ext cx="400745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high light s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highlights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“Light”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014760" y="1156666"/>
            <a:ext cx="158140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949045" y="374072"/>
            <a:ext cx="716973" cy="782593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420901" y="210954"/>
            <a:ext cx="2240980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make bright or less heavy.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lightest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daylight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highlights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“daylight”?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day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heavy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when it is light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day.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“daylight”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“lightest”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the brightest or least heavy.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“lightest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heavy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4491687" y="2567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“sunlight”?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“Sunlight” means light from the sun.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“sunlight”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2028800" y="240096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daylight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5961251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8518368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light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8024227" y="25940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5961250" y="3406908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sun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8565408" y="340690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bright/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not heavy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019462"/>
              </p:ext>
            </p:extLst>
          </p:nvPr>
        </p:nvGraphicFramePr>
        <p:xfrm>
          <a:off x="3600479" y="967382"/>
          <a:ext cx="5965179" cy="3359370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575638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sun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6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light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brighten/not heavy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5756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57563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 </a:t>
                      </a:r>
                      <a:br>
                        <a:rPr lang="en-GB" sz="1800" b="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more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89684"/>
                  </a:ext>
                </a:extLst>
              </a:tr>
              <a:tr h="544152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8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48891"/>
                  </a:ext>
                </a:extLst>
              </a:tr>
              <a:tr h="5441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0" dirty="0"/>
                        <a:t>less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dirty="0"/>
                        <a:t>without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639162"/>
                  </a:ext>
                </a:extLst>
              </a:tr>
              <a:tr h="5441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dirty="0" err="1"/>
                        <a:t>ly</a:t>
                      </a:r>
                      <a:endParaRPr lang="en-GB" sz="1200" i="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dirty="0"/>
                        <a:t>like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146046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603986" y="446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light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601612" y="62297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lighter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603986" y="56367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lighting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5358399" y="446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lightest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2FBB5BE9-27A7-B13A-764A-D0D4B1A2D074}"/>
              </a:ext>
            </a:extLst>
          </p:cNvPr>
          <p:cNvSpPr txBox="1">
            <a:spLocks/>
          </p:cNvSpPr>
          <p:nvPr/>
        </p:nvSpPr>
        <p:spPr>
          <a:xfrm>
            <a:off x="5358399" y="504345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lightless  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8339E3B1-69E3-0DEE-831E-BD8E6C9303F7}"/>
              </a:ext>
            </a:extLst>
          </p:cNvPr>
          <p:cNvSpPr txBox="1">
            <a:spLocks/>
          </p:cNvSpPr>
          <p:nvPr/>
        </p:nvSpPr>
        <p:spPr>
          <a:xfrm>
            <a:off x="5352300" y="56282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lightly  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C7BF4CD7-43E2-0B17-8D67-A81A828C2A86}"/>
              </a:ext>
            </a:extLst>
          </p:cNvPr>
          <p:cNvSpPr txBox="1">
            <a:spLocks/>
          </p:cNvSpPr>
          <p:nvPr/>
        </p:nvSpPr>
        <p:spPr>
          <a:xfrm>
            <a:off x="8100140" y="44435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sunlight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C59E7664-AE74-FE67-5FE9-CAEA3E938D9C}"/>
              </a:ext>
            </a:extLst>
          </p:cNvPr>
          <p:cNvSpPr txBox="1">
            <a:spLocks/>
          </p:cNvSpPr>
          <p:nvPr/>
        </p:nvSpPr>
        <p:spPr>
          <a:xfrm>
            <a:off x="8100140" y="504247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highlight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2603986" y="50436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lights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D566BF88-0521-B24C-7D01-E1A131BCC022}"/>
              </a:ext>
            </a:extLst>
          </p:cNvPr>
          <p:cNvSpPr txBox="1">
            <a:spLocks/>
          </p:cNvSpPr>
          <p:nvPr/>
        </p:nvSpPr>
        <p:spPr>
          <a:xfrm>
            <a:off x="8100140" y="564246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highlights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36FC5CAB-E0D5-306D-AF06-1F32C5F1CB59}"/>
              </a:ext>
            </a:extLst>
          </p:cNvPr>
          <p:cNvSpPr txBox="1">
            <a:spLocks/>
          </p:cNvSpPr>
          <p:nvPr/>
        </p:nvSpPr>
        <p:spPr>
          <a:xfrm>
            <a:off x="8100140" y="622979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highlighted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6" grpId="0" animBg="1"/>
      <p:bldP spid="23" grpId="0" animBg="1"/>
      <p:bldP spid="7" grpId="0" animBg="1"/>
      <p:bldP spid="13" grpId="0" animBg="1"/>
      <p:bldP spid="17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room was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lightur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morning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dailight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room was lighter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morning daylight.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room was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lighter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morning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daylight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522" y="1702959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lightest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daylight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sunlight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highlights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cleanest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cleanliness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unclean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light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</Words>
  <Application>Microsoft Office PowerPoint</Application>
  <PresentationFormat>Widescreen</PresentationFormat>
  <Paragraphs>199</Paragraphs>
  <Slides>23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base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2026-06-01T16:03:28Z</dcterms:modified>
</cp:coreProperties>
</file>