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390" r:id="rId2"/>
    <p:sldId id="417" r:id="rId3"/>
    <p:sldId id="414" r:id="rId4"/>
    <p:sldId id="415" r:id="rId5"/>
    <p:sldId id="419" r:id="rId6"/>
    <p:sldId id="527" r:id="rId7"/>
    <p:sldId id="425" r:id="rId8"/>
    <p:sldId id="426" r:id="rId9"/>
    <p:sldId id="274" r:id="rId10"/>
    <p:sldId id="376" r:id="rId11"/>
    <p:sldId id="391" r:id="rId12"/>
    <p:sldId id="405" r:id="rId13"/>
    <p:sldId id="406" r:id="rId14"/>
    <p:sldId id="528" r:id="rId15"/>
    <p:sldId id="529" r:id="rId16"/>
    <p:sldId id="401" r:id="rId17"/>
    <p:sldId id="530" r:id="rId18"/>
    <p:sldId id="396" r:id="rId19"/>
    <p:sldId id="397" r:id="rId20"/>
    <p:sldId id="398" r:id="rId21"/>
    <p:sldId id="399" r:id="rId22"/>
    <p:sldId id="379" r:id="rId23"/>
    <p:sldId id="365" r:id="rId24"/>
    <p:sldId id="277" r:id="rId25"/>
  </p:sldIdLst>
  <p:sldSz cx="12192000" cy="6858000"/>
  <p:notesSz cx="6858000" cy="9144000"/>
  <p:embeddedFontLst>
    <p:embeddedFont>
      <p:font typeface="Andika" panose="02000000000000000000" pitchFamily="2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EA6F085-8D9F-407A-BF3B-399F21419F0C}" v="15" dt="2026-06-01T16:06:22.6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4" d="100"/>
          <a:sy n="84" d="100"/>
        </p:scale>
        <p:origin x="90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6-01T16:06:22.657" v="3422"/>
      <pc:docMkLst>
        <pc:docMk/>
      </pc:docMkLst>
      <pc:sldChg chg="modSp add mod modAnim">
        <pc:chgData name="Glen Jones" userId="e846aaca-4b24-4b13-b0d0-f2308e16b284" providerId="ADAL" clId="{ED47ACC3-9597-4D89-A1DC-43CF280EF274}" dt="2026-06-01T16:05:30.686" v="3406"/>
        <pc:sldMkLst>
          <pc:docMk/>
          <pc:sldMk cId="310744200" sldId="405"/>
        </pc:sldMkLst>
      </pc:sldChg>
      <pc:sldChg chg="addSp modSp add mod modAnim">
        <pc:chgData name="Glen Jones" userId="e846aaca-4b24-4b13-b0d0-f2308e16b284" providerId="ADAL" clId="{ED47ACC3-9597-4D89-A1DC-43CF280EF274}" dt="2026-06-01T16:05:34.698" v="3407"/>
        <pc:sldMkLst>
          <pc:docMk/>
          <pc:sldMk cId="3050981844" sldId="406"/>
        </pc:sldMkLst>
      </pc:sldChg>
      <pc:sldChg chg="addSp modSp add mod modAnim">
        <pc:chgData name="Glen Jones" userId="e846aaca-4b24-4b13-b0d0-f2308e16b284" providerId="ADAL" clId="{ED47ACC3-9597-4D89-A1DC-43CF280EF274}" dt="2026-06-01T16:05:37.959" v="3408"/>
        <pc:sldMkLst>
          <pc:docMk/>
          <pc:sldMk cId="3173742757" sldId="528"/>
        </pc:sldMkLst>
      </pc:sldChg>
      <pc:sldChg chg="modAnim">
        <pc:chgData name="Glen Jones" userId="e846aaca-4b24-4b13-b0d0-f2308e16b284" providerId="ADAL" clId="{ED47ACC3-9597-4D89-A1DC-43CF280EF274}" dt="2026-06-01T16:05:41.959" v="3409"/>
        <pc:sldMkLst>
          <pc:docMk/>
          <pc:sldMk cId="1199749283" sldId="529"/>
        </pc:sldMkLst>
      </pc:sldChg>
      <pc:sldChg chg="addAnim delAnim modAnim">
        <pc:chgData name="Glen Jones" userId="e846aaca-4b24-4b13-b0d0-f2308e16b284" providerId="ADAL" clId="{ED47ACC3-9597-4D89-A1DC-43CF280EF274}" dt="2026-06-01T16:06:22.657" v="3422"/>
        <pc:sldMkLst>
          <pc:docMk/>
          <pc:sldMk cId="2891536809" sldId="53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F1371-9318-2AAC-BC69-A4294807C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001960D-C8A0-20AC-AA48-1A2135D5EA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A82E02-E8A9-D7C9-48D7-5C8236383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4D72B6-093F-666F-3E8B-5C3A541030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1240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03DD45-E1AE-067A-F8C0-A90771C91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B00583-F122-D175-555D-5B4B78F27F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3EAC58-F251-0816-25CB-338EE5691A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38400B-E68B-E7EC-971B-4BD36868E90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3709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0100" y="155864"/>
            <a:ext cx="10666746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1444336" y="2476325"/>
            <a:ext cx="9403773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“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clean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 comes from very old English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clǣne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which meant pure, clear, and free from dirt. </a:t>
            </a: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cleanliness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6DB121-5FB5-0944-0692-98F0CC1DD89D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A803747-6EB1-9559-3A68-E126ABEC8C7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097CD4-EDE4-13E9-A7C2-74F98ED48207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20208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clean li ness</a:t>
            </a:r>
            <a:endParaRPr lang="en-GB" sz="138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clean li ness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67FB9B-9192-54B1-976E-C44E37457738}"/>
              </a:ext>
            </a:extLst>
          </p:cNvPr>
          <p:cNvSpPr/>
          <p:nvPr/>
        </p:nvSpPr>
        <p:spPr>
          <a:xfrm>
            <a:off x="7335982" y="2465058"/>
            <a:ext cx="3712802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69140-25F0-26A3-C031-380C800E8B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1BE43BD-82BD-1670-A684-5523A2B709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81885F-6CE8-D6D0-A728-4212DDE27E5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clean li ness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15CA1A3-0D99-417E-03DB-581F0E048253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A2FAF54-AE7E-3D29-F205-F56899CFFD4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12FFE8D-AFA9-6313-F334-0E0BDE91DC6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4E412D8-45D5-B5AE-4918-F12BFD0CDB8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C8800E2-BFE9-5CCD-5361-0569E7EC3CBF}"/>
              </a:ext>
            </a:extLst>
          </p:cNvPr>
          <p:cNvSpPr/>
          <p:nvPr/>
        </p:nvSpPr>
        <p:spPr>
          <a:xfrm>
            <a:off x="7301555" y="2326513"/>
            <a:ext cx="3712802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79E5E7C-52BD-77C8-647B-3DCC244A1BDA}"/>
              </a:ext>
            </a:extLst>
          </p:cNvPr>
          <p:cNvSpPr/>
          <p:nvPr/>
        </p:nvSpPr>
        <p:spPr>
          <a:xfrm>
            <a:off x="5732319" y="2326513"/>
            <a:ext cx="1342404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374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279A10-F145-5F17-89B6-60CC04B7F9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9E792F7-BA73-26E2-2641-30A26E73DE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DC4068-1A51-AE31-FE55-C64127135C31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clean li ness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7D04086-8095-168C-8226-A93E1F7CAE53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F0DEBA6-9DE3-B80D-5BD2-49B562434079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95EBEAA-14EC-3A6F-E637-6DADAEDA898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A4C1274-1379-A9AB-FF08-9813B776BE8A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9622461-C842-FE2A-BE4D-A9B4CE767CF9}"/>
              </a:ext>
            </a:extLst>
          </p:cNvPr>
          <p:cNvSpPr/>
          <p:nvPr/>
        </p:nvSpPr>
        <p:spPr>
          <a:xfrm>
            <a:off x="7301555" y="2326513"/>
            <a:ext cx="3712802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CCFAEE2-6460-FD35-D8FB-5A13FAD2A584}"/>
              </a:ext>
            </a:extLst>
          </p:cNvPr>
          <p:cNvSpPr/>
          <p:nvPr/>
        </p:nvSpPr>
        <p:spPr>
          <a:xfrm>
            <a:off x="5732319" y="2326513"/>
            <a:ext cx="1342404" cy="1844165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422B063-41F6-622F-6A34-4C237B406F0B}"/>
              </a:ext>
            </a:extLst>
          </p:cNvPr>
          <p:cNvCxnSpPr/>
          <p:nvPr/>
        </p:nvCxnSpPr>
        <p:spPr>
          <a:xfrm>
            <a:off x="1797627" y="4031673"/>
            <a:ext cx="3127664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974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8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clean li ness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cleanliness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646006" y="4083527"/>
            <a:ext cx="10779391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“Clean”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3822279" y="1156665"/>
            <a:ext cx="158140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5870862" y="195008"/>
            <a:ext cx="748147" cy="92009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B286E95-501A-9045-296C-056BCF226F23}"/>
              </a:ext>
            </a:extLst>
          </p:cNvPr>
          <p:cNvSpPr/>
          <p:nvPr/>
        </p:nvSpPr>
        <p:spPr>
          <a:xfrm>
            <a:off x="6772437" y="204141"/>
            <a:ext cx="2047394" cy="92009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5F64DF5-3396-9731-70A4-9A39308FEE07}"/>
              </a:ext>
            </a:extLst>
          </p:cNvPr>
          <p:cNvSpPr txBox="1">
            <a:spLocks/>
          </p:cNvSpPr>
          <p:nvPr/>
        </p:nvSpPr>
        <p:spPr>
          <a:xfrm>
            <a:off x="929223" y="1809525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clean</a:t>
            </a:r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DB0D6-3D92-85EC-FC12-3692556A8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91F10F5D-2B16-025A-D817-61D7AB9CD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BC457-D521-41BF-44A5-B3320BE60733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8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clean li ness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4390BE30-4653-878A-29C0-E87E1BBAD9B8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373E25B-12B1-E3A8-4E6B-3901861423F5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65AB6F0-DFC4-90D6-8745-F9F14512D282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cleanliness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7CDC8415-8A02-E86B-413D-87EAF5D4C7DA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A590A56-C41C-4C0A-68D3-2B60DB75712F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does the Y become an I?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77A842-E56F-4DFD-EF89-45D9ADD17FD1}"/>
              </a:ext>
            </a:extLst>
          </p:cNvPr>
          <p:cNvCxnSpPr>
            <a:cxnSpLocks/>
          </p:cNvCxnSpPr>
          <p:nvPr/>
        </p:nvCxnSpPr>
        <p:spPr>
          <a:xfrm>
            <a:off x="3822279" y="1156665"/>
            <a:ext cx="158140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CD22CAD6-0D04-4621-101D-D82770FDF556}"/>
              </a:ext>
            </a:extLst>
          </p:cNvPr>
          <p:cNvSpPr/>
          <p:nvPr/>
        </p:nvSpPr>
        <p:spPr>
          <a:xfrm>
            <a:off x="5870862" y="195008"/>
            <a:ext cx="748147" cy="92009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1F0A70-6F9B-9394-7A03-8E18B4100AF6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4EBBD7B-1E65-B164-A89B-64B63C168A55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859D7E-5354-BF61-AC6D-54E6C4EAC234}"/>
              </a:ext>
            </a:extLst>
          </p:cNvPr>
          <p:cNvSpPr/>
          <p:nvPr/>
        </p:nvSpPr>
        <p:spPr>
          <a:xfrm>
            <a:off x="6772437" y="204141"/>
            <a:ext cx="2047394" cy="92009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1DC51B1-BA6F-9259-7220-C7669C878B8B}"/>
              </a:ext>
            </a:extLst>
          </p:cNvPr>
          <p:cNvSpPr txBox="1">
            <a:spLocks/>
          </p:cNvSpPr>
          <p:nvPr/>
        </p:nvSpPr>
        <p:spPr>
          <a:xfrm>
            <a:off x="929223" y="1809525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clean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F4FBE41-BA05-F4ED-6711-B570194A24CA}"/>
              </a:ext>
            </a:extLst>
          </p:cNvPr>
          <p:cNvSpPr txBox="1">
            <a:spLocks/>
          </p:cNvSpPr>
          <p:nvPr/>
        </p:nvSpPr>
        <p:spPr>
          <a:xfrm>
            <a:off x="895111" y="5898857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CED59FB-163D-4940-2906-AF3CDA6DBC23}"/>
              </a:ext>
            </a:extLst>
          </p:cNvPr>
          <p:cNvSpPr txBox="1">
            <a:spLocks/>
          </p:cNvSpPr>
          <p:nvPr/>
        </p:nvSpPr>
        <p:spPr>
          <a:xfrm>
            <a:off x="3962018" y="589885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A00F188D-ADB5-33A3-D508-5DC053D20AA7}"/>
              </a:ext>
            </a:extLst>
          </p:cNvPr>
          <p:cNvSpPr/>
          <p:nvPr/>
        </p:nvSpPr>
        <p:spPr>
          <a:xfrm>
            <a:off x="3467877" y="603929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C4255A4-20DC-CC91-ABB6-57979B401795}"/>
              </a:ext>
            </a:extLst>
          </p:cNvPr>
          <p:cNvSpPr/>
          <p:nvPr/>
        </p:nvSpPr>
        <p:spPr>
          <a:xfrm>
            <a:off x="6143872" y="60034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0CE595B-A551-BF11-B278-69C8FBA8122E}"/>
              </a:ext>
            </a:extLst>
          </p:cNvPr>
          <p:cNvSpPr txBox="1">
            <a:spLocks/>
          </p:cNvSpPr>
          <p:nvPr/>
        </p:nvSpPr>
        <p:spPr>
          <a:xfrm>
            <a:off x="7532628" y="58988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E080A49-560D-B6DD-225A-3237A5114A57}"/>
              </a:ext>
            </a:extLst>
          </p:cNvPr>
          <p:cNvSpPr txBox="1">
            <a:spLocks/>
          </p:cNvSpPr>
          <p:nvPr/>
        </p:nvSpPr>
        <p:spPr>
          <a:xfrm>
            <a:off x="895112" y="4953921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 ends in a 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22927C0-E28D-7E90-0AF5-E760C423B2B4}"/>
              </a:ext>
            </a:extLst>
          </p:cNvPr>
          <p:cNvSpPr txBox="1">
            <a:spLocks/>
          </p:cNvSpPr>
          <p:nvPr/>
        </p:nvSpPr>
        <p:spPr>
          <a:xfrm>
            <a:off x="1404903" y="4036621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06C2084-4248-5F9F-F628-1FD370123401}"/>
              </a:ext>
            </a:extLst>
          </p:cNvPr>
          <p:cNvSpPr txBox="1">
            <a:spLocks/>
          </p:cNvSpPr>
          <p:nvPr/>
        </p:nvSpPr>
        <p:spPr>
          <a:xfrm>
            <a:off x="3977792" y="49350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C6A15A9D-F688-6821-33E3-D4A150F67A85}"/>
              </a:ext>
            </a:extLst>
          </p:cNvPr>
          <p:cNvSpPr/>
          <p:nvPr/>
        </p:nvSpPr>
        <p:spPr>
          <a:xfrm>
            <a:off x="3483651" y="50755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A7E0E31D-A7F2-1791-64A1-EC572127C2C3}"/>
              </a:ext>
            </a:extLst>
          </p:cNvPr>
          <p:cNvSpPr/>
          <p:nvPr/>
        </p:nvSpPr>
        <p:spPr>
          <a:xfrm>
            <a:off x="6159646" y="503967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540EA77-D361-CC29-AAA7-0DCB4F3E7309}"/>
              </a:ext>
            </a:extLst>
          </p:cNvPr>
          <p:cNvSpPr txBox="1">
            <a:spLocks/>
          </p:cNvSpPr>
          <p:nvPr/>
        </p:nvSpPr>
        <p:spPr>
          <a:xfrm>
            <a:off x="7548402" y="49350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915368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7" grpId="0" animBg="1"/>
      <p:bldP spid="12" grpId="0" animBg="1"/>
      <p:bldP spid="13" grpId="0" animBg="1"/>
      <p:bldP spid="14" grpId="0" animBg="1"/>
      <p:bldP spid="15" grpId="0" animBg="1"/>
      <p:bldP spid="19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709586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Clean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be free of dirt.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735198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clean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73421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unclean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6794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cleanest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6918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cleaner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A9060E-26EA-BF0C-17EE-7D92615AE75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645975B2-1FAC-710C-34E6-0EBDF08F10CC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D9B34FB-1F47-00F1-3CFD-7F0FEF00BB27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cleanliness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6112FB1E-0CBB-EB2C-9A3D-B9D145078FA4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58D5FD8-2E75-A4A1-F7DA-D740C455A01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CDDA4F41-C388-77E9-7BCB-2A7B75EB274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6D9962D-B591-CF9E-79EB-C37EAAD35CF2}"/>
              </a:ext>
            </a:extLst>
          </p:cNvPr>
          <p:cNvSpPr txBox="1">
            <a:spLocks/>
          </p:cNvSpPr>
          <p:nvPr/>
        </p:nvSpPr>
        <p:spPr>
          <a:xfrm>
            <a:off x="929223" y="1809525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clean</a:t>
            </a:r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“cleaner”?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5883934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clean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8441051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7946910" y="26161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4414371" y="25768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5883933" y="3428999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free of dirt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8488091" y="3428998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Cleaner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 someone who cleans/makes free of dirt. 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“cleaner”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unclean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cleanest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2084928" y="24219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cleaner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22413FC1-02FF-93F6-58D4-498AEDD75A56}"/>
              </a:ext>
            </a:extLst>
          </p:cNvPr>
          <p:cNvSpPr/>
          <p:nvPr/>
        </p:nvSpPr>
        <p:spPr>
          <a:xfrm>
            <a:off x="4353411" y="24521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“cleanest”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“C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leanest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the most free of dirt.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“cleanest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unclean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630251-6F9E-A58C-EA8F-F0BEDAD9939D}"/>
              </a:ext>
            </a:extLst>
          </p:cNvPr>
          <p:cNvSpPr txBox="1">
            <a:spLocks/>
          </p:cNvSpPr>
          <p:nvPr/>
        </p:nvSpPr>
        <p:spPr>
          <a:xfrm>
            <a:off x="1889050" y="22858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cleanest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cleaner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7217A51-67F5-1A9F-CE8F-0B1CD676E90B}"/>
              </a:ext>
            </a:extLst>
          </p:cNvPr>
          <p:cNvSpPr txBox="1">
            <a:spLocks/>
          </p:cNvSpPr>
          <p:nvPr/>
        </p:nvSpPr>
        <p:spPr>
          <a:xfrm>
            <a:off x="5909618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clean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2887886-CEE9-F5C6-3903-FC95904F7230}"/>
              </a:ext>
            </a:extLst>
          </p:cNvPr>
          <p:cNvSpPr txBox="1">
            <a:spLocks/>
          </p:cNvSpPr>
          <p:nvPr/>
        </p:nvSpPr>
        <p:spPr>
          <a:xfrm>
            <a:off x="8466735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108798F0-0CA2-27E7-DFC3-F399D743772F}"/>
              </a:ext>
            </a:extLst>
          </p:cNvPr>
          <p:cNvSpPr/>
          <p:nvPr/>
        </p:nvSpPr>
        <p:spPr>
          <a:xfrm>
            <a:off x="7972594" y="242633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CFD39CB-3D5D-20CF-364C-C9BA9C89CADB}"/>
              </a:ext>
            </a:extLst>
          </p:cNvPr>
          <p:cNvSpPr txBox="1">
            <a:spLocks/>
          </p:cNvSpPr>
          <p:nvPr/>
        </p:nvSpPr>
        <p:spPr>
          <a:xfrm>
            <a:off x="5909617" y="3239204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free of dirt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0FC19AC-BF28-6A75-6715-168C1DA4E39F}"/>
              </a:ext>
            </a:extLst>
          </p:cNvPr>
          <p:cNvSpPr txBox="1">
            <a:spLocks/>
          </p:cNvSpPr>
          <p:nvPr/>
        </p:nvSpPr>
        <p:spPr>
          <a:xfrm>
            <a:off x="8513775" y="3239203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most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" grpId="0" animBg="1"/>
      <p:bldP spid="36" grpId="0" animBg="1"/>
      <p:bldP spid="9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5C81647-3000-D21E-6A0C-F6E9CFDF135C}"/>
              </a:ext>
            </a:extLst>
          </p:cNvPr>
          <p:cNvSpPr/>
          <p:nvPr/>
        </p:nvSpPr>
        <p:spPr>
          <a:xfrm>
            <a:off x="4491687" y="256720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“unclean”?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“Unclean” means dirty.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“unclean”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37A08A-A185-89AB-2A9D-99140A082DB5}"/>
              </a:ext>
            </a:extLst>
          </p:cNvPr>
          <p:cNvSpPr txBox="1">
            <a:spLocks/>
          </p:cNvSpPr>
          <p:nvPr/>
        </p:nvSpPr>
        <p:spPr>
          <a:xfrm>
            <a:off x="2028800" y="240096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unclean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cleanest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cleaner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692BFA-8DA8-4BA5-99AD-29023DDFB428}"/>
              </a:ext>
            </a:extLst>
          </p:cNvPr>
          <p:cNvSpPr txBox="1">
            <a:spLocks/>
          </p:cNvSpPr>
          <p:nvPr/>
        </p:nvSpPr>
        <p:spPr>
          <a:xfrm>
            <a:off x="5961251" y="24536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7B219B1-FF33-03FB-863C-8D99BE686D81}"/>
              </a:ext>
            </a:extLst>
          </p:cNvPr>
          <p:cNvSpPr txBox="1">
            <a:spLocks/>
          </p:cNvSpPr>
          <p:nvPr/>
        </p:nvSpPr>
        <p:spPr>
          <a:xfrm>
            <a:off x="8518368" y="24536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clean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21F1AF7-C972-5FDC-F2BB-03241CB04148}"/>
              </a:ext>
            </a:extLst>
          </p:cNvPr>
          <p:cNvSpPr/>
          <p:nvPr/>
        </p:nvSpPr>
        <p:spPr>
          <a:xfrm>
            <a:off x="8024227" y="25940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64CF510-7DCD-2A76-B15C-BDF90FBEE2F7}"/>
              </a:ext>
            </a:extLst>
          </p:cNvPr>
          <p:cNvSpPr txBox="1">
            <a:spLocks/>
          </p:cNvSpPr>
          <p:nvPr/>
        </p:nvSpPr>
        <p:spPr>
          <a:xfrm>
            <a:off x="5961250" y="3406908"/>
            <a:ext cx="1980001" cy="846029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undo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0552C47-F964-5C8C-A406-906F00BE8EE0}"/>
              </a:ext>
            </a:extLst>
          </p:cNvPr>
          <p:cNvSpPr txBox="1">
            <a:spLocks/>
          </p:cNvSpPr>
          <p:nvPr/>
        </p:nvSpPr>
        <p:spPr>
          <a:xfrm>
            <a:off x="8565408" y="3406907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free of dirt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8" grpId="0" animBg="1"/>
      <p:bldP spid="29" grpId="0" animBg="1"/>
      <p:bldP spid="4" grpId="0" animBg="1"/>
      <p:bldP spid="9" grpId="0" animBg="1"/>
      <p:bldP spid="11" grpId="0" animBg="1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0480" y="973815"/>
            <a:ext cx="5965178" cy="338583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435568"/>
              </p:ext>
            </p:extLst>
          </p:nvPr>
        </p:nvGraphicFramePr>
        <p:xfrm>
          <a:off x="3600479" y="967382"/>
          <a:ext cx="5965179" cy="3359372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988393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39843"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</a:t>
                      </a: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opposite</a:t>
                      </a:r>
                      <a:endParaRPr lang="en-GB" sz="8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clean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free of dirt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1200" b="0" i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83984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  <a:br>
                        <a:rPr lang="en-GB" sz="12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happening now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83984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 </a:t>
                      </a:r>
                      <a:b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more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89684"/>
                  </a:ext>
                </a:extLst>
              </a:tr>
              <a:tr h="839843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8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 </a:t>
                      </a:r>
                      <a:b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most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84889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4037932" y="449478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B267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clean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4035558" y="625463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B267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cleaner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4037932" y="566154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B267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cleaning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6792345" y="449478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B267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cleanest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2FBB5BE9-27A7-B13A-764A-D0D4B1A2D074}"/>
              </a:ext>
            </a:extLst>
          </p:cNvPr>
          <p:cNvSpPr txBox="1">
            <a:spLocks/>
          </p:cNvSpPr>
          <p:nvPr/>
        </p:nvSpPr>
        <p:spPr>
          <a:xfrm>
            <a:off x="6792345" y="506829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B267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unclean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A27D68FF-C324-D0FB-3AA9-401FB292F42B}"/>
              </a:ext>
            </a:extLst>
          </p:cNvPr>
          <p:cNvSpPr txBox="1">
            <a:spLocks/>
          </p:cNvSpPr>
          <p:nvPr/>
        </p:nvSpPr>
        <p:spPr>
          <a:xfrm>
            <a:off x="4037932" y="506845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B267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cleans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cleanur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cleened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classroom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until it was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cleanst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one.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cleaner cleaned the classroom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until it was the cleanest one.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cleaner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cleaned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classroom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until it was 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cleanest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one.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522" y="1702959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light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lighter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lightest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daylight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sunlight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highlights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clean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cleaned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cleaner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cleanest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cleanliness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unclean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clean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805</Words>
  <Application>Microsoft Office PowerPoint</Application>
  <PresentationFormat>Widescreen</PresentationFormat>
  <Paragraphs>197</Paragraphs>
  <Slides>24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base clean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2026-06-01T16:06:22Z</dcterms:modified>
</cp:coreProperties>
</file>