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417" r:id="rId3"/>
    <p:sldId id="414" r:id="rId4"/>
    <p:sldId id="415" r:id="rId5"/>
    <p:sldId id="419" r:id="rId6"/>
    <p:sldId id="527" r:id="rId7"/>
    <p:sldId id="425" r:id="rId8"/>
    <p:sldId id="426" r:id="rId9"/>
    <p:sldId id="534" r:id="rId10"/>
    <p:sldId id="433" r:id="rId11"/>
    <p:sldId id="525" r:id="rId12"/>
    <p:sldId id="519" r:id="rId13"/>
    <p:sldId id="557" r:id="rId14"/>
    <p:sldId id="520" r:id="rId15"/>
    <p:sldId id="533" r:id="rId16"/>
    <p:sldId id="521" r:id="rId17"/>
    <p:sldId id="522" r:id="rId18"/>
    <p:sldId id="274" r:id="rId19"/>
    <p:sldId id="376" r:id="rId20"/>
    <p:sldId id="391" r:id="rId21"/>
    <p:sldId id="405" r:id="rId22"/>
    <p:sldId id="406" r:id="rId23"/>
    <p:sldId id="530" r:id="rId24"/>
    <p:sldId id="531" r:id="rId25"/>
    <p:sldId id="401" r:id="rId26"/>
    <p:sldId id="532" r:id="rId27"/>
    <p:sldId id="396" r:id="rId28"/>
    <p:sldId id="397" r:id="rId29"/>
    <p:sldId id="398" r:id="rId30"/>
    <p:sldId id="399" r:id="rId31"/>
    <p:sldId id="379" r:id="rId32"/>
    <p:sldId id="365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15EAB0-6E40-422C-A9A6-E88D93C985FA}" v="8" dt="2026-06-01T16:15:07.6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9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01T16:15:12.805" v="820"/>
      <pc:docMkLst>
        <pc:docMk/>
      </pc:docMkLst>
      <pc:sldChg chg="addAnim delAnim modAnim">
        <pc:chgData name="Glen Jones" userId="e846aaca-4b24-4b13-b0d0-f2308e16b284" providerId="ADAL" clId="{ED47ACC3-9597-4D89-A1DC-43CF280EF274}" dt="2026-06-01T16:09:03.683" v="811"/>
        <pc:sldMkLst>
          <pc:docMk/>
          <pc:sldMk cId="578625206" sldId="376"/>
        </pc:sldMkLst>
      </pc:sldChg>
      <pc:sldChg chg="addSp delSp modSp mod">
        <pc:chgData name="Glen Jones" userId="e846aaca-4b24-4b13-b0d0-f2308e16b284" providerId="ADAL" clId="{ED47ACC3-9597-4D89-A1DC-43CF280EF274}" dt="2026-06-01T16:14:34.033" v="818"/>
        <pc:sldMkLst>
          <pc:docMk/>
          <pc:sldMk cId="2727212801" sldId="396"/>
        </pc:sldMkLst>
        <pc:spChg chg="del mod">
          <ac:chgData name="Glen Jones" userId="e846aaca-4b24-4b13-b0d0-f2308e16b284" providerId="ADAL" clId="{ED47ACC3-9597-4D89-A1DC-43CF280EF274}" dt="2026-06-01T16:14:33.359" v="817" actId="478"/>
          <ac:spMkLst>
            <pc:docMk/>
            <pc:sldMk cId="2727212801" sldId="396"/>
            <ac:spMk id="2" creationId="{25F250E8-8E44-D96B-0158-BD1AA3977575}"/>
          </ac:spMkLst>
        </pc:spChg>
        <pc:spChg chg="add mod">
          <ac:chgData name="Glen Jones" userId="e846aaca-4b24-4b13-b0d0-f2308e16b284" providerId="ADAL" clId="{ED47ACC3-9597-4D89-A1DC-43CF280EF274}" dt="2026-06-01T16:14:34.033" v="818"/>
          <ac:spMkLst>
            <pc:docMk/>
            <pc:sldMk cId="2727212801" sldId="396"/>
            <ac:spMk id="10" creationId="{96DBC5D6-72B1-A3FB-FD8F-1A61454E7DAE}"/>
          </ac:spMkLst>
        </pc:spChg>
        <pc:spChg chg="add mod">
          <ac:chgData name="Glen Jones" userId="e846aaca-4b24-4b13-b0d0-f2308e16b284" providerId="ADAL" clId="{ED47ACC3-9597-4D89-A1DC-43CF280EF274}" dt="2026-06-01T16:14:34.033" v="818"/>
          <ac:spMkLst>
            <pc:docMk/>
            <pc:sldMk cId="2727212801" sldId="396"/>
            <ac:spMk id="12" creationId="{C45CEF39-594A-DE8E-DF4B-C6A0DEEFF767}"/>
          </ac:spMkLst>
        </pc:spChg>
        <pc:spChg chg="add mod">
          <ac:chgData name="Glen Jones" userId="e846aaca-4b24-4b13-b0d0-f2308e16b284" providerId="ADAL" clId="{ED47ACC3-9597-4D89-A1DC-43CF280EF274}" dt="2026-06-01T16:14:34.033" v="818"/>
          <ac:spMkLst>
            <pc:docMk/>
            <pc:sldMk cId="2727212801" sldId="396"/>
            <ac:spMk id="13" creationId="{A93BF480-036D-19B4-8617-E3EB1DC5F11D}"/>
          </ac:spMkLst>
        </pc:spChg>
        <pc:spChg chg="del">
          <ac:chgData name="Glen Jones" userId="e846aaca-4b24-4b13-b0d0-f2308e16b284" providerId="ADAL" clId="{ED47ACC3-9597-4D89-A1DC-43CF280EF274}" dt="2026-06-01T16:14:33.359" v="817" actId="478"/>
          <ac:spMkLst>
            <pc:docMk/>
            <pc:sldMk cId="2727212801" sldId="396"/>
            <ac:spMk id="27" creationId="{E8DE1AC3-1442-3834-84F8-E0AE172E8BEF}"/>
          </ac:spMkLst>
        </pc:spChg>
        <pc:spChg chg="del">
          <ac:chgData name="Glen Jones" userId="e846aaca-4b24-4b13-b0d0-f2308e16b284" providerId="ADAL" clId="{ED47ACC3-9597-4D89-A1DC-43CF280EF274}" dt="2026-06-01T16:14:33.359" v="817" actId="478"/>
          <ac:spMkLst>
            <pc:docMk/>
            <pc:sldMk cId="2727212801" sldId="396"/>
            <ac:spMk id="29" creationId="{F67505AF-B5F6-F714-0CC7-DE00D615537C}"/>
          </ac:spMkLst>
        </pc:spChg>
        <pc:cxnChg chg="add mod">
          <ac:chgData name="Glen Jones" userId="e846aaca-4b24-4b13-b0d0-f2308e16b284" providerId="ADAL" clId="{ED47ACC3-9597-4D89-A1DC-43CF280EF274}" dt="2026-06-01T16:14:34.033" v="818"/>
          <ac:cxnSpMkLst>
            <pc:docMk/>
            <pc:sldMk cId="2727212801" sldId="396"/>
            <ac:cxnSpMk id="11" creationId="{C802BBB5-268F-B272-03F2-5811EA3CD0DB}"/>
          </ac:cxnSpMkLst>
        </pc:cxnChg>
        <pc:cxnChg chg="del">
          <ac:chgData name="Glen Jones" userId="e846aaca-4b24-4b13-b0d0-f2308e16b284" providerId="ADAL" clId="{ED47ACC3-9597-4D89-A1DC-43CF280EF274}" dt="2026-06-01T16:14:33.359" v="817" actId="478"/>
          <ac:cxnSpMkLst>
            <pc:docMk/>
            <pc:sldMk cId="2727212801" sldId="396"/>
            <ac:cxnSpMk id="17" creationId="{0830C96C-677B-B8DF-B9CE-780F0A215D8C}"/>
          </ac:cxnSpMkLst>
        </pc:cxnChg>
      </pc:sldChg>
      <pc:sldChg chg="addAnim delAnim modAnim">
        <pc:chgData name="Glen Jones" userId="e846aaca-4b24-4b13-b0d0-f2308e16b284" providerId="ADAL" clId="{ED47ACC3-9597-4D89-A1DC-43CF280EF274}" dt="2026-06-01T16:15:12.805" v="820"/>
        <pc:sldMkLst>
          <pc:docMk/>
          <pc:sldMk cId="2033382739" sldId="399"/>
        </pc:sldMkLst>
      </pc:sldChg>
      <pc:sldChg chg="modAnim">
        <pc:chgData name="Glen Jones" userId="e846aaca-4b24-4b13-b0d0-f2308e16b284" providerId="ADAL" clId="{ED47ACC3-9597-4D89-A1DC-43CF280EF274}" dt="2026-06-01T16:13:33.884" v="812"/>
        <pc:sldMkLst>
          <pc:docMk/>
          <pc:sldMk cId="310744200" sldId="405"/>
        </pc:sldMkLst>
      </pc:sldChg>
      <pc:sldChg chg="modAnim">
        <pc:chgData name="Glen Jones" userId="e846aaca-4b24-4b13-b0d0-f2308e16b284" providerId="ADAL" clId="{ED47ACC3-9597-4D89-A1DC-43CF280EF274}" dt="2026-06-01T16:13:37.864" v="813"/>
        <pc:sldMkLst>
          <pc:docMk/>
          <pc:sldMk cId="3050981844" sldId="406"/>
        </pc:sldMkLst>
      </pc:sldChg>
      <pc:sldChg chg="addSp delSp modSp del mod delAnim">
        <pc:chgData name="Glen Jones" userId="e846aaca-4b24-4b13-b0d0-f2308e16b284" providerId="ADAL" clId="{ED47ACC3-9597-4D89-A1DC-43CF280EF274}" dt="2026-06-01T15:24:36.315" v="802" actId="47"/>
        <pc:sldMkLst>
          <pc:docMk/>
          <pc:sldMk cId="2398761311" sldId="509"/>
        </pc:sldMkLst>
      </pc:sldChg>
      <pc:sldChg chg="modAnim">
        <pc:chgData name="Glen Jones" userId="e846aaca-4b24-4b13-b0d0-f2308e16b284" providerId="ADAL" clId="{ED47ACC3-9597-4D89-A1DC-43CF280EF274}" dt="2026-06-01T16:13:41.570" v="814"/>
        <pc:sldMkLst>
          <pc:docMk/>
          <pc:sldMk cId="2614682607" sldId="530"/>
        </pc:sldMkLst>
      </pc:sldChg>
      <pc:sldChg chg="modAnim">
        <pc:chgData name="Glen Jones" userId="e846aaca-4b24-4b13-b0d0-f2308e16b284" providerId="ADAL" clId="{ED47ACC3-9597-4D89-A1DC-43CF280EF274}" dt="2026-06-01T16:13:45.043" v="815"/>
        <pc:sldMkLst>
          <pc:docMk/>
          <pc:sldMk cId="3609647137" sldId="531"/>
        </pc:sldMkLst>
      </pc:sldChg>
      <pc:sldChg chg="modSp add mod">
        <pc:chgData name="Glen Jones" userId="e846aaca-4b24-4b13-b0d0-f2308e16b284" providerId="ADAL" clId="{ED47ACC3-9597-4D89-A1DC-43CF280EF274}" dt="2026-06-01T16:08:03.392" v="807" actId="27636"/>
        <pc:sldMkLst>
          <pc:docMk/>
          <pc:sldMk cId="2012957621" sldId="557"/>
        </pc:sldMkLst>
        <pc:spChg chg="mod">
          <ac:chgData name="Glen Jones" userId="e846aaca-4b24-4b13-b0d0-f2308e16b284" providerId="ADAL" clId="{ED47ACC3-9597-4D89-A1DC-43CF280EF274}" dt="2026-06-01T16:08:03.392" v="807" actId="27636"/>
          <ac:spMkLst>
            <pc:docMk/>
            <pc:sldMk cId="2012957621" sldId="557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F6B28-D9F9-A1FF-7EBE-6471F4BC4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CA4829-0626-0D87-B8C5-609C872B60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C19CAA-3C1C-E49F-B49C-36FB49B891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2538F-7304-C09E-1217-EA6C1AFB4B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046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870C3-B19B-25A9-C57B-A701E597B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BBF482-1A3A-ED88-89A3-B7BD23A42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1361DF-03E7-5D16-B38E-21D9058C0A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8FD6E3-1B5F-00B4-153F-AAE975FCD6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123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(or a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90E450-B17D-CD02-03F7-041D77CFE42C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A5FCD64-B503-484B-F39F-EEE3894FD564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C45894C-51E5-C355-6A0A-438E78A579C5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D19A2B8A-ABF8-2F5C-F68A-A17042BCB937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FCF6F0B-38FB-4A8C-E9E0-578A9DA57E4D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D6274F85-F0C7-B7DF-DE43-10DE73C09A56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238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44336" y="629667"/>
            <a:ext cx="9403773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 comes from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caru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/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cearu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which meant worry, concern, or attention. 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Long ago, to care about something meant: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thought about it a lot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worried about it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wanted to protect it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uncaring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car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car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7FB9B-9192-54B1-976E-C44E37457738}"/>
              </a:ext>
            </a:extLst>
          </p:cNvPr>
          <p:cNvSpPr/>
          <p:nvPr/>
        </p:nvSpPr>
        <p:spPr>
          <a:xfrm>
            <a:off x="7491845" y="2355211"/>
            <a:ext cx="2899064" cy="202975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6F8D-7326-FA85-2EF2-0306434FD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FF3F9EA-9A7A-0A4F-6851-96ADE9EB79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69E2B6-84E8-A76E-95F0-B616550CE00C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car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398996F-3113-5F07-6801-F8F3C03E2936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0BB7D1-95A8-5A4C-C287-21E2AF3F8058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0873D4B-74DF-67E5-4BF3-0A74CD01504F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26CB13-2376-DE4F-E6CA-5C100C835B9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97ABB0-200B-28E5-0BE2-E41E169F64A8}"/>
              </a:ext>
            </a:extLst>
          </p:cNvPr>
          <p:cNvSpPr/>
          <p:nvPr/>
        </p:nvSpPr>
        <p:spPr>
          <a:xfrm>
            <a:off x="7491845" y="2355211"/>
            <a:ext cx="2899064" cy="202975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F017A4E-AA0B-EF44-A5F8-C304AC959447}"/>
              </a:ext>
            </a:extLst>
          </p:cNvPr>
          <p:cNvSpPr/>
          <p:nvPr/>
        </p:nvSpPr>
        <p:spPr>
          <a:xfrm>
            <a:off x="1920938" y="2348346"/>
            <a:ext cx="2358042" cy="2047009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68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D1EAC-644F-5654-F541-C094A50CF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188120B3-AB1A-D3D5-F89F-313C106CE1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D2FD0-9E79-53F7-2CFC-979725FF8058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care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F3D7D9E-C9C6-093A-DEC2-97753B9812C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F9933F-E013-7F26-1A65-51D205D3C82C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36445E7-1F4A-D5C2-F1E8-C872D8B4588E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71EB321-1638-86A5-5843-F588D9D1F44E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E25FD1-4142-FB29-28A7-FA46A8262F96}"/>
              </a:ext>
            </a:extLst>
          </p:cNvPr>
          <p:cNvSpPr/>
          <p:nvPr/>
        </p:nvSpPr>
        <p:spPr>
          <a:xfrm>
            <a:off x="7974033" y="2356973"/>
            <a:ext cx="2899064" cy="202975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266BBC1-8D11-6385-17BD-9F12A0CDDA79}"/>
              </a:ext>
            </a:extLst>
          </p:cNvPr>
          <p:cNvSpPr/>
          <p:nvPr/>
        </p:nvSpPr>
        <p:spPr>
          <a:xfrm>
            <a:off x="1367493" y="2363636"/>
            <a:ext cx="2358042" cy="2047009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974606-345E-61F9-4E63-3701EFD061A7}"/>
              </a:ext>
            </a:extLst>
          </p:cNvPr>
          <p:cNvCxnSpPr>
            <a:cxnSpLocks/>
          </p:cNvCxnSpPr>
          <p:nvPr/>
        </p:nvCxnSpPr>
        <p:spPr>
          <a:xfrm>
            <a:off x="4831773" y="4074686"/>
            <a:ext cx="225482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964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care 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uncaring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“Care”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257176" y="1061921"/>
            <a:ext cx="145535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286E95-501A-9045-296C-056BCF226F23}"/>
              </a:ext>
            </a:extLst>
          </p:cNvPr>
          <p:cNvSpPr/>
          <p:nvPr/>
        </p:nvSpPr>
        <p:spPr>
          <a:xfrm>
            <a:off x="7210633" y="141829"/>
            <a:ext cx="1609198" cy="11657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F64DF5-3396-9731-70A4-9A39308FEE07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D26283E-63D4-6723-FA49-25220EE200D3}"/>
              </a:ext>
            </a:extLst>
          </p:cNvPr>
          <p:cNvSpPr/>
          <p:nvPr/>
        </p:nvSpPr>
        <p:spPr>
          <a:xfrm>
            <a:off x="3168046" y="264673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AEFD2-AF80-FDE3-4B5C-AC4A6DDED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5F8FCC-0191-6BF9-CED4-857B39A84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C4DAB-4E98-0FC6-311C-8B661AF40CF0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care 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67F5A2E-8B84-873A-B865-6B4973F9929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82E97C2C-2DF3-A5D7-E9E4-2EC1078D7742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FD62CE-D7D6-ADE2-18E3-5F8B3D228496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uncaring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C2585E-7030-8847-FA0D-A30D87DAF7D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39CAC3B-E078-C0CC-1B26-C90A657CF663}"/>
              </a:ext>
            </a:extLst>
          </p:cNvPr>
          <p:cNvSpPr txBox="1">
            <a:spLocks/>
          </p:cNvSpPr>
          <p:nvPr/>
        </p:nvSpPr>
        <p:spPr>
          <a:xfrm>
            <a:off x="929223" y="2691250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care gone?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43CDCF-D6C7-1219-A7FB-B551CC29765F}"/>
              </a:ext>
            </a:extLst>
          </p:cNvPr>
          <p:cNvCxnSpPr>
            <a:cxnSpLocks/>
          </p:cNvCxnSpPr>
          <p:nvPr/>
        </p:nvCxnSpPr>
        <p:spPr>
          <a:xfrm>
            <a:off x="5257176" y="1061921"/>
            <a:ext cx="145535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200E4A33-40F8-0CB1-871E-E8EB9B8E44A6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03FE5E-1D55-CB1B-A732-D99418C90F63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5D505F-DC3A-2B0D-76DD-5287E6A63F18}"/>
              </a:ext>
            </a:extLst>
          </p:cNvPr>
          <p:cNvSpPr/>
          <p:nvPr/>
        </p:nvSpPr>
        <p:spPr>
          <a:xfrm>
            <a:off x="7210633" y="124965"/>
            <a:ext cx="1609198" cy="11657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5DEACD-B697-D01D-415C-83919E681A27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67D2FA-B7EF-F666-D2DF-4ADC99221111}"/>
              </a:ext>
            </a:extLst>
          </p:cNvPr>
          <p:cNvSpPr/>
          <p:nvPr/>
        </p:nvSpPr>
        <p:spPr>
          <a:xfrm>
            <a:off x="3286849" y="264673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D1C4C5-27E8-4103-7850-3C564D827572}"/>
              </a:ext>
            </a:extLst>
          </p:cNvPr>
          <p:cNvSpPr txBox="1">
            <a:spLocks/>
          </p:cNvSpPr>
          <p:nvPr/>
        </p:nvSpPr>
        <p:spPr>
          <a:xfrm>
            <a:off x="949571" y="366053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E2E38E-73C2-CF9F-4B40-B11095D173C5}"/>
              </a:ext>
            </a:extLst>
          </p:cNvPr>
          <p:cNvSpPr txBox="1">
            <a:spLocks/>
          </p:cNvSpPr>
          <p:nvPr/>
        </p:nvSpPr>
        <p:spPr>
          <a:xfrm>
            <a:off x="949570" y="547746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636872-1143-D5F9-B281-500643201C5F}"/>
              </a:ext>
            </a:extLst>
          </p:cNvPr>
          <p:cNvSpPr txBox="1">
            <a:spLocks/>
          </p:cNvSpPr>
          <p:nvPr/>
        </p:nvSpPr>
        <p:spPr>
          <a:xfrm>
            <a:off x="4232166" y="54774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D1A85CA6-5A69-D822-674D-4005FD6C7667}"/>
              </a:ext>
            </a:extLst>
          </p:cNvPr>
          <p:cNvSpPr/>
          <p:nvPr/>
        </p:nvSpPr>
        <p:spPr>
          <a:xfrm>
            <a:off x="3738025" y="56178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CF62B88-894F-8D97-F183-5D04F45A2F2F}"/>
              </a:ext>
            </a:extLst>
          </p:cNvPr>
          <p:cNvSpPr/>
          <p:nvPr/>
        </p:nvSpPr>
        <p:spPr>
          <a:xfrm>
            <a:off x="6429794" y="558760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C8BB5F8-B423-98FC-310B-FEC94870BEFB}"/>
              </a:ext>
            </a:extLst>
          </p:cNvPr>
          <p:cNvSpPr txBox="1">
            <a:spLocks/>
          </p:cNvSpPr>
          <p:nvPr/>
        </p:nvSpPr>
        <p:spPr>
          <a:xfrm>
            <a:off x="7850098" y="541242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08A133EB-765A-A7A8-ACD7-6914A674D34D}"/>
              </a:ext>
            </a:extLst>
          </p:cNvPr>
          <p:cNvSpPr/>
          <p:nvPr/>
        </p:nvSpPr>
        <p:spPr>
          <a:xfrm>
            <a:off x="2361120" y="539578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1934195-193D-4C3A-D7FE-E8691D12D424}"/>
              </a:ext>
            </a:extLst>
          </p:cNvPr>
          <p:cNvSpPr txBox="1">
            <a:spLocks/>
          </p:cNvSpPr>
          <p:nvPr/>
        </p:nvSpPr>
        <p:spPr>
          <a:xfrm>
            <a:off x="949570" y="455044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330AB0-BFB1-31C8-2824-97136B4031D2}"/>
              </a:ext>
            </a:extLst>
          </p:cNvPr>
          <p:cNvSpPr txBox="1">
            <a:spLocks/>
          </p:cNvSpPr>
          <p:nvPr/>
        </p:nvSpPr>
        <p:spPr>
          <a:xfrm>
            <a:off x="4252740" y="45401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0905A3E8-BDE8-5E60-E10B-BE5EF7A0532F}"/>
              </a:ext>
            </a:extLst>
          </p:cNvPr>
          <p:cNvSpPr/>
          <p:nvPr/>
        </p:nvSpPr>
        <p:spPr>
          <a:xfrm>
            <a:off x="3687615" y="46806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5AD8012E-07BE-40ED-4F7A-E2A00FB425E7}"/>
              </a:ext>
            </a:extLst>
          </p:cNvPr>
          <p:cNvSpPr/>
          <p:nvPr/>
        </p:nvSpPr>
        <p:spPr>
          <a:xfrm>
            <a:off x="6386701" y="466699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DD46398-27FE-03F6-6E0D-C5E53FE6F08B}"/>
              </a:ext>
            </a:extLst>
          </p:cNvPr>
          <p:cNvSpPr txBox="1">
            <a:spLocks/>
          </p:cNvSpPr>
          <p:nvPr/>
        </p:nvSpPr>
        <p:spPr>
          <a:xfrm>
            <a:off x="7829063" y="45715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2124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 animBg="1"/>
      <p:bldP spid="7" grpId="0" animBg="1"/>
      <p:bldP spid="13" grpId="0" animBg="1"/>
      <p:bldP spid="14" grpId="0" animBg="1"/>
      <p:bldP spid="15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709586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worry or look after someone or something.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735198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73421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caretaker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6794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6918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D699D6-62C1-5D1F-4B4E-FEE9062F0634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AF7646D-BCA3-ED8A-D226-5346A3A66618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F6811D0-D54A-7A26-C413-749FBF201E46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uncaring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92E0454-5A97-E8A2-9100-0DC012EF4D1D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28800A7-D2FE-03B4-3E6E-39236DE45441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3B9D131-A128-7BB0-6DF7-AD778794CAEF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F09772B-B9F0-1EF6-6D66-A4481BB4ACB5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6DBC5D6-72B1-A3FB-FD8F-1A61454E7DAE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care ing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02BBB5-268F-B272-03F2-5811EA3CD0DB}"/>
              </a:ext>
            </a:extLst>
          </p:cNvPr>
          <p:cNvCxnSpPr>
            <a:cxnSpLocks/>
          </p:cNvCxnSpPr>
          <p:nvPr/>
        </p:nvCxnSpPr>
        <p:spPr>
          <a:xfrm>
            <a:off x="5257176" y="1061921"/>
            <a:ext cx="145535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C45CEF39-594A-DE8E-DF4B-C6A0DEEFF767}"/>
              </a:ext>
            </a:extLst>
          </p:cNvPr>
          <p:cNvSpPr/>
          <p:nvPr/>
        </p:nvSpPr>
        <p:spPr>
          <a:xfrm>
            <a:off x="7210633" y="124965"/>
            <a:ext cx="1609198" cy="11657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93BF480-036D-19B4-8617-E3EB1DC5F11D}"/>
              </a:ext>
            </a:extLst>
          </p:cNvPr>
          <p:cNvSpPr/>
          <p:nvPr/>
        </p:nvSpPr>
        <p:spPr>
          <a:xfrm>
            <a:off x="3286849" y="264673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“carer”?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after or worry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arer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someone who looks after someone.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“carer”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caretaker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“careful”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areful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to be full of worry about what we are doing.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“careful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caretaker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after or worry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3155557" y="25073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“caretaker”?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“Caretaker” means someone who looks after something or someone.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“caretaker”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692670" y="234114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caretaker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4625121" y="23937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7182238" y="23937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6688097" y="25342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4625120" y="3347086"/>
            <a:ext cx="1980001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after or worry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7229278" y="3347085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take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F2D141-FF5F-62B0-C53B-D660BC5808E8}"/>
              </a:ext>
            </a:extLst>
          </p:cNvPr>
          <p:cNvSpPr txBox="1">
            <a:spLocks/>
          </p:cNvSpPr>
          <p:nvPr/>
        </p:nvSpPr>
        <p:spPr>
          <a:xfrm>
            <a:off x="9786395" y="240753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FFCD00AB-8466-865E-9542-80A973145DD3}"/>
              </a:ext>
            </a:extLst>
          </p:cNvPr>
          <p:cNvSpPr/>
          <p:nvPr/>
        </p:nvSpPr>
        <p:spPr>
          <a:xfrm>
            <a:off x="9292254" y="254797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9C45E9-EF81-CCEA-E9EF-91EF7F3FD5C5}"/>
              </a:ext>
            </a:extLst>
          </p:cNvPr>
          <p:cNvSpPr txBox="1">
            <a:spLocks/>
          </p:cNvSpPr>
          <p:nvPr/>
        </p:nvSpPr>
        <p:spPr>
          <a:xfrm>
            <a:off x="9833435" y="336084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  <p:bldP spid="2" grpId="0" animBg="1"/>
      <p:bldP spid="3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107792"/>
              </p:ext>
            </p:extLst>
          </p:nvPr>
        </p:nvGraphicFramePr>
        <p:xfrm>
          <a:off x="3600479" y="923036"/>
          <a:ext cx="5965179" cy="340570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3133"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</a:t>
                      </a: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opposite</a:t>
                      </a: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care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worry or look after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200" b="0" i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878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97577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</a:t>
                      </a:r>
                      <a:b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happened in the past 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445616"/>
                  </a:ext>
                </a:extLst>
              </a:tr>
              <a:tr h="4878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capable of 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87321"/>
                  </a:ext>
                </a:extLst>
              </a:tr>
              <a:tr h="4878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less</a:t>
                      </a:r>
                      <a:b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071592"/>
                  </a:ext>
                </a:extLst>
              </a:tr>
              <a:tr h="48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free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129215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4183075" y="44587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care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4180701" y="621859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cared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4183075" y="562550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caring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A27D68FF-C324-D0FB-3AA9-401FB292F42B}"/>
              </a:ext>
            </a:extLst>
          </p:cNvPr>
          <p:cNvSpPr txBox="1">
            <a:spLocks/>
          </p:cNvSpPr>
          <p:nvPr/>
        </p:nvSpPr>
        <p:spPr>
          <a:xfrm>
            <a:off x="4183075" y="503241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cares</a:t>
            </a:r>
          </a:p>
        </p:txBody>
      </p:sp>
      <p:sp>
        <p:nvSpPr>
          <p:cNvPr id="7" name="rope">
            <a:extLst>
              <a:ext uri="{FF2B5EF4-FFF2-40B4-BE49-F238E27FC236}">
                <a16:creationId xmlns:a16="http://schemas.microsoft.com/office/drawing/2014/main" id="{6A38EDBD-E8AD-EB73-A984-1032917E9567}"/>
              </a:ext>
            </a:extLst>
          </p:cNvPr>
          <p:cNvSpPr txBox="1">
            <a:spLocks/>
          </p:cNvSpPr>
          <p:nvPr/>
        </p:nvSpPr>
        <p:spPr>
          <a:xfrm>
            <a:off x="6878326" y="448048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careful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F4FE3DB6-BC8C-248B-F3E1-D0B80D9DD001}"/>
              </a:ext>
            </a:extLst>
          </p:cNvPr>
          <p:cNvSpPr txBox="1">
            <a:spLocks/>
          </p:cNvSpPr>
          <p:nvPr/>
        </p:nvSpPr>
        <p:spPr>
          <a:xfrm>
            <a:off x="6875952" y="62403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uncaring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9269FC94-8F4C-7427-40C0-029071A1D40C}"/>
              </a:ext>
            </a:extLst>
          </p:cNvPr>
          <p:cNvSpPr txBox="1">
            <a:spLocks/>
          </p:cNvSpPr>
          <p:nvPr/>
        </p:nvSpPr>
        <p:spPr>
          <a:xfrm>
            <a:off x="6878326" y="56472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carefree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FB13D429-8742-CE3B-AA82-AAF39565193A}"/>
              </a:ext>
            </a:extLst>
          </p:cNvPr>
          <p:cNvSpPr txBox="1">
            <a:spLocks/>
          </p:cNvSpPr>
          <p:nvPr/>
        </p:nvSpPr>
        <p:spPr>
          <a:xfrm>
            <a:off x="6878326" y="505415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careless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7" grpId="0" animBg="1"/>
      <p:bldP spid="7" grpId="0" animBg="1"/>
      <p:bldP spid="13" grpId="0" animBg="1"/>
      <p:bldP spid="16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caretakur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careed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everyone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and everything in the school.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36513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caretaker cared for everyone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and everything in the school.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caretaker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cared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everyone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and everything in the school.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382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unbreakable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uncaring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carefree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caregiver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caretaker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1239</Words>
  <Application>Microsoft Office PowerPoint</Application>
  <PresentationFormat>Widescreen</PresentationFormat>
  <Paragraphs>307</Paragraphs>
  <Slides>33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base care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2026-06-01T16:15:16Z</dcterms:modified>
</cp:coreProperties>
</file>