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274" r:id="rId10"/>
    <p:sldId id="376" r:id="rId11"/>
    <p:sldId id="391" r:id="rId12"/>
    <p:sldId id="405" r:id="rId13"/>
    <p:sldId id="406" r:id="rId14"/>
    <p:sldId id="528" r:id="rId15"/>
    <p:sldId id="529" r:id="rId16"/>
    <p:sldId id="401" r:id="rId17"/>
    <p:sldId id="396" r:id="rId18"/>
    <p:sldId id="397" r:id="rId19"/>
    <p:sldId id="398" r:id="rId20"/>
    <p:sldId id="399" r:id="rId21"/>
    <p:sldId id="379" r:id="rId22"/>
    <p:sldId id="365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5" d="100"/>
          <a:sy n="65" d="100"/>
        </p:scale>
        <p:origin x="384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4-29T10:51:39.359" v="4096" actId="47"/>
      <pc:docMkLst>
        <pc:docMk/>
      </pc:docMkLst>
      <pc:sldChg chg="modSp mod">
        <pc:chgData name="Glen Jones" userId="e846aaca-4b24-4b13-b0d0-f2308e16b284" providerId="ADAL" clId="{ED47ACC3-9597-4D89-A1DC-43CF280EF274}" dt="2026-04-15T10:34:37.038" v="3376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5T10:34:37.038" v="337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15T10:50:12.346" v="3973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5T10:50:12.346" v="3973" actId="1076"/>
          <ac:spMkLst>
            <pc:docMk/>
            <pc:sldMk cId="0" sldId="277"/>
            <ac:spMk id="3" creationId="{14A98FF5-4F3C-D9B6-7AF1-1894F0939983}"/>
          </ac:spMkLst>
        </pc:spChg>
      </pc:sldChg>
      <pc:sldChg chg="addSp modSp mod modAnim">
        <pc:chgData name="Glen Jones" userId="e846aaca-4b24-4b13-b0d0-f2308e16b284" providerId="ADAL" clId="{ED47ACC3-9597-4D89-A1DC-43CF280EF274}" dt="2026-04-15T10:57:11.496" v="3986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4-15T10:57:11.496" v="3986" actId="20577"/>
          <ac:spMkLst>
            <pc:docMk/>
            <pc:sldMk cId="82520960" sldId="365"/>
            <ac:spMk id="2" creationId="{3EDD1887-661E-F2C4-CCDD-3D70D09803FC}"/>
          </ac:spMkLst>
        </pc:spChg>
        <pc:spChg chg="add mod">
          <ac:chgData name="Glen Jones" userId="e846aaca-4b24-4b13-b0d0-f2308e16b284" providerId="ADAL" clId="{ED47ACC3-9597-4D89-A1DC-43CF280EF274}" dt="2026-04-15T10:57:02.695" v="3983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4-15T10:56:54.385" v="3979"/>
          <ac:spMkLst>
            <pc:docMk/>
            <pc:sldMk cId="82520960" sldId="365"/>
            <ac:spMk id="5" creationId="{2A425721-9E2A-0CA6-41AA-D7F3A00FA5A0}"/>
          </ac:spMkLst>
        </pc:spChg>
        <pc:cxnChg chg="add mod">
          <ac:chgData name="Glen Jones" userId="e846aaca-4b24-4b13-b0d0-f2308e16b284" providerId="ADAL" clId="{ED47ACC3-9597-4D89-A1DC-43CF280EF274}" dt="2026-04-13T08:56:56.588" v="509" actId="1076"/>
          <ac:cxnSpMkLst>
            <pc:docMk/>
            <pc:sldMk cId="82520960" sldId="365"/>
            <ac:cxnSpMk id="9" creationId="{BDB9D0A7-2D75-1211-7D8B-C4C558150B46}"/>
          </ac:cxnSpMkLst>
        </pc:cxnChg>
        <pc:cxnChg chg="add mod">
          <ac:chgData name="Glen Jones" userId="e846aaca-4b24-4b13-b0d0-f2308e16b284" providerId="ADAL" clId="{ED47ACC3-9597-4D89-A1DC-43CF280EF274}" dt="2026-04-13T08:56:56.588" v="509" actId="1076"/>
          <ac:cxnSpMkLst>
            <pc:docMk/>
            <pc:sldMk cId="82520960" sldId="365"/>
            <ac:cxnSpMk id="11" creationId="{5C556B83-AB81-4304-94E2-4A653D3932AF}"/>
          </ac:cxnSpMkLst>
        </pc:cxnChg>
      </pc:sldChg>
      <pc:sldChg chg="addSp delSp modSp mod delAnim modAnim">
        <pc:chgData name="Glen Jones" userId="e846aaca-4b24-4b13-b0d0-f2308e16b284" providerId="ADAL" clId="{ED47ACC3-9597-4D89-A1DC-43CF280EF274}" dt="2026-04-15T11:01:21.346" v="4082" actId="20577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4-15T11:01:21.346" v="4082" actId="20577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4-15T08:29:17.190" v="2051" actId="14100"/>
          <ac:spMkLst>
            <pc:docMk/>
            <pc:sldMk cId="578625206" sldId="376"/>
            <ac:spMk id="3" creationId="{FA79B487-2B39-D1FB-C619-7086E17203C8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5T10:54:49.523" v="3974" actId="207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4-15T08:53:10.270" v="2698" actId="14861"/>
          <ac:spMkLst>
            <pc:docMk/>
            <pc:sldMk cId="2437532284" sldId="379"/>
            <ac:spMk id="2" creationId="{2923357A-44F8-7E66-68A8-D73CF139DCCC}"/>
          </ac:spMkLst>
        </pc:spChg>
        <pc:spChg chg="mod">
          <ac:chgData name="Glen Jones" userId="e846aaca-4b24-4b13-b0d0-f2308e16b284" providerId="ADAL" clId="{ED47ACC3-9597-4D89-A1DC-43CF280EF274}" dt="2026-04-15T10:54:49.523" v="3974" actId="207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4-15T10:54:49.523" v="3974" actId="207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4-15T10:54:49.523" v="3974" actId="207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4-15T10:54:49.523" v="3974" actId="207"/>
          <ac:spMkLst>
            <pc:docMk/>
            <pc:sldMk cId="2437532284" sldId="379"/>
            <ac:spMk id="11" creationId="{E01635AF-5BA6-9C1E-A88C-3F72D89D29B1}"/>
          </ac:spMkLst>
        </pc:spChg>
        <pc:spChg chg="add mod">
          <ac:chgData name="Glen Jones" userId="e846aaca-4b24-4b13-b0d0-f2308e16b284" providerId="ADAL" clId="{ED47ACC3-9597-4D89-A1DC-43CF280EF274}" dt="2026-04-15T10:54:49.523" v="3974" actId="207"/>
          <ac:spMkLst>
            <pc:docMk/>
            <pc:sldMk cId="2437532284" sldId="379"/>
            <ac:spMk id="17" creationId="{A27D68FF-C324-D0FB-3AA9-401FB292F42B}"/>
          </ac:spMkLst>
        </pc:spChg>
        <pc:grpChg chg="mod">
          <ac:chgData name="Glen Jones" userId="e846aaca-4b24-4b13-b0d0-f2308e16b284" providerId="ADAL" clId="{ED47ACC3-9597-4D89-A1DC-43CF280EF274}" dt="2026-04-13T10:57:09.877" v="1317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4-15T10:46:53.791" v="3878"/>
          <ac:graphicFrameMkLst>
            <pc:docMk/>
            <pc:sldMk cId="2437532284" sldId="379"/>
            <ac:graphicFrameMk id="4" creationId="{B969CBC6-6141-0D04-7A5C-A142417460B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15T10:34:44.639" v="3395" actId="20577"/>
        <pc:sldMkLst>
          <pc:docMk/>
          <pc:sldMk cId="2020816717" sldId="391"/>
        </pc:sldMkLst>
        <pc:spChg chg="mod">
          <ac:chgData name="Glen Jones" userId="e846aaca-4b24-4b13-b0d0-f2308e16b284" providerId="ADAL" clId="{ED47ACC3-9597-4D89-A1DC-43CF280EF274}" dt="2026-04-15T10:34:44.639" v="3395" actId="20577"/>
          <ac:spMkLst>
            <pc:docMk/>
            <pc:sldMk cId="2020816717" sldId="391"/>
            <ac:spMk id="3" creationId="{27DF0E41-B3AD-D337-3837-BA49548976F3}"/>
          </ac:spMkLst>
        </pc:spChg>
      </pc:sldChg>
      <pc:sldChg chg="addSp delSp modSp mod">
        <pc:chgData name="Glen Jones" userId="e846aaca-4b24-4b13-b0d0-f2308e16b284" providerId="ADAL" clId="{ED47ACC3-9597-4D89-A1DC-43CF280EF274}" dt="2026-04-15T10:41:06.292" v="3523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4-15T10:39:53.215" v="3488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4-15T10:40:21.702" v="3497" actId="27636"/>
          <ac:spMkLst>
            <pc:docMk/>
            <pc:sldMk cId="2727212801" sldId="396"/>
            <ac:spMk id="7" creationId="{4FE5A2BB-1BDB-218F-3662-EDCA7E0D1EB7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0" creationId="{B572CFA8-18AD-01D3-FCD5-4BA1088735BF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1" creationId="{F2BC456C-24EA-2B1C-DC21-00B65B919263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2" creationId="{AD81F8B6-D2CE-D2B6-6DC0-5FC3B41C52A9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3" creationId="{E3B6262B-54C4-5247-95AE-C337038B254D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4" creationId="{90943385-E203-695B-5F20-894615D26F42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6" creationId="{29FDB71B-262F-CB31-693C-25A06F83D495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19" creationId="{DF0E37C5-9250-6529-6995-866F8CCE2D63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20" creationId="{1B3B4720-DA4D-62D5-2A2D-982C2131119A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21" creationId="{6B1800D0-41D4-03E3-6574-94DFE5B6959F}"/>
          </ac:spMkLst>
        </pc:spChg>
        <pc:spChg chg="add mod">
          <ac:chgData name="Glen Jones" userId="e846aaca-4b24-4b13-b0d0-f2308e16b284" providerId="ADAL" clId="{ED47ACC3-9597-4D89-A1DC-43CF280EF274}" dt="2026-04-15T10:39:32.700" v="3478"/>
          <ac:spMkLst>
            <pc:docMk/>
            <pc:sldMk cId="2727212801" sldId="396"/>
            <ac:spMk id="22" creationId="{B93B9C5A-7BD0-31E0-C703-3516DDC08F66}"/>
          </ac:spMkLst>
        </pc:spChg>
        <pc:spChg chg="mod">
          <ac:chgData name="Glen Jones" userId="e846aaca-4b24-4b13-b0d0-f2308e16b284" providerId="ADAL" clId="{ED47ACC3-9597-4D89-A1DC-43CF280EF274}" dt="2026-04-15T10:41:06.292" v="3523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4-15T10:40:49.362" v="3514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4-15T10:40:38.799" v="3505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modSp mod">
        <pc:chgData name="Glen Jones" userId="e846aaca-4b24-4b13-b0d0-f2308e16b284" providerId="ADAL" clId="{ED47ACC3-9597-4D89-A1DC-43CF280EF274}" dt="2026-04-15T10:44:54.593" v="3720" actId="27636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4-15T10:42:40.154" v="3548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4-15T10:42:52.043" v="3553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4-15T10:42:19.219" v="3537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4-15T10:41:15.820" v="3525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4-15T10:41:34.961" v="3530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4-15T10:41:14.703" v="3524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4-15T10:44:54.593" v="3720" actId="27636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4-15T10:42:55.347" v="3569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4-15T10:44:22.684" v="3687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4-15T10:41:25.256" v="3528" actId="14861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27T13:26:12.865" v="4093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4-15T10:42:21.323" v="3538"/>
          <ac:spMkLst>
            <pc:docMk/>
            <pc:sldMk cId="3699503232" sldId="398"/>
            <ac:spMk id="5" creationId="{DF55E263-0355-5000-1ED7-8306B68172CD}"/>
          </ac:spMkLst>
        </pc:spChg>
        <pc:spChg chg="mod">
          <ac:chgData name="Glen Jones" userId="e846aaca-4b24-4b13-b0d0-f2308e16b284" providerId="ADAL" clId="{ED47ACC3-9597-4D89-A1DC-43CF280EF274}" dt="2026-04-15T10:41:38.629" v="3531"/>
          <ac:spMkLst>
            <pc:docMk/>
            <pc:sldMk cId="3699503232" sldId="398"/>
            <ac:spMk id="7" creationId="{E8630251-6F9E-A58C-EA8F-F0BEDAD9939D}"/>
          </ac:spMkLst>
        </pc:spChg>
        <pc:spChg chg="add mod">
          <ac:chgData name="Glen Jones" userId="e846aaca-4b24-4b13-b0d0-f2308e16b284" providerId="ADAL" clId="{ED47ACC3-9597-4D89-A1DC-43CF280EF274}" dt="2026-04-15T10:43:25.796" v="3582"/>
          <ac:spMkLst>
            <pc:docMk/>
            <pc:sldMk cId="3699503232" sldId="398"/>
            <ac:spMk id="9" creationId="{17217A51-67F5-1A9F-CE8F-0B1CD676E90B}"/>
          </ac:spMkLst>
        </pc:spChg>
        <pc:spChg chg="add mod">
          <ac:chgData name="Glen Jones" userId="e846aaca-4b24-4b13-b0d0-f2308e16b284" providerId="ADAL" clId="{ED47ACC3-9597-4D89-A1DC-43CF280EF274}" dt="2026-04-15T10:43:32.139" v="3586" actId="20577"/>
          <ac:spMkLst>
            <pc:docMk/>
            <pc:sldMk cId="3699503232" sldId="398"/>
            <ac:spMk id="11" creationId="{12887886-CEE9-F5C6-3903-FC95904F7230}"/>
          </ac:spMkLst>
        </pc:spChg>
        <pc:spChg chg="add mod">
          <ac:chgData name="Glen Jones" userId="e846aaca-4b24-4b13-b0d0-f2308e16b284" providerId="ADAL" clId="{ED47ACC3-9597-4D89-A1DC-43CF280EF274}" dt="2026-04-13T08:49:52.492" v="277" actId="1076"/>
          <ac:spMkLst>
            <pc:docMk/>
            <pc:sldMk cId="3699503232" sldId="398"/>
            <ac:spMk id="13" creationId="{108798F0-0CA2-27E7-DFC3-F399D743772F}"/>
          </ac:spMkLst>
        </pc:spChg>
        <pc:spChg chg="mod">
          <ac:chgData name="Glen Jones" userId="e846aaca-4b24-4b13-b0d0-f2308e16b284" providerId="ADAL" clId="{ED47ACC3-9597-4D89-A1DC-43CF280EF274}" dt="2026-04-15T10:42:09.163" v="3535"/>
          <ac:spMkLst>
            <pc:docMk/>
            <pc:sldMk cId="3699503232" sldId="398"/>
            <ac:spMk id="14" creationId="{EB273BA2-962B-F4A8-E84A-EE99BCB3050A}"/>
          </ac:spMkLst>
        </pc:spChg>
        <pc:spChg chg="add mod">
          <ac:chgData name="Glen Jones" userId="e846aaca-4b24-4b13-b0d0-f2308e16b284" providerId="ADAL" clId="{ED47ACC3-9597-4D89-A1DC-43CF280EF274}" dt="2026-04-15T10:44:52.747" v="3718" actId="27636"/>
          <ac:spMkLst>
            <pc:docMk/>
            <pc:sldMk cId="3699503232" sldId="398"/>
            <ac:spMk id="15" creationId="{8CFD39CB-3D5D-20CF-364C-C9BA9C89CADB}"/>
          </ac:spMkLst>
        </pc:spChg>
        <pc:spChg chg="add mod">
          <ac:chgData name="Glen Jones" userId="e846aaca-4b24-4b13-b0d0-f2308e16b284" providerId="ADAL" clId="{ED47ACC3-9597-4D89-A1DC-43CF280EF274}" dt="2026-04-15T10:43:35.795" v="3597" actId="27636"/>
          <ac:spMkLst>
            <pc:docMk/>
            <pc:sldMk cId="3699503232" sldId="398"/>
            <ac:spMk id="16" creationId="{D0FC19AC-BF28-6A75-6715-168C1DA4E39F}"/>
          </ac:spMkLst>
        </pc:spChg>
        <pc:spChg chg="mod">
          <ac:chgData name="Glen Jones" userId="e846aaca-4b24-4b13-b0d0-f2308e16b284" providerId="ADAL" clId="{ED47ACC3-9597-4D89-A1DC-43CF280EF274}" dt="2026-04-15T10:42:33.271" v="3543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4-15T10:45:16.090" v="3760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4-15T10:41:47.531" v="3532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27T13:26:20.474" v="4095"/>
        <pc:sldMkLst>
          <pc:docMk/>
          <pc:sldMk cId="2033382739" sldId="399"/>
        </pc:sldMkLst>
        <pc:spChg chg="add mod">
          <ac:chgData name="Glen Jones" userId="e846aaca-4b24-4b13-b0d0-f2308e16b284" providerId="ADAL" clId="{ED47ACC3-9597-4D89-A1DC-43CF280EF274}" dt="2026-04-15T10:43:23.066" v="3581" actId="20577"/>
          <ac:spMkLst>
            <pc:docMk/>
            <pc:sldMk cId="2033382739" sldId="399"/>
            <ac:spMk id="4" creationId="{58692BFA-8DA8-4BA5-99AD-29023DDFB428}"/>
          </ac:spMkLst>
        </pc:spChg>
        <pc:spChg chg="mod">
          <ac:chgData name="Glen Jones" userId="e846aaca-4b24-4b13-b0d0-f2308e16b284" providerId="ADAL" clId="{ED47ACC3-9597-4D89-A1DC-43CF280EF274}" dt="2026-04-15T10:42:24.800" v="3539"/>
          <ac:spMkLst>
            <pc:docMk/>
            <pc:sldMk cId="2033382739" sldId="399"/>
            <ac:spMk id="5" creationId="{0537A08A-A185-89AB-2A9D-99140A082DB5}"/>
          </ac:spMkLst>
        </pc:spChg>
        <pc:spChg chg="mod">
          <ac:chgData name="Glen Jones" userId="e846aaca-4b24-4b13-b0d0-f2308e16b284" providerId="ADAL" clId="{ED47ACC3-9597-4D89-A1DC-43CF280EF274}" dt="2026-04-15T10:41:57.467" v="3534"/>
          <ac:spMkLst>
            <pc:docMk/>
            <pc:sldMk cId="2033382739" sldId="399"/>
            <ac:spMk id="7" creationId="{EC7D2252-2558-8947-252B-704EA0037EC0}"/>
          </ac:spMkLst>
        </pc:spChg>
        <pc:spChg chg="add mod">
          <ac:chgData name="Glen Jones" userId="e846aaca-4b24-4b13-b0d0-f2308e16b284" providerId="ADAL" clId="{ED47ACC3-9597-4D89-A1DC-43CF280EF274}" dt="2026-04-15T10:43:40.939" v="3601" actId="20577"/>
          <ac:spMkLst>
            <pc:docMk/>
            <pc:sldMk cId="2033382739" sldId="399"/>
            <ac:spMk id="9" creationId="{07B219B1-FF33-03FB-863C-8D99BE686D81}"/>
          </ac:spMkLst>
        </pc:spChg>
        <pc:spChg chg="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0" creationId="{A5C81647-3000-D21E-6A0C-F6E9CFDF135C}"/>
          </ac:spMkLst>
        </pc:spChg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1" creationId="{421F1AF7-C972-5FDC-F2BB-03241CB04148}"/>
          </ac:spMkLst>
        </pc:spChg>
        <pc:spChg chg="mod">
          <ac:chgData name="Glen Jones" userId="e846aaca-4b24-4b13-b0d0-f2308e16b284" providerId="ADAL" clId="{ED47ACC3-9597-4D89-A1DC-43CF280EF274}" dt="2026-04-15T10:42:10.689" v="3536"/>
          <ac:spMkLst>
            <pc:docMk/>
            <pc:sldMk cId="2033382739" sldId="399"/>
            <ac:spMk id="14" creationId="{83355DBA-5954-7CED-FFBA-15639E410473}"/>
          </ac:spMkLst>
        </pc:spChg>
        <pc:spChg chg="add mod">
          <ac:chgData name="Glen Jones" userId="e846aaca-4b24-4b13-b0d0-f2308e16b284" providerId="ADAL" clId="{ED47ACC3-9597-4D89-A1DC-43CF280EF274}" dt="2026-04-15T10:44:48.314" v="3716" actId="27636"/>
          <ac:spMkLst>
            <pc:docMk/>
            <pc:sldMk cId="2033382739" sldId="399"/>
            <ac:spMk id="15" creationId="{B64CF510-7DCD-2A76-B15C-BDF90FBEE2F7}"/>
          </ac:spMkLst>
        </pc:spChg>
        <pc:spChg chg="add mod">
          <ac:chgData name="Glen Jones" userId="e846aaca-4b24-4b13-b0d0-f2308e16b284" providerId="ADAL" clId="{ED47ACC3-9597-4D89-A1DC-43CF280EF274}" dt="2026-04-15T10:43:45.568" v="3613" actId="27636"/>
          <ac:spMkLst>
            <pc:docMk/>
            <pc:sldMk cId="2033382739" sldId="399"/>
            <ac:spMk id="16" creationId="{30552C47-F964-5C8C-A406-906F00BE8EE0}"/>
          </ac:spMkLst>
        </pc:spChg>
        <pc:spChg chg="mod">
          <ac:chgData name="Glen Jones" userId="e846aaca-4b24-4b13-b0d0-f2308e16b284" providerId="ADAL" clId="{ED47ACC3-9597-4D89-A1DC-43CF280EF274}" dt="2026-04-15T10:42:25.685" v="3540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4-15T10:45:42.159" v="3805" actId="2057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4-15T10:42:27" v="3541"/>
          <ac:spMkLst>
            <pc:docMk/>
            <pc:sldMk cId="2033382739" sldId="399"/>
            <ac:spMk id="29" creationId="{148CF7D2-147E-521C-5C01-881731B4F533}"/>
          </ac:spMkLst>
        </pc:spChg>
      </pc:sldChg>
      <pc:sldChg chg="addSp delSp modSp mod">
        <pc:chgData name="Glen Jones" userId="e846aaca-4b24-4b13-b0d0-f2308e16b284" providerId="ADAL" clId="{ED47ACC3-9597-4D89-A1DC-43CF280EF274}" dt="2026-04-15T10:37:57.555" v="3473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4-15T10:37:57.555" v="3473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4-15T10:35:04.500" v="3403" actId="27636"/>
          <ac:spMkLst>
            <pc:docMk/>
            <pc:sldMk cId="1240391545" sldId="401"/>
            <ac:spMk id="3" creationId="{E808B84C-6446-93FB-FBEA-FC1A6A1617DB}"/>
          </ac:spMkLst>
        </pc:spChg>
        <pc:spChg chg="add mod">
          <ac:chgData name="Glen Jones" userId="e846aaca-4b24-4b13-b0d0-f2308e16b284" providerId="ADAL" clId="{ED47ACC3-9597-4D89-A1DC-43CF280EF274}" dt="2026-04-15T10:37:44.154" v="3463" actId="14100"/>
          <ac:spMkLst>
            <pc:docMk/>
            <pc:sldMk cId="1240391545" sldId="401"/>
            <ac:spMk id="8" creationId="{2B286E95-501A-9045-296C-056BCF226F23}"/>
          </ac:spMkLst>
        </pc:spChg>
        <pc:spChg chg="add mod">
          <ac:chgData name="Glen Jones" userId="e846aaca-4b24-4b13-b0d0-f2308e16b284" providerId="ADAL" clId="{ED47ACC3-9597-4D89-A1DC-43CF280EF274}" dt="2026-04-15T10:35:24.674" v="3420" actId="207"/>
          <ac:spMkLst>
            <pc:docMk/>
            <pc:sldMk cId="1240391545" sldId="401"/>
            <ac:spMk id="9" creationId="{F5F64DF5-3396-9731-70A4-9A39308FEE07}"/>
          </ac:spMkLst>
        </pc:spChg>
        <pc:spChg chg="add mod">
          <ac:chgData name="Glen Jones" userId="e846aaca-4b24-4b13-b0d0-f2308e16b284" providerId="ADAL" clId="{ED47ACC3-9597-4D89-A1DC-43CF280EF274}" dt="2026-04-15T10:35:14.115" v="3414" actId="20577"/>
          <ac:spMkLst>
            <pc:docMk/>
            <pc:sldMk cId="1240391545" sldId="401"/>
            <ac:spMk id="10" creationId="{053DF298-13D7-1415-D7D9-EDDAC1138A75}"/>
          </ac:spMkLst>
        </pc:spChg>
        <pc:spChg chg="add mod">
          <ac:chgData name="Glen Jones" userId="e846aaca-4b24-4b13-b0d0-f2308e16b284" providerId="ADAL" clId="{ED47ACC3-9597-4D89-A1DC-43CF280EF274}" dt="2026-04-13T11:38:33.916" v="1571" actId="1076"/>
          <ac:spMkLst>
            <pc:docMk/>
            <pc:sldMk cId="1240391545" sldId="401"/>
            <ac:spMk id="11" creationId="{E60074E8-25FD-5118-BC5F-FC2A2809CCB6}"/>
          </ac:spMkLst>
        </pc:spChg>
        <pc:spChg chg="add mod">
          <ac:chgData name="Glen Jones" userId="e846aaca-4b24-4b13-b0d0-f2308e16b284" providerId="ADAL" clId="{ED47ACC3-9597-4D89-A1DC-43CF280EF274}" dt="2026-04-15T10:37:37.473" v="3461" actId="1037"/>
          <ac:spMkLst>
            <pc:docMk/>
            <pc:sldMk cId="1240391545" sldId="401"/>
            <ac:spMk id="12" creationId="{3D26283E-63D4-6723-FA49-25220EE200D3}"/>
          </ac:spMkLst>
        </pc:spChg>
        <pc:spChg chg="mod">
          <ac:chgData name="Glen Jones" userId="e846aaca-4b24-4b13-b0d0-f2308e16b284" providerId="ADAL" clId="{ED47ACC3-9597-4D89-A1DC-43CF280EF274}" dt="2026-04-15T10:35:28.123" v="3421" actId="20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4-13T11:38:33.916" v="1571" actId="1076"/>
          <ac:spMkLst>
            <pc:docMk/>
            <pc:sldMk cId="1240391545" sldId="401"/>
            <ac:spMk id="17" creationId="{B931618F-1E5E-5058-C0D9-36F42B96ABEE}"/>
          </ac:spMkLst>
        </pc:spChg>
        <pc:spChg chg="mod">
          <ac:chgData name="Glen Jones" userId="e846aaca-4b24-4b13-b0d0-f2308e16b284" providerId="ADAL" clId="{ED47ACC3-9597-4D89-A1DC-43CF280EF274}" dt="2026-04-15T10:35:20.589" v="3419" actId="6549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4-13T11:38:33.916" v="1571" actId="1076"/>
          <ac:spMkLst>
            <pc:docMk/>
            <pc:sldMk cId="1240391545" sldId="401"/>
            <ac:spMk id="20" creationId="{4685B9BA-40FC-8AFF-5A3D-BED388BC5355}"/>
          </ac:spMkLst>
        </pc:spChg>
        <pc:spChg chg="mod">
          <ac:chgData name="Glen Jones" userId="e846aaca-4b24-4b13-b0d0-f2308e16b284" providerId="ADAL" clId="{ED47ACC3-9597-4D89-A1DC-43CF280EF274}" dt="2026-04-15T10:37:54.934" v="3468" actId="20577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4-15T10:37:16.210" v="3445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4-15T10:34:51.547" v="3398" actId="20577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4-15T10:34:51.547" v="3398" actId="20577"/>
          <ac:spMkLst>
            <pc:docMk/>
            <pc:sldMk cId="310744200" sldId="405"/>
            <ac:spMk id="3" creationId="{3F69F59D-3B42-A73E-9358-4FEDAD39870D}"/>
          </ac:spMkLst>
        </pc:spChg>
      </pc:sldChg>
      <pc:sldChg chg="addSp modSp add mod">
        <pc:chgData name="Glen Jones" userId="e846aaca-4b24-4b13-b0d0-f2308e16b284" providerId="ADAL" clId="{ED47ACC3-9597-4D89-A1DC-43CF280EF274}" dt="2026-04-15T10:36:10.154" v="3422" actId="1076"/>
        <pc:sldMkLst>
          <pc:docMk/>
          <pc:sldMk cId="3050981844" sldId="406"/>
        </pc:sldMkLst>
        <pc:spChg chg="add mod">
          <ac:chgData name="Glen Jones" userId="e846aaca-4b24-4b13-b0d0-f2308e16b284" providerId="ADAL" clId="{ED47ACC3-9597-4D89-A1DC-43CF280EF274}" dt="2026-04-15T10:36:10.154" v="3422" actId="1076"/>
          <ac:spMkLst>
            <pc:docMk/>
            <pc:sldMk cId="3050981844" sldId="406"/>
            <ac:spMk id="2" creationId="{1467FB9B-9192-54B1-976E-C44E37457738}"/>
          </ac:spMkLst>
        </pc:spChg>
        <pc:spChg chg="mod">
          <ac:chgData name="Glen Jones" userId="e846aaca-4b24-4b13-b0d0-f2308e16b284" providerId="ADAL" clId="{ED47ACC3-9597-4D89-A1DC-43CF280EF274}" dt="2026-04-15T10:34:55.531" v="3399"/>
          <ac:spMkLst>
            <pc:docMk/>
            <pc:sldMk cId="3050981844" sldId="406"/>
            <ac:spMk id="3" creationId="{3352CE27-0709-7546-C3FC-BDF2BAF31024}"/>
          </ac:spMkLst>
        </pc:spChg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92262743" sldId="414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2748068065" sldId="415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1367075279" sldId="417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3197748305" sldId="419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918186146" sldId="425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2761761787" sldId="426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3749588094" sldId="433"/>
        </pc:sldMkLst>
      </pc:sldChg>
      <pc:sldChg chg="addSp delSp modSp add del mod delAnim">
        <pc:chgData name="Glen Jones" userId="e846aaca-4b24-4b13-b0d0-f2308e16b284" providerId="ADAL" clId="{ED47ACC3-9597-4D89-A1DC-43CF280EF274}" dt="2026-04-29T10:51:39.359" v="4096" actId="47"/>
        <pc:sldMkLst>
          <pc:docMk/>
          <pc:sldMk cId="2398761311" sldId="509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1547046222" sldId="519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992683161" sldId="520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3578401971" sldId="521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1031564176" sldId="522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4097595910" sldId="525"/>
        </pc:sldMkLst>
      </pc:sldChg>
      <pc:sldChg chg="add">
        <pc:chgData name="Glen Jones" userId="e846aaca-4b24-4b13-b0d0-f2308e16b284" providerId="ADAL" clId="{ED47ACC3-9597-4D89-A1DC-43CF280EF274}" dt="2026-04-15T09:50:16.516" v="2869"/>
        <pc:sldMkLst>
          <pc:docMk/>
          <pc:sldMk cId="454304887" sldId="527"/>
        </pc:sldMkLst>
      </pc:sldChg>
      <pc:sldChg chg="addSp delSp modSp add mod">
        <pc:chgData name="Glen Jones" userId="e846aaca-4b24-4b13-b0d0-f2308e16b284" providerId="ADAL" clId="{ED47ACC3-9597-4D89-A1DC-43CF280EF274}" dt="2026-04-15T10:36:47.083" v="3437" actId="1037"/>
        <pc:sldMkLst>
          <pc:docMk/>
          <pc:sldMk cId="3173742757" sldId="528"/>
        </pc:sldMkLst>
        <pc:spChg chg="mod">
          <ac:chgData name="Glen Jones" userId="e846aaca-4b24-4b13-b0d0-f2308e16b284" providerId="ADAL" clId="{ED47ACC3-9597-4D89-A1DC-43CF280EF274}" dt="2026-04-15T10:34:58.406" v="3400"/>
          <ac:spMkLst>
            <pc:docMk/>
            <pc:sldMk cId="3173742757" sldId="528"/>
            <ac:spMk id="3" creationId="{3D81885F-6CE8-D6D0-A728-4212DDE27E53}"/>
          </ac:spMkLst>
        </pc:spChg>
        <pc:spChg chg="add mod">
          <ac:chgData name="Glen Jones" userId="e846aaca-4b24-4b13-b0d0-f2308e16b284" providerId="ADAL" clId="{ED47ACC3-9597-4D89-A1DC-43CF280EF274}" dt="2026-04-15T10:36:15.588" v="3425"/>
          <ac:spMkLst>
            <pc:docMk/>
            <pc:sldMk cId="3173742757" sldId="528"/>
            <ac:spMk id="5" creationId="{E1949AC2-0CBB-8F51-9C30-908DC4E56769}"/>
          </ac:spMkLst>
        </pc:spChg>
        <pc:spChg chg="add mod">
          <ac:chgData name="Glen Jones" userId="e846aaca-4b24-4b13-b0d0-f2308e16b284" providerId="ADAL" clId="{ED47ACC3-9597-4D89-A1DC-43CF280EF274}" dt="2026-04-15T10:36:47.083" v="3437" actId="1037"/>
          <ac:spMkLst>
            <pc:docMk/>
            <pc:sldMk cId="3173742757" sldId="528"/>
            <ac:spMk id="7" creationId="{9E0A84FD-CB28-0ACF-1016-D7D56308A142}"/>
          </ac:spMkLst>
        </pc:spChg>
      </pc:sldChg>
      <pc:sldChg chg="addSp delSp modSp add mod">
        <pc:chgData name="Glen Jones" userId="e846aaca-4b24-4b13-b0d0-f2308e16b284" providerId="ADAL" clId="{ED47ACC3-9597-4D89-A1DC-43CF280EF274}" dt="2026-04-15T10:36:57.938" v="3441" actId="1076"/>
        <pc:sldMkLst>
          <pc:docMk/>
          <pc:sldMk cId="1199749283" sldId="529"/>
        </pc:sldMkLst>
        <pc:spChg chg="mod">
          <ac:chgData name="Glen Jones" userId="e846aaca-4b24-4b13-b0d0-f2308e16b284" providerId="ADAL" clId="{ED47ACC3-9597-4D89-A1DC-43CF280EF274}" dt="2026-04-15T10:35:01.328" v="3401"/>
          <ac:spMkLst>
            <pc:docMk/>
            <pc:sldMk cId="1199749283" sldId="529"/>
            <ac:spMk id="3" creationId="{4DDC4068-1A51-AE31-FE55-C64127135C31}"/>
          </ac:spMkLst>
        </pc:spChg>
        <pc:spChg chg="add mod">
          <ac:chgData name="Glen Jones" userId="e846aaca-4b24-4b13-b0d0-f2308e16b284" providerId="ADAL" clId="{ED47ACC3-9597-4D89-A1DC-43CF280EF274}" dt="2026-04-15T10:36:19.870" v="3428"/>
          <ac:spMkLst>
            <pc:docMk/>
            <pc:sldMk cId="1199749283" sldId="529"/>
            <ac:spMk id="7" creationId="{3C8A8858-1BB5-E36C-84E4-7B6BBBF82FD7}"/>
          </ac:spMkLst>
        </pc:spChg>
        <pc:spChg chg="add mod">
          <ac:chgData name="Glen Jones" userId="e846aaca-4b24-4b13-b0d0-f2308e16b284" providerId="ADAL" clId="{ED47ACC3-9597-4D89-A1DC-43CF280EF274}" dt="2026-04-15T10:36:49.317" v="3438"/>
          <ac:spMkLst>
            <pc:docMk/>
            <pc:sldMk cId="1199749283" sldId="529"/>
            <ac:spMk id="8" creationId="{D663C10D-37E6-88C0-D79B-9C15A3F84AA0}"/>
          </ac:spMkLst>
        </pc:spChg>
        <pc:cxnChg chg="add del mod">
          <ac:chgData name="Glen Jones" userId="e846aaca-4b24-4b13-b0d0-f2308e16b284" providerId="ADAL" clId="{ED47ACC3-9597-4D89-A1DC-43CF280EF274}" dt="2026-04-15T10:36:57.938" v="3441" actId="1076"/>
          <ac:cxnSpMkLst>
            <pc:docMk/>
            <pc:sldMk cId="1199749283" sldId="529"/>
            <ac:cxnSpMk id="5" creationId="{F422B063-41F6-622F-6A34-4C237B406F0B}"/>
          </ac:cxnSpMkLst>
        </pc:cxnChg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1179249000" sldId="530"/>
        </pc:sldMkLst>
      </pc:sldChg>
      <pc:sldChg chg="add del">
        <pc:chgData name="Glen Jones" userId="e846aaca-4b24-4b13-b0d0-f2308e16b284" providerId="ADAL" clId="{ED47ACC3-9597-4D89-A1DC-43CF280EF274}" dt="2026-04-29T10:51:39.359" v="4096" actId="47"/>
        <pc:sldMkLst>
          <pc:docMk/>
          <pc:sldMk cId="3742218889" sldId="5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29/04/2026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F1371-9318-2AAC-BC69-A4294807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1960D-C8A0-20AC-AA48-1A2135D5E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A82E02-E8A9-D7C9-48D7-5C8236383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D72B6-093F-666F-3E8B-5C3A54103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240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3DD45-E1AE-067A-F8C0-A90771C91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B00583-F122-D175-555D-5B4B78F27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EAC58-F251-0816-25CB-338EE5691A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8400B-E68B-E7EC-971B-4BD36868E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709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2476325"/>
            <a:ext cx="940377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break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brecan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meant splitting something apart with force. 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unbreakable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69140-25F0-26A3-C031-380C800E8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1BE43BD-82BD-1670-A684-5523A2B70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1885F-6CE8-D6D0-A728-4212DDE27E5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5CA1A3-0D99-417E-03DB-581F0E0482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2FAF54-AE7E-3D29-F205-F56899CFFD4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2FFE8D-AFA9-6313-F334-0E0BDE91DC6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4E412D8-45D5-B5AE-4918-F12BFD0CDB8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949AC2-0CBB-8F51-9C30-908DC4E56769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E0A84FD-CB28-0ACF-1016-D7D56308A142}"/>
              </a:ext>
            </a:extLst>
          </p:cNvPr>
          <p:cNvSpPr/>
          <p:nvPr/>
        </p:nvSpPr>
        <p:spPr>
          <a:xfrm>
            <a:off x="478198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7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79A10-F145-5F17-89B6-60CC04B7F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9E792F7-BA73-26E2-2641-30A26E73D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C4068-1A51-AE31-FE55-C64127135C3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D04086-8095-168C-8226-A93E1F7CAE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0DEBA6-9DE3-B80D-5BD2-49B562434079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5EBEAA-14EC-3A6F-E637-6DADAEDA898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A4C1274-1379-A9AB-FF08-9813B776BE8A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22B063-41F6-622F-6A34-4C237B406F0B}"/>
              </a:ext>
            </a:extLst>
          </p:cNvPr>
          <p:cNvCxnSpPr>
            <a:cxnSpLocks/>
          </p:cNvCxnSpPr>
          <p:nvPr/>
        </p:nvCxnSpPr>
        <p:spPr>
          <a:xfrm>
            <a:off x="3262745" y="4074686"/>
            <a:ext cx="442652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C8A8858-1BB5-E36C-84E4-7B6BBBF82FD7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63C10D-37E6-88C0-D79B-9C15A3F84AA0}"/>
              </a:ext>
            </a:extLst>
          </p:cNvPr>
          <p:cNvSpPr/>
          <p:nvPr/>
        </p:nvSpPr>
        <p:spPr>
          <a:xfrm>
            <a:off x="478198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7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“Break”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329044" y="1044413"/>
            <a:ext cx="2684820" cy="17508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7275120" y="141829"/>
            <a:ext cx="2111363" cy="9568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26283E-63D4-6723-FA49-25220EE200D3}"/>
              </a:ext>
            </a:extLst>
          </p:cNvPr>
          <p:cNvSpPr/>
          <p:nvPr/>
        </p:nvSpPr>
        <p:spPr>
          <a:xfrm>
            <a:off x="2592299" y="243164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snap something or to stop working.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7342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breakable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breaking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72CFA8-18AD-01D3-FCD5-4BA1088735BF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BC456C-24EA-2B1C-DC21-00B65B919263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D81F8B6-D2CE-D2B6-6DC0-5FC3B41C52A9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B6262B-54C4-5247-95AE-C337038B254D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90943385-E203-695B-5F20-894615D26F42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65D850-341F-779D-1438-EED9689553C8}"/>
              </a:ext>
            </a:extLst>
          </p:cNvPr>
          <p:cNvCxnSpPr>
            <a:cxnSpLocks/>
          </p:cNvCxnSpPr>
          <p:nvPr/>
        </p:nvCxnSpPr>
        <p:spPr>
          <a:xfrm>
            <a:off x="4329044" y="1044413"/>
            <a:ext cx="2684820" cy="17508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29FDB71B-262F-CB31-693C-25A06F83D49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DF0E37C5-9250-6529-6995-866F8CCE2D63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B3B4720-DA4D-62D5-2A2D-982C2131119A}"/>
              </a:ext>
            </a:extLst>
          </p:cNvPr>
          <p:cNvSpPr/>
          <p:nvPr/>
        </p:nvSpPr>
        <p:spPr>
          <a:xfrm>
            <a:off x="7275120" y="141829"/>
            <a:ext cx="2111363" cy="9568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B1800D0-41D4-03E3-6574-94DFE5B6959F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3B9C5A-7BD0-31E0-C703-3516DDC08F66}"/>
              </a:ext>
            </a:extLst>
          </p:cNvPr>
          <p:cNvSpPr/>
          <p:nvPr/>
        </p:nvSpPr>
        <p:spPr>
          <a:xfrm>
            <a:off x="2592299" y="243164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snapping or stopping something from working now.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“breaking”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“breakable”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capable of being broken into parts or stopped from working.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“breakable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“breakfast”?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“Breakfast” means to stop a fast (a period of not eating).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“breakfast”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eating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90269"/>
              </p:ext>
            </p:extLst>
          </p:nvPr>
        </p:nvGraphicFramePr>
        <p:xfrm>
          <a:off x="3600479" y="967382"/>
          <a:ext cx="5965179" cy="335937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119791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opposite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break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snap or stop from working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1197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11197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able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capable of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96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037932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break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035558" y="62546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breakable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037932" y="56615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breaking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6792345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unbreakable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4037932" y="50684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breaks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breakeable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umbreakable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breakable,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unbreakable.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382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carefree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caregiver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caretaker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Microsoft Office PowerPoint</Application>
  <PresentationFormat>Widescreen</PresentationFormat>
  <Paragraphs>184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break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2026-04-29T10:51:39Z</dcterms:modified>
</cp:coreProperties>
</file>