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537" r:id="rId3"/>
    <p:sldId id="538" r:id="rId4"/>
    <p:sldId id="539" r:id="rId5"/>
    <p:sldId id="540" r:id="rId6"/>
    <p:sldId id="420" r:id="rId7"/>
    <p:sldId id="520" r:id="rId8"/>
    <p:sldId id="425" r:id="rId9"/>
    <p:sldId id="426" r:id="rId10"/>
    <p:sldId id="430" r:id="rId11"/>
    <p:sldId id="522" r:id="rId12"/>
    <p:sldId id="525" r:id="rId13"/>
    <p:sldId id="526" r:id="rId14"/>
    <p:sldId id="557" r:id="rId15"/>
    <p:sldId id="528" r:id="rId16"/>
    <p:sldId id="529" r:id="rId17"/>
    <p:sldId id="530" r:id="rId18"/>
    <p:sldId id="531" r:id="rId19"/>
    <p:sldId id="274" r:id="rId20"/>
    <p:sldId id="532" r:id="rId21"/>
    <p:sldId id="521" r:id="rId22"/>
    <p:sldId id="432" r:id="rId23"/>
    <p:sldId id="535" r:id="rId24"/>
    <p:sldId id="533" r:id="rId25"/>
    <p:sldId id="486" r:id="rId26"/>
    <p:sldId id="487" r:id="rId27"/>
    <p:sldId id="511" r:id="rId28"/>
    <p:sldId id="512" r:id="rId29"/>
    <p:sldId id="513" r:id="rId30"/>
    <p:sldId id="514" r:id="rId31"/>
    <p:sldId id="515" r:id="rId32"/>
    <p:sldId id="516" r:id="rId33"/>
    <p:sldId id="517" r:id="rId34"/>
    <p:sldId id="518" r:id="rId35"/>
    <p:sldId id="404" r:id="rId36"/>
    <p:sldId id="536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DA164B-6C5F-4F8B-B8D7-F1F1570F6DF7}" v="5" dt="2026-06-02T08:59:48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79" d="100"/>
          <a:sy n="79" d="100"/>
        </p:scale>
        <p:origin x="126" y="4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2T08:59:48.151" v="3259"/>
      <pc:docMkLst>
        <pc:docMk/>
      </pc:docMkLst>
      <pc:sldChg chg="modSp add mod">
        <pc:chgData name="Glen Jones" userId="e846aaca-4b24-4b13-b0d0-f2308e16b284" providerId="ADAL" clId="{ED47ACC3-9597-4D89-A1DC-43CF280EF274}" dt="2026-06-02T08:57:09.919" v="3253" actId="20577"/>
        <pc:sldMkLst>
          <pc:docMk/>
          <pc:sldMk cId="747008054" sldId="522"/>
        </pc:sldMkLst>
        <pc:spChg chg="mod">
          <ac:chgData name="Glen Jones" userId="e846aaca-4b24-4b13-b0d0-f2308e16b284" providerId="ADAL" clId="{ED47ACC3-9597-4D89-A1DC-43CF280EF274}" dt="2026-06-02T08:57:09.919" v="3253" actId="20577"/>
          <ac:spMkLst>
            <pc:docMk/>
            <pc:sldMk cId="747008054" sldId="522"/>
            <ac:spMk id="3" creationId="{9D51387D-06CC-09BB-47DC-56953F589E28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4097595910" sldId="525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4097595910" sldId="525"/>
            <ac:spMk id="3" creationId="{22F92113-AFBF-3E22-2DDE-CA6F710A0A65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1547046222" sldId="526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1547046222" sldId="526"/>
            <ac:spMk id="3" creationId="{F6A9CD91-FF45-5611-C81D-4486F8023FA6}"/>
          </ac:spMkLst>
        </pc:spChg>
      </pc:sldChg>
      <pc:sldChg chg="modSp del">
        <pc:chgData name="Glen Jones" userId="e846aaca-4b24-4b13-b0d0-f2308e16b284" providerId="ADAL" clId="{ED47ACC3-9597-4D89-A1DC-43CF280EF274}" dt="2026-06-02T08:58:28.342" v="3256" actId="47"/>
        <pc:sldMkLst>
          <pc:docMk/>
          <pc:sldMk cId="4101653724" sldId="527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4101653724" sldId="527"/>
            <ac:spMk id="3" creationId="{79162FA8-64B7-DDDE-C702-CC104320454E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992683161" sldId="528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992683161" sldId="528"/>
            <ac:spMk id="3" creationId="{45D3A922-8A6C-FDF1-5AD3-B0977831C262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3886899833" sldId="529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3886899833" sldId="529"/>
            <ac:spMk id="3" creationId="{0BBE34ED-FB21-95E1-F48B-B9E1983E640A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3578401971" sldId="530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3578401971" sldId="530"/>
            <ac:spMk id="3" creationId="{04EF4ECA-4C83-9C8D-2878-5E5DD02ABAB4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1031564176" sldId="531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1031564176" sldId="531"/>
            <ac:spMk id="3" creationId="{0BBE34ED-FB21-95E1-F48B-B9E1983E640A}"/>
          </ac:spMkLst>
        </pc:spChg>
      </pc:sldChg>
      <pc:sldChg chg="modSp">
        <pc:chgData name="Glen Jones" userId="e846aaca-4b24-4b13-b0d0-f2308e16b284" providerId="ADAL" clId="{ED47ACC3-9597-4D89-A1DC-43CF280EF274}" dt="2026-06-02T08:57:22.215" v="3254"/>
        <pc:sldMkLst>
          <pc:docMk/>
          <pc:sldMk cId="1552516234" sldId="532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1552516234" sldId="532"/>
            <ac:spMk id="3" creationId="{116DEF0D-56DA-0569-14F9-9207319B4E8D}"/>
          </ac:spMkLst>
        </pc:spChg>
      </pc:sldChg>
      <pc:sldChg chg="modSp modAnim">
        <pc:chgData name="Glen Jones" userId="e846aaca-4b24-4b13-b0d0-f2308e16b284" providerId="ADAL" clId="{ED47ACC3-9597-4D89-A1DC-43CF280EF274}" dt="2026-06-02T08:59:48.151" v="3259"/>
        <pc:sldMkLst>
          <pc:docMk/>
          <pc:sldMk cId="4040152396" sldId="533"/>
        </pc:sldMkLst>
        <pc:spChg chg="mod">
          <ac:chgData name="Glen Jones" userId="e846aaca-4b24-4b13-b0d0-f2308e16b284" providerId="ADAL" clId="{ED47ACC3-9597-4D89-A1DC-43CF280EF274}" dt="2026-06-02T08:57:22.215" v="3254"/>
          <ac:spMkLst>
            <pc:docMk/>
            <pc:sldMk cId="4040152396" sldId="533"/>
            <ac:spMk id="3" creationId="{BFF224D6-4211-DDF5-9AB5-150CB219A36C}"/>
          </ac:spMkLst>
        </pc:spChg>
      </pc:sldChg>
      <pc:sldChg chg="add">
        <pc:chgData name="Glen Jones" userId="e846aaca-4b24-4b13-b0d0-f2308e16b284" providerId="ADAL" clId="{ED47ACC3-9597-4D89-A1DC-43CF280EF274}" dt="2026-06-02T08:58:26.326" v="3255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5A955-15E0-DD40-9D8C-CA968C5DF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7B983A-3B57-A955-1A43-0D7AFD675E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79F61D-AD67-5AD2-DF7F-7032978D93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CD8DFC-8A8B-D5CB-FA3F-0E29E0EDF0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028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We’re going to add in a proviso to the double the consonant rule  (don’t double w, x, or y).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are further provisos but they are too advanced for year 3. These proviso covers words like open -&gt; opening and visit -&gt; visiting (final syllable isn’t stressed). Also panic -&gt; panicking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4D610-5C72-91E2-971C-FD571569D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050B-E18A-0A1F-ABB6-085A9CBA1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4A57E3-6AFC-6C2E-F3C8-EC1D874B6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963FA-C6FA-7CED-4D2B-7F69604AB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38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60CD66-481F-5788-1B2E-7E4A00502E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E93E113-BC2D-3707-C7F1-5118DB7358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518DEB-E92F-BF9B-915D-9993986CD9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2EE77E-2AEC-E4EB-8699-5CEC7513A9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41587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0DD02-D09B-1F5D-E3C0-0E19450D9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1547A9-A5E9-0645-0F28-5E3EC9130C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4EA53-5DDF-A175-9432-04DA9E15C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65BF6B-AF8D-C090-7F7E-2995B6A82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07875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16DAC7-FB21-7E7C-0550-CA5DCA304A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671EB1B-F7ED-4E02-5A2E-C302A73EC7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D1B790-B32A-FA53-5994-8587FBBCE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C6CF0D-1E2B-6A59-2062-9600FAE4C6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5567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1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08080D-4182-B298-B31D-220C73471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AD1DD2D0-69B5-A3B6-7784-9C59E4AAB3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61320-A8C3-38DA-7CDF-B7352BFC8B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216DFCA-B7D6-C3DF-0E2A-354CB888B8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CE3C2E2-ECD0-AE1B-CD7F-40AC6BC31A58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713049-E7B5-4D1F-5469-2F3526A055FF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6ACBE9F-A93B-7345-9191-539675BA5532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7B031BD-971D-B3F8-A6A2-07B5DFC56167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07981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DA7FF-7CDF-31A5-230F-43572B389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0DA1091-D52C-4DEC-38F9-449D49A65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DEF0D-56DA-0569-14F9-9207319B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409111-2223-63AE-BA35-A21CC6DEB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49D411-1F3D-D345-7593-B9F180CB3C19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234AB-872E-4520-0337-CAD26703F19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F4E8D36-ADFA-5B45-28A4-86F7045E47F0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502E9D-8BF6-C045-99BA-A4974C4B6F5F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52516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Have you ever seen a double ww in an English word?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</a:t>
            </a:r>
            <a:r>
              <a:rPr lang="en-GB" sz="28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2356377" y="5758036"/>
            <a:ext cx="7820403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never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w, x or y in English!</a:t>
            </a:r>
          </a:p>
        </p:txBody>
      </p:sp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6DE87-95B7-38F4-71D4-88F788A0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9B34676-229A-5B8A-365D-B51C5EB3D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224D6-4211-DDF5-9AB5-150CB219A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C3010AE-1F5F-AB14-614B-07A1E72811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4716F5-018F-D10B-000E-51B3EFDFB1C9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EBF28-8367-66EC-701C-0BE732430998}"/>
              </a:ext>
            </a:extLst>
          </p:cNvPr>
          <p:cNvSpPr txBox="1">
            <a:spLocks/>
          </p:cNvSpPr>
          <p:nvPr/>
        </p:nvSpPr>
        <p:spPr>
          <a:xfrm>
            <a:off x="2147326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FA1F55E-6630-E3FB-BE37-B9698259BFD1}"/>
              </a:ext>
            </a:extLst>
          </p:cNvPr>
          <p:cNvSpPr txBox="1">
            <a:spLocks/>
          </p:cNvSpPr>
          <p:nvPr/>
        </p:nvSpPr>
        <p:spPr>
          <a:xfrm>
            <a:off x="5213407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B77EF08D-07AF-3FF5-7D60-A18478881E6F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BC4AFDC-3A5F-67AA-D775-9D34D439FE9C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2F12C0E-EF7F-1649-0CCA-3199CB7003F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6636DEA-8AB5-74BE-A687-B951C65995B5}"/>
              </a:ext>
            </a:extLst>
          </p:cNvPr>
          <p:cNvSpPr txBox="1">
            <a:spLocks/>
          </p:cNvSpPr>
          <p:nvPr/>
        </p:nvSpPr>
        <p:spPr>
          <a:xfrm>
            <a:off x="2136427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box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465B110-7761-31BF-72EE-7F35AB144A88}"/>
              </a:ext>
            </a:extLst>
          </p:cNvPr>
          <p:cNvSpPr txBox="1">
            <a:spLocks/>
          </p:cNvSpPr>
          <p:nvPr/>
        </p:nvSpPr>
        <p:spPr>
          <a:xfrm>
            <a:off x="5213407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31489D7E-08D8-45B9-9F8F-82CDEA23BE77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70E5AD36-D091-9747-CF37-DABEF0C2E5A1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D58DC7E-8A0C-E71A-AC97-4592FD01BE2B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40D9B3-390A-CD59-5990-7C3BA27DAC8F}"/>
              </a:ext>
            </a:extLst>
          </p:cNvPr>
          <p:cNvSpPr txBox="1">
            <a:spLocks/>
          </p:cNvSpPr>
          <p:nvPr/>
        </p:nvSpPr>
        <p:spPr>
          <a:xfrm>
            <a:off x="2184102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991C3BC8-4D06-8511-7A03-49E6C2418CCA}"/>
              </a:ext>
            </a:extLst>
          </p:cNvPr>
          <p:cNvSpPr txBox="1">
            <a:spLocks/>
          </p:cNvSpPr>
          <p:nvPr/>
        </p:nvSpPr>
        <p:spPr>
          <a:xfrm>
            <a:off x="528206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C806F70F-FDBB-A9FB-D00A-B71A5F76A5FE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AFE64D54-0507-CE26-B040-139D80A9BEB2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C2C558F1-4582-73C6-63ED-F947E1B1111D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B2227598-C880-1B90-FC37-2F319BEB9C2D}"/>
              </a:ext>
            </a:extLst>
          </p:cNvPr>
          <p:cNvSpPr txBox="1">
            <a:spLocks/>
          </p:cNvSpPr>
          <p:nvPr/>
        </p:nvSpPr>
        <p:spPr>
          <a:xfrm>
            <a:off x="2164215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w, x, y)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431A96-62BC-F291-8A11-95EC529A2FD7}"/>
              </a:ext>
            </a:extLst>
          </p:cNvPr>
          <p:cNvSpPr txBox="1">
            <a:spLocks/>
          </p:cNvSpPr>
          <p:nvPr/>
        </p:nvSpPr>
        <p:spPr>
          <a:xfrm>
            <a:off x="5234168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5929F1C8-C107-D1D9-7370-48CEAC93F21E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A9BB1A07-2639-2962-6623-F6DB62F36355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C41B77F-1FE4-BBD4-91C6-DE03ABE53D20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0152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5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Begin is a CVC ending word and the suffix begins with a vowel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83055" y="14234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mixxing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mixing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Never double w, x, or y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ABD309-3A74-E065-ED99-ACCC98A1E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2E48A42-05EB-263C-757E-A20DA35DEB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0447DB-B602-2481-D695-C514B062C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AFCE15-55D8-9148-747D-5E9DD72CBF67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F8A33AA-4342-4B2F-E27A-B38A69813FBD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45F7F0E-99F9-F513-A5A5-350DBA6358FB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125B936-9BFA-1D7C-2D34-1682F4E310F9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6F01DB1-7E4F-765B-CE46-C09F5BDD6F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F76CF836-7E70-38F2-4526-8F2543384902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4078195-C34E-274A-6B65-ACB0F15678D5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E285B98-25F7-952D-E0D4-752FA62F24D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60E55A9-3A23-DB2D-972E-CF19854310E7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4E01698-C22D-F016-32CE-7A227C390CD6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0B74C8C-2355-6D29-F949-5E7A9E6ECBA0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6076BC6-7D8C-C71B-A2A4-D0BDE3B385F7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54092A7-ABD0-3836-C094-35D278D6D807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4032055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Run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783406" y="147710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saddness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81050" y="116399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Sad is a CVC ending word but the suffix starts with a consonant,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slippery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Slip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slip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slippery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636839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At the </a:t>
            </a:r>
            <a:r>
              <a:rPr lang="en-GB" sz="3400" dirty="0" err="1">
                <a:solidFill>
                  <a:schemeClr val="bg1"/>
                </a:solidFill>
              </a:rPr>
              <a:t>begining</a:t>
            </a:r>
            <a:r>
              <a:rPr lang="en-GB" sz="3400" dirty="0">
                <a:solidFill>
                  <a:schemeClr val="bg1"/>
                </a:solidFill>
              </a:rPr>
              <a:t> of the race,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runer</a:t>
            </a:r>
            <a:r>
              <a:rPr lang="en-GB" sz="3400" dirty="0">
                <a:solidFill>
                  <a:schemeClr val="bg1"/>
                </a:solidFill>
              </a:rPr>
              <a:t> started </a:t>
            </a:r>
            <a:r>
              <a:rPr lang="en-GB" sz="3400" dirty="0" err="1">
                <a:solidFill>
                  <a:schemeClr val="bg1"/>
                </a:solidFill>
              </a:rPr>
              <a:t>hoppin</a:t>
            </a:r>
            <a:r>
              <a:rPr lang="en-GB" sz="3400" dirty="0">
                <a:solidFill>
                  <a:schemeClr val="bg1"/>
                </a:solidFill>
              </a:rPr>
              <a:t> with excitement.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beginning</a:t>
            </a:r>
            <a:r>
              <a:rPr lang="en-GB" sz="3400" dirty="0">
                <a:solidFill>
                  <a:schemeClr val="bg1"/>
                </a:solidFill>
              </a:rPr>
              <a:t> of the race,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runner</a:t>
            </a:r>
            <a:r>
              <a:rPr lang="en-GB" sz="3400" dirty="0">
                <a:solidFill>
                  <a:schemeClr val="bg1"/>
                </a:solidFill>
              </a:rPr>
              <a:t> started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hopping</a:t>
            </a:r>
            <a:r>
              <a:rPr lang="en-GB" sz="3400" dirty="0">
                <a:solidFill>
                  <a:schemeClr val="bg1"/>
                </a:solidFill>
              </a:rPr>
              <a:t> with excitement.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At the beginning of the race,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runner started hopping with excitement.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3CC3C-297B-6CDC-3EEC-705C30B5A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C8960D-8153-7307-7D7A-A92222A2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AE3E8B7-F321-3B83-1A29-C6A239CC1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F5E9F8-C71D-D3C0-2CDD-C46F44AB5E4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7CF5F0D-0BCD-08E6-11B2-620B4FFFAE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FB489-1B76-71DD-9878-63B04618A5DF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beginer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dirty="0" err="1">
                <a:solidFill>
                  <a:schemeClr val="bg1"/>
                </a:solidFill>
              </a:rPr>
              <a:t>mixxing</a:t>
            </a:r>
            <a:r>
              <a:rPr lang="en-GB" sz="3400" dirty="0">
                <a:solidFill>
                  <a:schemeClr val="bg1"/>
                </a:solidFill>
              </a:rPr>
              <a:t> paints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</a:t>
            </a:r>
            <a:r>
              <a:rPr lang="en-GB" sz="3400" dirty="0" err="1">
                <a:solidFill>
                  <a:schemeClr val="bg1"/>
                </a:solidFill>
              </a:rPr>
              <a:t>laghing</a:t>
            </a:r>
            <a:r>
              <a:rPr lang="en-GB" sz="3400" dirty="0">
                <a:solidFill>
                  <a:schemeClr val="bg1"/>
                </a:solidFill>
              </a:rPr>
              <a:t> about </a:t>
            </a:r>
            <a:r>
              <a:rPr lang="en-GB" sz="3400" dirty="0" err="1">
                <a:solidFill>
                  <a:schemeClr val="bg1"/>
                </a:solidFill>
              </a:rPr>
              <a:t>sliping</a:t>
            </a:r>
            <a:r>
              <a:rPr lang="en-GB" sz="3400" dirty="0">
                <a:solidFill>
                  <a:schemeClr val="bg1"/>
                </a:solidFill>
              </a:rPr>
              <a:t> earlier.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340AEA-2315-4CE9-FAA7-73B29D794166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beginner</a:t>
            </a:r>
            <a:r>
              <a:rPr lang="en-GB" sz="3400" dirty="0">
                <a:solidFill>
                  <a:schemeClr val="bg1"/>
                </a:solidFill>
              </a:rPr>
              <a:t>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mixing</a:t>
            </a:r>
            <a:r>
              <a:rPr lang="en-GB" sz="3400" dirty="0">
                <a:solidFill>
                  <a:schemeClr val="bg1"/>
                </a:solidFill>
              </a:rPr>
              <a:t> paints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laughing</a:t>
            </a:r>
            <a:r>
              <a:rPr lang="en-GB" sz="3400" dirty="0">
                <a:solidFill>
                  <a:schemeClr val="bg1"/>
                </a:solidFill>
              </a:rPr>
              <a:t> about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slipping</a:t>
            </a:r>
            <a:r>
              <a:rPr lang="en-GB" sz="3400" dirty="0">
                <a:solidFill>
                  <a:schemeClr val="bg1"/>
                </a:solidFill>
              </a:rPr>
              <a:t> earlier.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13A4C-199E-5749-7F8A-05A63886FD64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beginner was mixing paints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was laughing about slipping earlier.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F616D7-99F6-3343-1E37-D9BD5C498F9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D449AF-65B7-CDBA-A8A1-181C3AC8E24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16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1524" y="2111502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beginning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beginner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slipping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slipped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swimming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mixing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snowing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A6D576-E72D-F1DC-E6E1-665C176C7D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36FABFC-83BA-5C5D-A153-73F5D942B1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41D67-8B9A-CEAE-F0E1-6FA9FC1D16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E6B0280-B207-098D-5D0F-3A83E43EFCB0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E5E737-6D46-C8F4-7FDC-C1B27DA5F019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67314BC-CA8D-607F-07E1-86E032F91387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F827F895-1E6B-0AAA-BF5E-44F84D2E7037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76DB5B7-9A73-4C9C-1218-A3611A7E5C03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778662D-EEA6-CBCB-8A88-863F15AFA997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8D2FFBC-1C3A-C736-1162-1354AC825859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2DFD9E0-78E8-B9CD-1EDE-56EC2B3F1DAC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E48000A-1535-3E3B-0C3A-2CB0BC415AE8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BF40CC9-E841-8B6D-42D0-0D05C818234A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E69A8C8-F808-7E14-5B04-21B6B07433D7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C6887E77-72B8-BFAB-4AB5-8B0485C9F87D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5F7ADE4-C4BA-95DE-064B-B120F1D70EFA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7D039AA-9827-94D0-6416-54B3C6AD9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029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disagreeing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agree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not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have the same opinion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disagreeing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agree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Microsoft Office PowerPoint</Application>
  <PresentationFormat>Widescreen</PresentationFormat>
  <Paragraphs>317</Paragraphs>
  <Slides>37</Slides>
  <Notes>22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the Consonant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2026-06-02T08:59:50Z</dcterms:modified>
</cp:coreProperties>
</file>