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525" r:id="rId2"/>
    <p:sldId id="541" r:id="rId3"/>
    <p:sldId id="542" r:id="rId4"/>
    <p:sldId id="543" r:id="rId5"/>
    <p:sldId id="544" r:id="rId6"/>
    <p:sldId id="545" r:id="rId7"/>
    <p:sldId id="546" r:id="rId8"/>
    <p:sldId id="547" r:id="rId9"/>
    <p:sldId id="548" r:id="rId10"/>
    <p:sldId id="550" r:id="rId11"/>
    <p:sldId id="551" r:id="rId12"/>
    <p:sldId id="552" r:id="rId13"/>
    <p:sldId id="557" r:id="rId14"/>
    <p:sldId id="528" r:id="rId15"/>
    <p:sldId id="529" r:id="rId16"/>
    <p:sldId id="530" r:id="rId17"/>
    <p:sldId id="531" r:id="rId18"/>
    <p:sldId id="274" r:id="rId19"/>
    <p:sldId id="554" r:id="rId20"/>
    <p:sldId id="486" r:id="rId21"/>
    <p:sldId id="487" r:id="rId22"/>
    <p:sldId id="511" r:id="rId23"/>
    <p:sldId id="512" r:id="rId24"/>
    <p:sldId id="513" r:id="rId25"/>
    <p:sldId id="514" r:id="rId26"/>
    <p:sldId id="515" r:id="rId27"/>
    <p:sldId id="516" r:id="rId28"/>
    <p:sldId id="517" r:id="rId29"/>
    <p:sldId id="518" r:id="rId30"/>
    <p:sldId id="404" r:id="rId31"/>
    <p:sldId id="411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10726E-4AC0-4ABA-ABA1-8DBAE96D5254}" v="1" dt="2026-06-02T09:03:11.2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7288" autoAdjust="0"/>
  </p:normalViewPr>
  <p:slideViewPr>
    <p:cSldViewPr snapToGrid="0">
      <p:cViewPr varScale="1">
        <p:scale>
          <a:sx n="89" d="100"/>
          <a:sy n="89" d="100"/>
        </p:scale>
        <p:origin x="55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09:03:31.200" v="2120" actId="20577"/>
      <pc:docMkLst>
        <pc:docMk/>
      </pc:docMkLst>
      <pc:sldChg chg="modSp add del mod">
        <pc:chgData name="Glen Jones" userId="e846aaca-4b24-4b13-b0d0-f2308e16b284" providerId="ADAL" clId="{ED47ACC3-9597-4D89-A1DC-43CF280EF274}" dt="2026-06-02T09:03:04.949" v="2091" actId="47"/>
        <pc:sldMkLst>
          <pc:docMk/>
          <pc:sldMk cId="4101653724" sldId="527"/>
        </pc:sldMkLst>
      </pc:sldChg>
      <pc:sldChg chg="modSp add mod">
        <pc:chgData name="Glen Jones" userId="e846aaca-4b24-4b13-b0d0-f2308e16b284" providerId="ADAL" clId="{ED47ACC3-9597-4D89-A1DC-43CF280EF274}" dt="2026-06-02T09:03:31.200" v="2120" actId="20577"/>
        <pc:sldMkLst>
          <pc:docMk/>
          <pc:sldMk cId="2012957621" sldId="557"/>
        </pc:sldMkLst>
        <pc:spChg chg="mod">
          <ac:chgData name="Glen Jones" userId="e846aaca-4b24-4b13-b0d0-f2308e16b284" providerId="ADAL" clId="{ED47ACC3-9597-4D89-A1DC-43CF280EF274}" dt="2026-06-02T09:03:31.200" v="2120" actId="20577"/>
          <ac:spMkLst>
            <pc:docMk/>
            <pc:sldMk cId="2012957621" sldId="557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root word ends with a e, we </a:t>
            </a:r>
            <a:r>
              <a:rPr lang="en-GB" sz="120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usually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</a:t>
            </a:r>
            <a:r>
              <a:rPr lang="en-GB" sz="120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rop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silent E before adding a vowel led suffix ( ing,  ed,  er,  est).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There are a few exception such as dye-&gt; dyeing and singe -&gt; singeing (to avoid confusion with singing and dying) as well as seeing, agreeing/agreed, freeing/freed, changeable, courageous, noticeable, truly, argument (not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arguement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), and wholly. These are met and dealt with as strange cases in upper KS2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FF954-68BA-71D0-881A-603F368C8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753687-D4A1-130C-FE89-7CE98665D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E998E-C4A7-81F4-995E-A67DD9FF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E8E2-6A45-E14B-0164-57762B935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5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end </a:t>
            </a:r>
            <a:b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w, x or y)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an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Dropping 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0270-A58C-C160-0C01-2AF67E66A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C756D07-2911-90F7-9967-9E51B291D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11586-8C21-624B-A47A-FB58A000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18B08E-3531-4E6B-817E-4B4937361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F8F26F2-3740-9AFC-0EEF-6FFAEC2EFADD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A5A653-EB03-C4DA-BE51-27B8FEC5B95F}"/>
              </a:ext>
            </a:extLst>
          </p:cNvPr>
          <p:cNvSpPr txBox="1">
            <a:spLocks/>
          </p:cNvSpPr>
          <p:nvPr/>
        </p:nvSpPr>
        <p:spPr>
          <a:xfrm>
            <a:off x="2413000" y="3118086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3FB5D0-5ADA-BB7C-7FC5-6DE4BD4FBBC2}"/>
              </a:ext>
            </a:extLst>
          </p:cNvPr>
          <p:cNvSpPr txBox="1">
            <a:spLocks/>
          </p:cNvSpPr>
          <p:nvPr/>
        </p:nvSpPr>
        <p:spPr>
          <a:xfrm>
            <a:off x="5695596" y="31029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F8D96D-4CD8-E0FD-744E-4CB0F6AB1782}"/>
              </a:ext>
            </a:extLst>
          </p:cNvPr>
          <p:cNvSpPr/>
          <p:nvPr/>
        </p:nvSpPr>
        <p:spPr>
          <a:xfrm>
            <a:off x="5139836" y="32542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804CA7E-6C25-A2DA-615B-EFE6F0068A88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113C9A-FF61-7C21-90CC-DF6A59C9735B}"/>
              </a:ext>
            </a:extLst>
          </p:cNvPr>
          <p:cNvSpPr txBox="1">
            <a:spLocks/>
          </p:cNvSpPr>
          <p:nvPr/>
        </p:nvSpPr>
        <p:spPr>
          <a:xfrm>
            <a:off x="9303010" y="31264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7D8241-70BA-1C2B-5E6A-A535E8B6F4B1}"/>
              </a:ext>
            </a:extLst>
          </p:cNvPr>
          <p:cNvSpPr txBox="1">
            <a:spLocks/>
          </p:cNvSpPr>
          <p:nvPr/>
        </p:nvSpPr>
        <p:spPr>
          <a:xfrm>
            <a:off x="2413000" y="4017135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invite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1DAB6A-0740-D9D3-3AB3-1E26C14F683B}"/>
              </a:ext>
            </a:extLst>
          </p:cNvPr>
          <p:cNvSpPr txBox="1">
            <a:spLocks/>
          </p:cNvSpPr>
          <p:nvPr/>
        </p:nvSpPr>
        <p:spPr>
          <a:xfrm>
            <a:off x="5695596" y="39972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CFB85AF-029F-ABB3-3E97-FCC8F77B98CF}"/>
              </a:ext>
            </a:extLst>
          </p:cNvPr>
          <p:cNvSpPr/>
          <p:nvPr/>
        </p:nvSpPr>
        <p:spPr>
          <a:xfrm>
            <a:off x="5139836" y="41593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405B10-C019-4775-EBF8-999D2846CCE7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A67448-B211-3539-5B6C-D335BCC0E7EE}"/>
              </a:ext>
            </a:extLst>
          </p:cNvPr>
          <p:cNvSpPr txBox="1">
            <a:spLocks/>
          </p:cNvSpPr>
          <p:nvPr/>
        </p:nvSpPr>
        <p:spPr>
          <a:xfrm>
            <a:off x="9303010" y="40128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DB467D-4130-7D57-A129-2C7192BE2127}"/>
              </a:ext>
            </a:extLst>
          </p:cNvPr>
          <p:cNvSpPr txBox="1">
            <a:spLocks/>
          </p:cNvSpPr>
          <p:nvPr/>
        </p:nvSpPr>
        <p:spPr>
          <a:xfrm>
            <a:off x="2413000" y="4916183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F56F14-014A-87AF-7742-4FD724BA8275}"/>
              </a:ext>
            </a:extLst>
          </p:cNvPr>
          <p:cNvSpPr txBox="1">
            <a:spLocks/>
          </p:cNvSpPr>
          <p:nvPr/>
        </p:nvSpPr>
        <p:spPr>
          <a:xfrm>
            <a:off x="5711370" y="4891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F1538E-0D7A-BE19-9D5D-67E4835F7240}"/>
              </a:ext>
            </a:extLst>
          </p:cNvPr>
          <p:cNvSpPr txBox="1">
            <a:spLocks/>
          </p:cNvSpPr>
          <p:nvPr/>
        </p:nvSpPr>
        <p:spPr>
          <a:xfrm>
            <a:off x="9303010" y="4899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41BD920-19A0-E689-6290-AF6C87DD27AD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51B55F4-8FF6-3354-DE43-7B53F1D2669C}"/>
              </a:ext>
            </a:extLst>
          </p:cNvPr>
          <p:cNvSpPr/>
          <p:nvPr/>
        </p:nvSpPr>
        <p:spPr>
          <a:xfrm>
            <a:off x="5139836" y="50644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973F1BC9-75DB-8CA6-9678-D95D8A7F7CB4}"/>
              </a:ext>
            </a:extLst>
          </p:cNvPr>
          <p:cNvSpPr/>
          <p:nvPr/>
        </p:nvSpPr>
        <p:spPr>
          <a:xfrm>
            <a:off x="3940054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C84C41A-F097-51D2-537F-6E96182C6092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ACAA9B73-F8AC-A4EB-DCCB-60E82B21BE1E}"/>
              </a:ext>
            </a:extLst>
          </p:cNvPr>
          <p:cNvSpPr/>
          <p:nvPr/>
        </p:nvSpPr>
        <p:spPr>
          <a:xfrm>
            <a:off x="4043382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44B65B-E871-1EFA-8936-C43E843DDF1B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41DE21-BE14-3428-B5D7-29636571BAC8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B6E1A823-AFAD-D1F9-0121-9DD95A123713}"/>
              </a:ext>
            </a:extLst>
          </p:cNvPr>
          <p:cNvSpPr/>
          <p:nvPr/>
        </p:nvSpPr>
        <p:spPr>
          <a:xfrm>
            <a:off x="5139836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446896D-5B89-5AC6-B7FD-9E9D24507A94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970C40C-4227-D5F6-31A6-B9E4C37E35B3}"/>
              </a:ext>
            </a:extLst>
          </p:cNvPr>
          <p:cNvSpPr txBox="1">
            <a:spLocks/>
          </p:cNvSpPr>
          <p:nvPr/>
        </p:nvSpPr>
        <p:spPr>
          <a:xfrm>
            <a:off x="9303010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69797-C812-8331-2172-F1CD7A66EAF2}"/>
              </a:ext>
            </a:extLst>
          </p:cNvPr>
          <p:cNvSpPr txBox="1">
            <a:spLocks/>
          </p:cNvSpPr>
          <p:nvPr/>
        </p:nvSpPr>
        <p:spPr>
          <a:xfrm>
            <a:off x="2391965" y="581523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21DE99-6E0A-916C-8101-62168AA78E8C}"/>
              </a:ext>
            </a:extLst>
          </p:cNvPr>
          <p:cNvSpPr txBox="1">
            <a:spLocks/>
          </p:cNvSpPr>
          <p:nvPr/>
        </p:nvSpPr>
        <p:spPr>
          <a:xfrm>
            <a:off x="5690335" y="57856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F161C1-2941-E3CF-3A3B-FD0E13F832DD}"/>
              </a:ext>
            </a:extLst>
          </p:cNvPr>
          <p:cNvSpPr txBox="1">
            <a:spLocks/>
          </p:cNvSpPr>
          <p:nvPr/>
        </p:nvSpPr>
        <p:spPr>
          <a:xfrm>
            <a:off x="9303010" y="57856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explorer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8A39CF3-51CA-573F-6893-410A4F9D947B}"/>
              </a:ext>
            </a:extLst>
          </p:cNvPr>
          <p:cNvSpPr/>
          <p:nvPr/>
        </p:nvSpPr>
        <p:spPr>
          <a:xfrm>
            <a:off x="7872189" y="602172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0E1DF3D-0675-33A4-632A-303BD3A30EFC}"/>
              </a:ext>
            </a:extLst>
          </p:cNvPr>
          <p:cNvSpPr/>
          <p:nvPr/>
        </p:nvSpPr>
        <p:spPr>
          <a:xfrm>
            <a:off x="5139836" y="59694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6BBE366A-3582-E6C8-B6C9-ED32B9704B21}"/>
              </a:ext>
            </a:extLst>
          </p:cNvPr>
          <p:cNvSpPr/>
          <p:nvPr/>
        </p:nvSpPr>
        <p:spPr>
          <a:xfrm>
            <a:off x="4022347" y="5739290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225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escape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escaping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A1C3B517-F1CE-0B7F-B9CD-FB8CE2C8A4C7}"/>
              </a:ext>
            </a:extLst>
          </p:cNvPr>
          <p:cNvSpPr/>
          <p:nvPr/>
        </p:nvSpPr>
        <p:spPr>
          <a:xfrm>
            <a:off x="297624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escape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escaping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A0EFADE-9BE7-DB6E-E238-53599A85F63C}"/>
              </a:ext>
            </a:extLst>
          </p:cNvPr>
          <p:cNvSpPr/>
          <p:nvPr/>
        </p:nvSpPr>
        <p:spPr>
          <a:xfrm>
            <a:off x="3005997" y="2597407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24272" y="14419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widst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B0783FD0-4F9F-593B-2CB1-F1E53A8EFC76}"/>
              </a:ext>
            </a:extLst>
          </p:cNvPr>
          <p:cNvSpPr/>
          <p:nvPr/>
        </p:nvSpPr>
        <p:spPr>
          <a:xfrm>
            <a:off x="28530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widest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</a:t>
            </a:r>
            <a:r>
              <a:rPr lang="en-GB" sz="3600" i="1" u="sng" dirty="0">
                <a:solidFill>
                  <a:schemeClr val="bg1"/>
                </a:solidFill>
                <a:latin typeface="Andika" panose="02000000000000000000" pitchFamily="2" charset="0"/>
              </a:rPr>
              <a:t>rop one 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3F55599B-4AEE-CEF5-7BA1-12FEEA453391}"/>
              </a:ext>
            </a:extLst>
          </p:cNvPr>
          <p:cNvSpPr/>
          <p:nvPr/>
        </p:nvSpPr>
        <p:spPr>
          <a:xfrm>
            <a:off x="29419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83055" y="14041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improveing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67D90DB9-E700-0B32-84DE-3067F465CA17}"/>
              </a:ext>
            </a:extLst>
          </p:cNvPr>
          <p:cNvSpPr/>
          <p:nvPr/>
        </p:nvSpPr>
        <p:spPr>
          <a:xfrm>
            <a:off x="30841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885822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2" grpId="0"/>
      <p:bldP spid="13" grpId="0" animBg="1"/>
      <p:bldP spid="2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describe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describing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25B21010-EBBD-00B0-BD30-4171441F8684}"/>
              </a:ext>
            </a:extLst>
          </p:cNvPr>
          <p:cNvSpPr/>
          <p:nvPr/>
        </p:nvSpPr>
        <p:spPr>
          <a:xfrm>
            <a:off x="31095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9AF0DD2-12A0-7CA6-7F41-34BF51B7E3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describe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93E7DE1-AA0C-CED8-9D98-B7B7FBCD88D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DA46372-278C-4A6A-C1F4-562C3B5984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4CE9EB-6E4E-0B10-D24B-49E30F63D0A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describing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3AB1961-D5D4-6FAE-49A4-524B9810BD3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84CEB1D8-AE2F-D66C-CB61-955B0658DF39}"/>
              </a:ext>
            </a:extLst>
          </p:cNvPr>
          <p:cNvSpPr/>
          <p:nvPr/>
        </p:nvSpPr>
        <p:spPr>
          <a:xfrm>
            <a:off x="31095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356803" y="117656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7" grpId="0" animBg="1"/>
      <p:bldP spid="19" grpId="0" animBg="1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dirty="0" err="1">
                <a:solidFill>
                  <a:schemeClr val="bg1"/>
                </a:solidFill>
              </a:rPr>
              <a:t>exploreing</a:t>
            </a:r>
            <a:r>
              <a:rPr lang="en-GB" sz="3400" dirty="0">
                <a:solidFill>
                  <a:schemeClr val="bg1"/>
                </a:solidFill>
              </a:rPr>
              <a:t> the forest,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we were </a:t>
            </a:r>
            <a:r>
              <a:rPr lang="en-GB" sz="3400" dirty="0" err="1">
                <a:solidFill>
                  <a:schemeClr val="bg1"/>
                </a:solidFill>
              </a:rPr>
              <a:t>decideing</a:t>
            </a:r>
            <a:r>
              <a:rPr lang="en-GB" sz="3400" dirty="0">
                <a:solidFill>
                  <a:schemeClr val="bg1"/>
                </a:solidFill>
              </a:rPr>
              <a:t> which path looked </a:t>
            </a:r>
            <a:r>
              <a:rPr lang="en-GB" sz="3400" dirty="0" err="1">
                <a:solidFill>
                  <a:schemeClr val="bg1"/>
                </a:solidFill>
              </a:rPr>
              <a:t>safeer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wideer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exploring</a:t>
            </a:r>
            <a:r>
              <a:rPr lang="en-GB" sz="3400" dirty="0">
                <a:solidFill>
                  <a:schemeClr val="bg1"/>
                </a:solidFill>
              </a:rPr>
              <a:t> the forest,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we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deciding</a:t>
            </a:r>
            <a:r>
              <a:rPr lang="en-GB" sz="3400" dirty="0">
                <a:solidFill>
                  <a:schemeClr val="bg1"/>
                </a:solidFill>
              </a:rPr>
              <a:t> which path looked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safer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wider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While exploring the forest,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we were deciding which path looked safer and wider.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felt </a:t>
            </a:r>
            <a:r>
              <a:rPr lang="en-GB" sz="3400" dirty="0" err="1">
                <a:solidFill>
                  <a:schemeClr val="bg1"/>
                </a:solidFill>
              </a:rPr>
              <a:t>braveer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closeer</a:t>
            </a:r>
            <a:r>
              <a:rPr lang="en-GB" sz="3400" dirty="0">
                <a:solidFill>
                  <a:schemeClr val="bg1"/>
                </a:solidFill>
              </a:rPr>
              <a:t> to the goal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after </a:t>
            </a:r>
            <a:r>
              <a:rPr lang="en-GB" sz="3400" dirty="0" err="1">
                <a:solidFill>
                  <a:schemeClr val="bg1"/>
                </a:solidFill>
              </a:rPr>
              <a:t>escapeing</a:t>
            </a:r>
            <a:r>
              <a:rPr lang="en-GB" sz="3400" dirty="0">
                <a:solidFill>
                  <a:schemeClr val="bg1"/>
                </a:solidFill>
              </a:rPr>
              <a:t> the maze and </a:t>
            </a:r>
            <a:r>
              <a:rPr lang="en-GB" sz="3400" dirty="0" err="1">
                <a:solidFill>
                  <a:schemeClr val="bg1"/>
                </a:solidFill>
              </a:rPr>
              <a:t>exploreing</a:t>
            </a:r>
            <a:r>
              <a:rPr lang="en-GB" sz="3400" dirty="0">
                <a:solidFill>
                  <a:schemeClr val="bg1"/>
                </a:solidFill>
              </a:rPr>
              <a:t> the cave.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felt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braver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closer</a:t>
            </a:r>
            <a:r>
              <a:rPr lang="en-GB" sz="3400" dirty="0">
                <a:solidFill>
                  <a:schemeClr val="bg1"/>
                </a:solidFill>
              </a:rPr>
              <a:t> to the goal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after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escaping</a:t>
            </a:r>
            <a:r>
              <a:rPr lang="en-GB" sz="3400" dirty="0">
                <a:solidFill>
                  <a:schemeClr val="bg1"/>
                </a:solidFill>
              </a:rPr>
              <a:t> the maze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exploring</a:t>
            </a:r>
            <a:r>
              <a:rPr lang="en-GB" sz="3400" dirty="0">
                <a:solidFill>
                  <a:schemeClr val="bg1"/>
                </a:solidFill>
              </a:rPr>
              <a:t> the cave.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felt braver and closer to the goal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after escaping the maze and exploring the cave.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4094" y="1897321"/>
            <a:ext cx="7459640" cy="345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deciding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inviting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escaping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exploring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improving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describing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braver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closer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larger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widest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375185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redoing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doing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make or act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102385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redoing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1200</Words>
  <Application>Microsoft Office PowerPoint</Application>
  <PresentationFormat>Widescreen</PresentationFormat>
  <Paragraphs>268</Paragraphs>
  <Slides>32</Slides>
  <Notes>20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Dropping 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65</cp:revision>
  <dcterms:created xsi:type="dcterms:W3CDTF">2022-05-31T09:42:07Z</dcterms:created>
  <dcterms:modified xsi:type="dcterms:W3CDTF">2026-06-02T09:03:32Z</dcterms:modified>
</cp:coreProperties>
</file>