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0"/>
  </p:notesMasterIdLst>
  <p:sldIdLst>
    <p:sldId id="390" r:id="rId2"/>
    <p:sldId id="541" r:id="rId3"/>
    <p:sldId id="542" r:id="rId4"/>
    <p:sldId id="543" r:id="rId5"/>
    <p:sldId id="544" r:id="rId6"/>
    <p:sldId id="546" r:id="rId7"/>
    <p:sldId id="548" r:id="rId8"/>
    <p:sldId id="550" r:id="rId9"/>
    <p:sldId id="551" r:id="rId10"/>
    <p:sldId id="552" r:id="rId11"/>
    <p:sldId id="557" r:id="rId12"/>
    <p:sldId id="528" r:id="rId13"/>
    <p:sldId id="529" r:id="rId14"/>
    <p:sldId id="530" r:id="rId15"/>
    <p:sldId id="531" r:id="rId16"/>
    <p:sldId id="274" r:id="rId17"/>
    <p:sldId id="553" r:id="rId18"/>
    <p:sldId id="486" r:id="rId19"/>
    <p:sldId id="487" r:id="rId20"/>
    <p:sldId id="511" r:id="rId21"/>
    <p:sldId id="512" r:id="rId22"/>
    <p:sldId id="513" r:id="rId23"/>
    <p:sldId id="514" r:id="rId24"/>
    <p:sldId id="515" r:id="rId25"/>
    <p:sldId id="516" r:id="rId26"/>
    <p:sldId id="404" r:id="rId27"/>
    <p:sldId id="411" r:id="rId28"/>
    <p:sldId id="277" r:id="rId29"/>
  </p:sldIdLst>
  <p:sldSz cx="12192000" cy="6858000"/>
  <p:notesSz cx="6858000" cy="9144000"/>
  <p:embeddedFontLst>
    <p:embeddedFont>
      <p:font typeface="Andika" panose="02000000000000000000" pitchFamily="2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E5775F-8AA7-4176-8296-FBADCCAEAC23}" v="1" dt="2026-06-02T09:05:42.9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93099" autoAdjust="0"/>
  </p:normalViewPr>
  <p:slideViewPr>
    <p:cSldViewPr snapToGrid="0">
      <p:cViewPr varScale="1">
        <p:scale>
          <a:sx n="95" d="100"/>
          <a:sy n="95" d="100"/>
        </p:scale>
        <p:origin x="312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2T09:05:44.666" v="782" actId="47"/>
      <pc:docMkLst>
        <pc:docMk/>
      </pc:docMkLst>
      <pc:sldChg chg="modSp add del">
        <pc:chgData name="Glen Jones" userId="e846aaca-4b24-4b13-b0d0-f2308e16b284" providerId="ADAL" clId="{ED47ACC3-9597-4D89-A1DC-43CF280EF274}" dt="2026-06-02T09:05:44.666" v="782" actId="47"/>
        <pc:sldMkLst>
          <pc:docMk/>
          <pc:sldMk cId="4101653724" sldId="527"/>
        </pc:sldMkLst>
      </pc:sldChg>
      <pc:sldChg chg="add">
        <pc:chgData name="Glen Jones" userId="e846aaca-4b24-4b13-b0d0-f2308e16b284" providerId="ADAL" clId="{ED47ACC3-9597-4D89-A1DC-43CF280EF274}" dt="2026-06-02T09:05:42.902" v="781"/>
        <pc:sldMkLst>
          <pc:docMk/>
          <pc:sldMk cId="2012957621" sldId="55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When a word ends in y after a consonant, we usually change the y to i before adding certain suffixes.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0A9D0-8780-7AAA-2710-FFFD22446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D1E539-ADA6-01FD-F002-C33B8E81BA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F5CE88-DCA1-BB48-0BC4-77F0B1B8D3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C7B66A-A746-AABE-59DB-873B9E9946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16008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why jumping is correct.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end </a:t>
            </a:r>
            <a:b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w, x or y)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57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 -&gt; I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CF7DF-C6B9-AAAC-F237-2954031F6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EBE8636-6143-654F-AC84-0060D80B4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604665-3652-D2FC-91A1-71D9CB3C77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964FF56-FBE4-265D-5569-CAC2E10F12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B74715A-6FB1-BB0A-F08D-A9BF96AAA92E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copy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6AC6A5F-E96F-8ADA-6D0D-C8206AC1A541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1921A0E-F931-1F15-395E-C77128BA5589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F9494ED-192C-C26D-550D-3C92D8F18C5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E0BEC5B-91DD-1188-DA68-7BAFCBE91BBD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copier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6921E48-1D83-B472-70E5-74203C94291A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D075A3C-05F8-7D9E-EF7A-10B934D8C83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CCC5F5DD-D5CA-04DE-D571-6BAB95718D69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34EFDA07-99D6-09CC-85FF-EEBF28CF3591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65B2FE1-024E-4BE5-548C-79E6F4C3A837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carries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CD5260B-A53D-EE66-DD01-F34C5924A951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heavy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97F908C-E7BE-5437-6785-2F1FEB308663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D967753-8F9E-F7B3-1F84-14E9C4D77E35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heaviest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E29666BB-B66B-929E-63AF-FB807A965337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9A9E2971-90C5-6973-CEC4-81B7CDCE742C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60410E-ACFA-7887-5F58-EA263BDAAE96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8A5933F-11E9-EAF7-20AD-1E55F75D55A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A2B50F2-1B65-F625-AE72-147C0981A167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279D6107-42F2-D0DC-63CC-E58B3E430AD0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5561732F-4836-8B86-059F-576295178187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1E3685C9-71ED-2A5F-810D-C19FCA2864E6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206987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copy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copies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 i so we change the y to an i.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36EBB9-5521-1AB7-C4FC-8872E61536D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copy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78C8A7-960D-23C8-3B1F-7B21571F73B8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FEAD86D-EE4A-FBED-6310-3AE1975AC2C7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A7AE1D-8B52-A3B2-E996-2862F037C554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copies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3304F0A-3346-3128-0CBC-022BD7FEEE1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750546" y="122973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1" grpId="0" animBg="1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219072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worriing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4F6DB60-81D5-DE19-3327-4EEC23532509}"/>
              </a:ext>
            </a:extLst>
          </p:cNvPr>
          <p:cNvSpPr txBox="1"/>
          <p:nvPr/>
        </p:nvSpPr>
        <p:spPr>
          <a:xfrm>
            <a:off x="433000" y="5193506"/>
            <a:ext cx="11338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 i so we change the y to an i.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B468ECA-D6C0-2ACF-24DB-ECA11E9FB013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0DA7F0-D38F-7BDC-3CD8-FA3FDE21CB4F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2767048-35BA-61B0-8B0E-6BDDCC00225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913FF42-EC11-4BB4-2CCE-14949281D908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worrying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6F43ADA-6C64-964C-80E9-924B5268CE4D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24272" y="157463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/>
      <p:bldP spid="9" grpId="0" animBg="1"/>
      <p:bldP spid="2" grpId="0" build="allAtOnce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busy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busier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 i so we change the y to an i.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busy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busier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420437" y="144196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4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scary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scaryer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 i so we change the y to an i.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042DF8B-B1A2-0674-9ED1-9904600AEE5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scary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ECAB13-78F5-7A37-4D07-06CCFBDE5B3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63757FC-7FBC-164F-52CF-392CF291FAE2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F6EA1-64DC-62FF-B81C-5C98777933B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scarier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BF9A255-4AB3-167F-CD8C-FB5D2F91DA0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726815" y="14509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/>
      <p:bldP spid="9" grpId="0" animBg="1"/>
      <p:bldP spid="2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</a:t>
            </a:r>
            <a:r>
              <a:rPr lang="en-GB" sz="3400" dirty="0" err="1">
                <a:solidFill>
                  <a:schemeClr val="bg1"/>
                </a:solidFill>
              </a:rPr>
              <a:t>copyed</a:t>
            </a:r>
            <a:r>
              <a:rPr lang="en-GB" sz="3400" dirty="0">
                <a:solidFill>
                  <a:schemeClr val="bg1"/>
                </a:solidFill>
              </a:rPr>
              <a:t> the notes </a:t>
            </a:r>
            <a:r>
              <a:rPr lang="en-GB" sz="3400" dirty="0" err="1">
                <a:solidFill>
                  <a:schemeClr val="bg1"/>
                </a:solidFill>
              </a:rPr>
              <a:t>carefuly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 err="1">
                <a:solidFill>
                  <a:schemeClr val="bg1"/>
                </a:solidFill>
              </a:rPr>
              <a:t>carred</a:t>
            </a:r>
            <a:r>
              <a:rPr lang="en-GB" sz="3400" dirty="0">
                <a:solidFill>
                  <a:schemeClr val="bg1"/>
                </a:solidFill>
              </a:rPr>
              <a:t> the </a:t>
            </a:r>
            <a:r>
              <a:rPr lang="en-GB" sz="3400" dirty="0" err="1">
                <a:solidFill>
                  <a:schemeClr val="bg1"/>
                </a:solidFill>
              </a:rPr>
              <a:t>heavyer</a:t>
            </a:r>
            <a:r>
              <a:rPr lang="en-GB" sz="3400" dirty="0">
                <a:solidFill>
                  <a:schemeClr val="bg1"/>
                </a:solidFill>
              </a:rPr>
              <a:t> books home.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5301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copied</a:t>
            </a:r>
            <a:r>
              <a:rPr lang="en-GB" sz="3400" dirty="0">
                <a:solidFill>
                  <a:schemeClr val="bg1"/>
                </a:solidFill>
              </a:rPr>
              <a:t> the notes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carefully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carried</a:t>
            </a:r>
            <a:r>
              <a:rPr lang="en-GB" sz="3400" dirty="0">
                <a:solidFill>
                  <a:schemeClr val="bg1"/>
                </a:solidFill>
              </a:rPr>
              <a:t>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heavier</a:t>
            </a:r>
            <a:r>
              <a:rPr lang="en-GB" sz="3400" dirty="0">
                <a:solidFill>
                  <a:schemeClr val="bg1"/>
                </a:solidFill>
              </a:rPr>
              <a:t> books home.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copied the notes carefully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carried the heavier books home.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1945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were </a:t>
            </a:r>
            <a:r>
              <a:rPr lang="en-GB" sz="3400" dirty="0" err="1">
                <a:solidFill>
                  <a:schemeClr val="bg1"/>
                </a:solidFill>
              </a:rPr>
              <a:t>worryed</a:t>
            </a:r>
            <a:r>
              <a:rPr lang="en-GB" sz="3400" dirty="0">
                <a:solidFill>
                  <a:schemeClr val="bg1"/>
                </a:solidFill>
              </a:rPr>
              <a:t> because the </a:t>
            </a:r>
            <a:r>
              <a:rPr lang="en-GB" sz="3400" dirty="0" err="1">
                <a:solidFill>
                  <a:schemeClr val="bg1"/>
                </a:solidFill>
              </a:rPr>
              <a:t>heavyest</a:t>
            </a:r>
            <a:r>
              <a:rPr lang="en-GB" sz="3400" dirty="0">
                <a:solidFill>
                  <a:schemeClr val="bg1"/>
                </a:solidFill>
              </a:rPr>
              <a:t> box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was </a:t>
            </a:r>
            <a:r>
              <a:rPr lang="en-GB" sz="3400" dirty="0" err="1">
                <a:solidFill>
                  <a:schemeClr val="bg1"/>
                </a:solidFill>
              </a:rPr>
              <a:t>scaryer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1972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were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worried</a:t>
            </a:r>
            <a:r>
              <a:rPr lang="en-GB" sz="3400" dirty="0">
                <a:solidFill>
                  <a:schemeClr val="bg1"/>
                </a:solidFill>
              </a:rPr>
              <a:t> because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heaviest</a:t>
            </a:r>
            <a:r>
              <a:rPr lang="en-GB" sz="3400" dirty="0">
                <a:solidFill>
                  <a:schemeClr val="bg1"/>
                </a:solidFill>
              </a:rPr>
              <a:t> box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scarier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60218" y="356959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were worried because the heaviest box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was scarier.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087732" y="170370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9E1FD1-27E8-462B-3F94-21766A555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73364"/>
            <a:ext cx="7459640" cy="3778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copied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copies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carried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carries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worried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worries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heavier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heaviest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busier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busiest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scarier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scariest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14876128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126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unkindness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kind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ness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1015</Words>
  <Application>Microsoft Office PowerPoint</Application>
  <PresentationFormat>Widescreen</PresentationFormat>
  <Paragraphs>232</Paragraphs>
  <Slides>28</Slides>
  <Notes>18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 -&gt; 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66</cp:revision>
  <dcterms:created xsi:type="dcterms:W3CDTF">2022-05-31T09:42:07Z</dcterms:created>
  <dcterms:modified xsi:type="dcterms:W3CDTF">2026-06-02T09:05:51Z</dcterms:modified>
</cp:coreProperties>
</file>