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302" r:id="rId10"/>
    <p:sldId id="422" r:id="rId11"/>
    <p:sldId id="299" r:id="rId12"/>
    <p:sldId id="286" r:id="rId13"/>
    <p:sldId id="303" r:id="rId14"/>
    <p:sldId id="319" r:id="rId15"/>
    <p:sldId id="320" r:id="rId16"/>
    <p:sldId id="326" r:id="rId17"/>
    <p:sldId id="322" r:id="rId18"/>
    <p:sldId id="327" r:id="rId19"/>
    <p:sldId id="328" r:id="rId20"/>
    <p:sldId id="329" r:id="rId21"/>
    <p:sldId id="281" r:id="rId22"/>
    <p:sldId id="405" r:id="rId23"/>
    <p:sldId id="407" r:id="rId24"/>
    <p:sldId id="406" r:id="rId25"/>
    <p:sldId id="408" r:id="rId26"/>
    <p:sldId id="423" r:id="rId27"/>
    <p:sldId id="523" r:id="rId28"/>
    <p:sldId id="524" r:id="rId29"/>
    <p:sldId id="27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4597E-7C73-400D-B7EC-BD38B84ED38D}" v="1" dt="2026-04-29T11:26:18.9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79" d="100"/>
          <a:sy n="79" d="100"/>
        </p:scale>
        <p:origin x="126" y="3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4-29T11:26:18.935" v="5248"/>
      <pc:docMkLst>
        <pc:docMk/>
      </pc:docMkLst>
      <pc:sldChg chg="modSp add del mod">
        <pc:chgData name="Glen Jones" userId="e846aaca-4b24-4b13-b0d0-f2308e16b284" providerId="ADAL" clId="{ED47ACC3-9597-4D89-A1DC-43CF280EF274}" dt="2026-04-16T13:05:20.107" v="4232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6T13:02:35.901" v="422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mod">
        <pc:chgData name="Glen Jones" userId="e846aaca-4b24-4b13-b0d0-f2308e16b284" providerId="ADAL" clId="{ED47ACC3-9597-4D89-A1DC-43CF280EF274}" dt="2026-04-16T13:31:47.362" v="4452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6T13:31:47.362" v="4452" actId="20577"/>
          <ac:spMkLst>
            <pc:docMk/>
            <pc:sldMk cId="0" sldId="277"/>
            <ac:spMk id="3" creationId="{14A98FF5-4F3C-D9B6-7AF1-1894F0939983}"/>
          </ac:spMkLst>
        </pc:spChg>
      </pc:sldChg>
      <pc:sldChg chg="addSp modSp add mod addAnim delAnim modAnim">
        <pc:chgData name="Glen Jones" userId="e846aaca-4b24-4b13-b0d0-f2308e16b284" providerId="ADAL" clId="{ED47ACC3-9597-4D89-A1DC-43CF280EF274}" dt="2026-04-16T13:37:34.621" v="4632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4-16T13:35:16.793" v="4559" actId="20577"/>
          <ac:spMkLst>
            <pc:docMk/>
            <pc:sldMk cId="418504607" sldId="281"/>
            <ac:spMk id="2" creationId="{871F52B6-B1E5-A1FF-1BD3-5FF6AF4DC0F8}"/>
          </ac:spMkLst>
        </pc:spChg>
        <pc:spChg chg="add mod">
          <ac:chgData name="Glen Jones" userId="e846aaca-4b24-4b13-b0d0-f2308e16b284" providerId="ADAL" clId="{ED47ACC3-9597-4D89-A1DC-43CF280EF274}" dt="2026-04-16T13:36:45.383" v="4624" actId="207"/>
          <ac:spMkLst>
            <pc:docMk/>
            <pc:sldMk cId="418504607" sldId="281"/>
            <ac:spMk id="4" creationId="{2C34AA18-FDF8-6B5D-ABB5-71EBDA8B9471}"/>
          </ac:spMkLst>
        </pc:spChg>
        <pc:spChg chg="add mod">
          <ac:chgData name="Glen Jones" userId="e846aaca-4b24-4b13-b0d0-f2308e16b284" providerId="ADAL" clId="{ED47ACC3-9597-4D89-A1DC-43CF280EF274}" dt="2026-04-16T13:35:54.509" v="4583" actId="1076"/>
          <ac:spMkLst>
            <pc:docMk/>
            <pc:sldMk cId="418504607" sldId="281"/>
            <ac:spMk id="6" creationId="{05B5B659-2620-F806-0308-5166E23993BF}"/>
          </ac:spMkLst>
        </pc:spChg>
        <pc:spChg chg="mod">
          <ac:chgData name="Glen Jones" userId="e846aaca-4b24-4b13-b0d0-f2308e16b284" providerId="ADAL" clId="{ED47ACC3-9597-4D89-A1DC-43CF280EF274}" dt="2026-04-16T13:36:41.214" v="4623" actId="20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4-16T13:35:58.911" v="4589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4-16T13:35:32.602" v="457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4-16T13:35:48.493" v="4582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4-16T13:36:41.214" v="4623" actId="20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4-16T13:35:46.341" v="4581" actId="1076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4-16T13:36:08.442" v="4614" actId="20577"/>
          <ac:spMkLst>
            <pc:docMk/>
            <pc:sldMk cId="418504607" sldId="281"/>
            <ac:spMk id="14" creationId="{999CB0EB-973A-37A1-1A6E-70F1576968AC}"/>
          </ac:spMkLst>
        </pc:spChg>
        <pc:spChg chg="add mod">
          <ac:chgData name="Glen Jones" userId="e846aaca-4b24-4b13-b0d0-f2308e16b284" providerId="ADAL" clId="{ED47ACC3-9597-4D89-A1DC-43CF280EF274}" dt="2026-04-16T13:36:45.383" v="4624" actId="207"/>
          <ac:spMkLst>
            <pc:docMk/>
            <pc:sldMk cId="418504607" sldId="281"/>
            <ac:spMk id="15" creationId="{3C2C3E6C-0807-840B-8B06-DD4ACEDFB607}"/>
          </ac:spMkLst>
        </pc:spChg>
      </pc:sldChg>
      <pc:sldChg chg="add">
        <pc:chgData name="Glen Jones" userId="e846aaca-4b24-4b13-b0d0-f2308e16b284" providerId="ADAL" clId="{ED47ACC3-9597-4D89-A1DC-43CF280EF274}" dt="2026-04-16T13:02:01.120" v="4220"/>
        <pc:sldMkLst>
          <pc:docMk/>
          <pc:sldMk cId="292875226" sldId="286"/>
        </pc:sldMkLst>
      </pc:sldChg>
      <pc:sldChg chg="addSp modSp add mod modAnim">
        <pc:chgData name="Glen Jones" userId="e846aaca-4b24-4b13-b0d0-f2308e16b284" providerId="ADAL" clId="{ED47ACC3-9597-4D89-A1DC-43CF280EF274}" dt="2026-04-16T13:53:56.656" v="5228" actId="20577"/>
        <pc:sldMkLst>
          <pc:docMk/>
          <pc:sldMk cId="3168401012" sldId="299"/>
        </pc:sldMkLst>
        <pc:spChg chg="add mod">
          <ac:chgData name="Glen Jones" userId="e846aaca-4b24-4b13-b0d0-f2308e16b284" providerId="ADAL" clId="{ED47ACC3-9597-4D89-A1DC-43CF280EF274}" dt="2026-04-16T13:53:56.656" v="5228" actId="20577"/>
          <ac:spMkLst>
            <pc:docMk/>
            <pc:sldMk cId="3168401012" sldId="299"/>
            <ac:spMk id="2" creationId="{D1A9C9A0-1F28-DDE2-46F4-A9CEA9BAB4BB}"/>
          </ac:spMkLst>
        </pc:spChg>
      </pc:sldChg>
      <pc:sldChg chg="add del">
        <pc:chgData name="Glen Jones" userId="e846aaca-4b24-4b13-b0d0-f2308e16b284" providerId="ADAL" clId="{ED47ACC3-9597-4D89-A1DC-43CF280EF274}" dt="2026-04-16T13:05:20.107" v="4232" actId="47"/>
        <pc:sldMkLst>
          <pc:docMk/>
          <pc:sldMk cId="3984665508" sldId="302"/>
        </pc:sldMkLst>
      </pc:sldChg>
      <pc:sldChg chg="addSp modSp add mod modAnim">
        <pc:chgData name="Glen Jones" userId="e846aaca-4b24-4b13-b0d0-f2308e16b284" providerId="ADAL" clId="{ED47ACC3-9597-4D89-A1DC-43CF280EF274}" dt="2026-04-16T13:53:01.441" v="5164" actId="20577"/>
        <pc:sldMkLst>
          <pc:docMk/>
          <pc:sldMk cId="1475613315" sldId="303"/>
        </pc:sldMkLst>
        <pc:spChg chg="add mod">
          <ac:chgData name="Glen Jones" userId="e846aaca-4b24-4b13-b0d0-f2308e16b284" providerId="ADAL" clId="{ED47ACC3-9597-4D89-A1DC-43CF280EF274}" dt="2026-04-16T13:53:01.441" v="5164" actId="20577"/>
          <ac:spMkLst>
            <pc:docMk/>
            <pc:sldMk cId="1475613315" sldId="303"/>
            <ac:spMk id="5" creationId="{DDFCB963-0CCA-00AC-C869-D1A50697E94A}"/>
          </ac:spMkLst>
        </pc:spChg>
      </pc:sldChg>
      <pc:sldChg chg="addSp modSp add mod modAnim">
        <pc:chgData name="Glen Jones" userId="e846aaca-4b24-4b13-b0d0-f2308e16b284" providerId="ADAL" clId="{ED47ACC3-9597-4D89-A1DC-43CF280EF274}" dt="2026-04-16T13:52:15.146" v="5115" actId="20577"/>
        <pc:sldMkLst>
          <pc:docMk/>
          <pc:sldMk cId="3796138392" sldId="319"/>
        </pc:sldMkLst>
        <pc:spChg chg="add mod">
          <ac:chgData name="Glen Jones" userId="e846aaca-4b24-4b13-b0d0-f2308e16b284" providerId="ADAL" clId="{ED47ACC3-9597-4D89-A1DC-43CF280EF274}" dt="2026-04-16T13:52:15.146" v="5115" actId="20577"/>
          <ac:spMkLst>
            <pc:docMk/>
            <pc:sldMk cId="3796138392" sldId="319"/>
            <ac:spMk id="2" creationId="{7137A8CD-5DED-1C34-1B3E-8AC1DD5F4A2E}"/>
          </ac:spMkLst>
        </pc:spChg>
      </pc:sldChg>
      <pc:sldChg chg="addSp modSp add mod modAnim">
        <pc:chgData name="Glen Jones" userId="e846aaca-4b24-4b13-b0d0-f2308e16b284" providerId="ADAL" clId="{ED47ACC3-9597-4D89-A1DC-43CF280EF274}" dt="2026-04-16T13:51:26.965" v="5074" actId="20577"/>
        <pc:sldMkLst>
          <pc:docMk/>
          <pc:sldMk cId="4016505066" sldId="320"/>
        </pc:sldMkLst>
        <pc:spChg chg="add mod">
          <ac:chgData name="Glen Jones" userId="e846aaca-4b24-4b13-b0d0-f2308e16b284" providerId="ADAL" clId="{ED47ACC3-9597-4D89-A1DC-43CF280EF274}" dt="2026-04-16T13:51:26.965" v="5074" actId="20577"/>
          <ac:spMkLst>
            <pc:docMk/>
            <pc:sldMk cId="4016505066" sldId="320"/>
            <ac:spMk id="2" creationId="{FCB02787-C805-A888-000D-F4224F9732FD}"/>
          </ac:spMkLst>
        </pc:spChg>
      </pc:sldChg>
      <pc:sldChg chg="add">
        <pc:chgData name="Glen Jones" userId="e846aaca-4b24-4b13-b0d0-f2308e16b284" providerId="ADAL" clId="{ED47ACC3-9597-4D89-A1DC-43CF280EF274}" dt="2026-04-16T13:02:01.120" v="4220"/>
        <pc:sldMkLst>
          <pc:docMk/>
          <pc:sldMk cId="944703469" sldId="322"/>
        </pc:sldMkLst>
      </pc:sldChg>
      <pc:sldChg chg="add">
        <pc:chgData name="Glen Jones" userId="e846aaca-4b24-4b13-b0d0-f2308e16b284" providerId="ADAL" clId="{ED47ACC3-9597-4D89-A1DC-43CF280EF274}" dt="2026-04-16T13:02:01.120" v="4220"/>
        <pc:sldMkLst>
          <pc:docMk/>
          <pc:sldMk cId="2785409810" sldId="326"/>
        </pc:sldMkLst>
      </pc:sldChg>
      <pc:sldChg chg="add">
        <pc:chgData name="Glen Jones" userId="e846aaca-4b24-4b13-b0d0-f2308e16b284" providerId="ADAL" clId="{ED47ACC3-9597-4D89-A1DC-43CF280EF274}" dt="2026-04-16T13:02:01.120" v="4220"/>
        <pc:sldMkLst>
          <pc:docMk/>
          <pc:sldMk cId="2021383914" sldId="327"/>
        </pc:sldMkLst>
      </pc:sldChg>
      <pc:sldChg chg="add">
        <pc:chgData name="Glen Jones" userId="e846aaca-4b24-4b13-b0d0-f2308e16b284" providerId="ADAL" clId="{ED47ACC3-9597-4D89-A1DC-43CF280EF274}" dt="2026-04-16T13:02:01.120" v="4220"/>
        <pc:sldMkLst>
          <pc:docMk/>
          <pc:sldMk cId="3808785666" sldId="328"/>
        </pc:sldMkLst>
      </pc:sldChg>
      <pc:sldChg chg="addSp modSp add mod modAnim">
        <pc:chgData name="Glen Jones" userId="e846aaca-4b24-4b13-b0d0-f2308e16b284" providerId="ADAL" clId="{ED47ACC3-9597-4D89-A1DC-43CF280EF274}" dt="2026-04-16T13:50:40.961" v="5021" actId="20577"/>
        <pc:sldMkLst>
          <pc:docMk/>
          <pc:sldMk cId="1286475446" sldId="329"/>
        </pc:sldMkLst>
        <pc:spChg chg="add mod">
          <ac:chgData name="Glen Jones" userId="e846aaca-4b24-4b13-b0d0-f2308e16b284" providerId="ADAL" clId="{ED47ACC3-9597-4D89-A1DC-43CF280EF274}" dt="2026-04-16T13:50:40.961" v="5021" actId="20577"/>
          <ac:spMkLst>
            <pc:docMk/>
            <pc:sldMk cId="1286475446" sldId="329"/>
            <ac:spMk id="2" creationId="{DCFD09E8-899A-5302-5BBF-49D26463090F}"/>
          </ac:spMkLst>
        </pc:spChg>
        <pc:spChg chg="mod">
          <ac:chgData name="Glen Jones" userId="e846aaca-4b24-4b13-b0d0-f2308e16b284" providerId="ADAL" clId="{ED47ACC3-9597-4D89-A1DC-43CF280EF274}" dt="2026-04-16T13:34:50.533" v="4543" actId="20577"/>
          <ac:spMkLst>
            <pc:docMk/>
            <pc:sldMk cId="1286475446" sldId="329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4-16T13:34:58.587" v="4550" actId="1076"/>
          <ac:spMkLst>
            <pc:docMk/>
            <pc:sldMk cId="1286475446" sldId="329"/>
            <ac:spMk id="7" creationId="{15E72F6A-2460-16A9-50BE-873809DE104D}"/>
          </ac:spMkLst>
        </pc:spChg>
      </pc:sldChg>
      <pc:sldChg chg="modSp">
        <pc:chgData name="Glen Jones" userId="e846aaca-4b24-4b13-b0d0-f2308e16b284" providerId="ADAL" clId="{ED47ACC3-9597-4D89-A1DC-43CF280EF274}" dt="2026-04-07T13:26:53.546" v="2882" actId="166"/>
        <pc:sldMkLst>
          <pc:docMk/>
          <pc:sldMk cId="461087981" sldId="390"/>
        </pc:sldMkLst>
        <pc:spChg chg="mod">
          <ac:chgData name="Glen Jones" userId="e846aaca-4b24-4b13-b0d0-f2308e16b284" providerId="ADAL" clId="{ED47ACC3-9597-4D89-A1DC-43CF280EF274}" dt="2026-04-07T13:26:44.066" v="2881" actId="115"/>
          <ac:spMkLst>
            <pc:docMk/>
            <pc:sldMk cId="461087981" sldId="390"/>
            <ac:spMk id="3" creationId="{44216E9B-A822-3D56-CF7F-CACC9AF5905C}"/>
          </ac:spMkLst>
        </pc:spChg>
        <pc:picChg chg="mod">
          <ac:chgData name="Glen Jones" userId="e846aaca-4b24-4b13-b0d0-f2308e16b284" providerId="ADAL" clId="{ED47ACC3-9597-4D89-A1DC-43CF280EF274}" dt="2026-04-07T13:26:53.546" v="2882" actId="166"/>
          <ac:picMkLst>
            <pc:docMk/>
            <pc:sldMk cId="461087981" sldId="390"/>
            <ac:picMk id="10" creationId="{D54D3FF8-31FE-8CAE-B56F-CE723BA05605}"/>
          </ac:picMkLst>
        </pc:picChg>
      </pc:sldChg>
      <pc:sldChg chg="addSp delSp modSp add mod delAnim modAnim">
        <pc:chgData name="Glen Jones" userId="e846aaca-4b24-4b13-b0d0-f2308e16b284" providerId="ADAL" clId="{ED47ACC3-9597-4D89-A1DC-43CF280EF274}" dt="2026-04-16T13:38:33.559" v="4673" actId="20577"/>
        <pc:sldMkLst>
          <pc:docMk/>
          <pc:sldMk cId="78502529" sldId="405"/>
        </pc:sldMkLst>
        <pc:spChg chg="add mod">
          <ac:chgData name="Glen Jones" userId="e846aaca-4b24-4b13-b0d0-f2308e16b284" providerId="ADAL" clId="{ED47ACC3-9597-4D89-A1DC-43CF280EF274}" dt="2026-04-16T13:38:06.477" v="4646" actId="20577"/>
          <ac:spMkLst>
            <pc:docMk/>
            <pc:sldMk cId="78502529" sldId="405"/>
            <ac:spMk id="5" creationId="{0C010ACA-6D7B-FB16-883F-A2EC81F4C7B7}"/>
          </ac:spMkLst>
        </pc:spChg>
        <pc:spChg chg="add mod">
          <ac:chgData name="Glen Jones" userId="e846aaca-4b24-4b13-b0d0-f2308e16b284" providerId="ADAL" clId="{ED47ACC3-9597-4D89-A1DC-43CF280EF274}" dt="2026-04-16T13:38:13.968" v="4650" actId="20577"/>
          <ac:spMkLst>
            <pc:docMk/>
            <pc:sldMk cId="78502529" sldId="405"/>
            <ac:spMk id="7" creationId="{07367C0C-8AE9-E27A-0142-CECCF11BE6CC}"/>
          </ac:spMkLst>
        </pc:spChg>
        <pc:spChg chg="add mod">
          <ac:chgData name="Glen Jones" userId="e846aaca-4b24-4b13-b0d0-f2308e16b284" providerId="ADAL" clId="{ED47ACC3-9597-4D89-A1DC-43CF280EF274}" dt="2026-04-16T13:38:16.582" v="4653" actId="20577"/>
          <ac:spMkLst>
            <pc:docMk/>
            <pc:sldMk cId="78502529" sldId="405"/>
            <ac:spMk id="9" creationId="{4C32086F-58DB-B657-005E-1ECD43445C02}"/>
          </ac:spMkLst>
        </pc:spChg>
        <pc:spChg chg="add mod">
          <ac:chgData name="Glen Jones" userId="e846aaca-4b24-4b13-b0d0-f2308e16b284" providerId="ADAL" clId="{ED47ACC3-9597-4D89-A1DC-43CF280EF274}" dt="2026-04-16T13:37:52.625" v="4635"/>
          <ac:spMkLst>
            <pc:docMk/>
            <pc:sldMk cId="78502529" sldId="405"/>
            <ac:spMk id="10" creationId="{1F322BAC-F540-F1F1-6F75-7DF51FC879D0}"/>
          </ac:spMkLst>
        </pc:spChg>
        <pc:spChg chg="add mod">
          <ac:chgData name="Glen Jones" userId="e846aaca-4b24-4b13-b0d0-f2308e16b284" providerId="ADAL" clId="{ED47ACC3-9597-4D89-A1DC-43CF280EF274}" dt="2026-04-16T13:37:52.625" v="4635"/>
          <ac:spMkLst>
            <pc:docMk/>
            <pc:sldMk cId="78502529" sldId="405"/>
            <ac:spMk id="14" creationId="{1B3DBC21-53DF-FD95-37D7-9BE277BFBCDC}"/>
          </ac:spMkLst>
        </pc:spChg>
        <pc:spChg chg="add mod">
          <ac:chgData name="Glen Jones" userId="e846aaca-4b24-4b13-b0d0-f2308e16b284" providerId="ADAL" clId="{ED47ACC3-9597-4D89-A1DC-43CF280EF274}" dt="2026-04-16T13:38:28.589" v="4662" actId="20577"/>
          <ac:spMkLst>
            <pc:docMk/>
            <pc:sldMk cId="78502529" sldId="405"/>
            <ac:spMk id="18" creationId="{E78FB968-625E-1AA3-4B53-D14A06422311}"/>
          </ac:spMkLst>
        </pc:spChg>
        <pc:spChg chg="add mod">
          <ac:chgData name="Glen Jones" userId="e846aaca-4b24-4b13-b0d0-f2308e16b284" providerId="ADAL" clId="{ED47ACC3-9597-4D89-A1DC-43CF280EF274}" dt="2026-04-16T13:37:52.625" v="4635"/>
          <ac:spMkLst>
            <pc:docMk/>
            <pc:sldMk cId="78502529" sldId="405"/>
            <ac:spMk id="19" creationId="{2A647156-BDCB-9ED2-C6F3-F9077243C11A}"/>
          </ac:spMkLst>
        </pc:spChg>
        <pc:spChg chg="add mod">
          <ac:chgData name="Glen Jones" userId="e846aaca-4b24-4b13-b0d0-f2308e16b284" providerId="ADAL" clId="{ED47ACC3-9597-4D89-A1DC-43CF280EF274}" dt="2026-04-16T13:38:33.559" v="4673" actId="20577"/>
          <ac:spMkLst>
            <pc:docMk/>
            <pc:sldMk cId="78502529" sldId="405"/>
            <ac:spMk id="20" creationId="{58A66E52-C0EC-1D5F-A9C0-7A267147F35F}"/>
          </ac:spMkLst>
        </pc:spChg>
        <pc:spChg chg="add mod">
          <ac:chgData name="Glen Jones" userId="e846aaca-4b24-4b13-b0d0-f2308e16b284" providerId="ADAL" clId="{ED47ACC3-9597-4D89-A1DC-43CF280EF274}" dt="2026-04-16T13:37:52.625" v="4635"/>
          <ac:spMkLst>
            <pc:docMk/>
            <pc:sldMk cId="78502529" sldId="405"/>
            <ac:spMk id="21" creationId="{381C2927-1235-9A44-5FE8-8F7618753776}"/>
          </ac:spMkLst>
        </pc:spChg>
        <pc:spChg chg="add mod">
          <ac:chgData name="Glen Jones" userId="e846aaca-4b24-4b13-b0d0-f2308e16b284" providerId="ADAL" clId="{ED47ACC3-9597-4D89-A1DC-43CF280EF274}" dt="2026-04-16T13:37:52.625" v="4635"/>
          <ac:spMkLst>
            <pc:docMk/>
            <pc:sldMk cId="78502529" sldId="405"/>
            <ac:spMk id="22" creationId="{340E95FB-151A-AA7B-FFB1-1CC5C31518EF}"/>
          </ac:spMkLst>
        </pc:spChg>
      </pc:sldChg>
      <pc:sldChg chg="addSp delSp modSp add mod delAnim modAnim modNotes">
        <pc:chgData name="Glen Jones" userId="e846aaca-4b24-4b13-b0d0-f2308e16b284" providerId="ADAL" clId="{ED47ACC3-9597-4D89-A1DC-43CF280EF274}" dt="2026-04-29T11:26:18.935" v="5248"/>
        <pc:sldMkLst>
          <pc:docMk/>
          <pc:sldMk cId="4093245020" sldId="406"/>
        </pc:sldMkLst>
        <pc:spChg chg="add mod">
          <ac:chgData name="Glen Jones" userId="e846aaca-4b24-4b13-b0d0-f2308e16b284" providerId="ADAL" clId="{ED47ACC3-9597-4D89-A1DC-43CF280EF274}" dt="2026-04-16T13:40:25.057" v="4735" actId="20577"/>
          <ac:spMkLst>
            <pc:docMk/>
            <pc:sldMk cId="4093245020" sldId="406"/>
            <ac:spMk id="4" creationId="{AAF41AF4-85FC-C93D-87CE-6481A936862D}"/>
          </ac:spMkLst>
        </pc:spChg>
        <pc:spChg chg="add mod">
          <ac:chgData name="Glen Jones" userId="e846aaca-4b24-4b13-b0d0-f2308e16b284" providerId="ADAL" clId="{ED47ACC3-9597-4D89-A1DC-43CF280EF274}" dt="2026-04-16T13:40:30.551" v="4747" actId="20577"/>
          <ac:spMkLst>
            <pc:docMk/>
            <pc:sldMk cId="4093245020" sldId="406"/>
            <ac:spMk id="6" creationId="{BB94D007-A669-29BA-EFB8-65DFD41AE8D2}"/>
          </ac:spMkLst>
        </pc:spChg>
        <pc:spChg chg="add mod">
          <ac:chgData name="Glen Jones" userId="e846aaca-4b24-4b13-b0d0-f2308e16b284" providerId="ADAL" clId="{ED47ACC3-9597-4D89-A1DC-43CF280EF274}" dt="2026-04-16T13:40:31.922" v="4749" actId="20577"/>
          <ac:spMkLst>
            <pc:docMk/>
            <pc:sldMk cId="4093245020" sldId="406"/>
            <ac:spMk id="9" creationId="{1A8CEE30-C227-423B-DB38-FB6A782ECB19}"/>
          </ac:spMkLst>
        </pc:spChg>
        <pc:spChg chg="add mod">
          <ac:chgData name="Glen Jones" userId="e846aaca-4b24-4b13-b0d0-f2308e16b284" providerId="ADAL" clId="{ED47ACC3-9597-4D89-A1DC-43CF280EF274}" dt="2026-04-16T13:40:22.092" v="4727" actId="1076"/>
          <ac:spMkLst>
            <pc:docMk/>
            <pc:sldMk cId="4093245020" sldId="406"/>
            <ac:spMk id="10" creationId="{25D6B474-06B8-8CB5-AEAE-2C4DB8ADEAC8}"/>
          </ac:spMkLst>
        </pc:spChg>
        <pc:spChg chg="add mod">
          <ac:chgData name="Glen Jones" userId="e846aaca-4b24-4b13-b0d0-f2308e16b284" providerId="ADAL" clId="{ED47ACC3-9597-4D89-A1DC-43CF280EF274}" dt="2026-04-16T13:40:22.092" v="4727" actId="1076"/>
          <ac:spMkLst>
            <pc:docMk/>
            <pc:sldMk cId="4093245020" sldId="406"/>
            <ac:spMk id="14" creationId="{A73B6AD6-AB91-4B5F-C00C-26F209F59ADC}"/>
          </ac:spMkLst>
        </pc:spChg>
        <pc:spChg chg="add mod">
          <ac:chgData name="Glen Jones" userId="e846aaca-4b24-4b13-b0d0-f2308e16b284" providerId="ADAL" clId="{ED47ACC3-9597-4D89-A1DC-43CF280EF274}" dt="2026-04-16T13:41:29.150" v="4814" actId="27636"/>
          <ac:spMkLst>
            <pc:docMk/>
            <pc:sldMk cId="4093245020" sldId="406"/>
            <ac:spMk id="18" creationId="{6A936C12-35FC-6AF6-F179-9F561B1A9AB2}"/>
          </ac:spMkLst>
        </pc:spChg>
        <pc:spChg chg="add mod">
          <ac:chgData name="Glen Jones" userId="e846aaca-4b24-4b13-b0d0-f2308e16b284" providerId="ADAL" clId="{ED47ACC3-9597-4D89-A1DC-43CF280EF274}" dt="2026-04-16T13:40:28.011" v="4743" actId="20577"/>
          <ac:spMkLst>
            <pc:docMk/>
            <pc:sldMk cId="4093245020" sldId="406"/>
            <ac:spMk id="19" creationId="{4A70828F-AD60-E5A9-46FE-D70171573E85}"/>
          </ac:spMkLst>
        </pc:spChg>
        <pc:spChg chg="add mod">
          <ac:chgData name="Glen Jones" userId="e846aaca-4b24-4b13-b0d0-f2308e16b284" providerId="ADAL" clId="{ED47ACC3-9597-4D89-A1DC-43CF280EF274}" dt="2026-04-16T13:40:36.962" v="4772" actId="20577"/>
          <ac:spMkLst>
            <pc:docMk/>
            <pc:sldMk cId="4093245020" sldId="406"/>
            <ac:spMk id="20" creationId="{6AB9A068-3E23-31DC-93A1-82CC9B57D9F2}"/>
          </ac:spMkLst>
        </pc:spChg>
        <pc:spChg chg="add mod">
          <ac:chgData name="Glen Jones" userId="e846aaca-4b24-4b13-b0d0-f2308e16b284" providerId="ADAL" clId="{ED47ACC3-9597-4D89-A1DC-43CF280EF274}" dt="2026-04-16T13:40:22.092" v="4727" actId="1076"/>
          <ac:spMkLst>
            <pc:docMk/>
            <pc:sldMk cId="4093245020" sldId="406"/>
            <ac:spMk id="22" creationId="{26326F35-B135-0911-1A71-E158885CAEFB}"/>
          </ac:spMkLst>
        </pc:spChg>
        <pc:spChg chg="add mod">
          <ac:chgData name="Glen Jones" userId="e846aaca-4b24-4b13-b0d0-f2308e16b284" providerId="ADAL" clId="{ED47ACC3-9597-4D89-A1DC-43CF280EF274}" dt="2026-04-16T13:40:22.092" v="4727" actId="1076"/>
          <ac:spMkLst>
            <pc:docMk/>
            <pc:sldMk cId="4093245020" sldId="406"/>
            <ac:spMk id="23" creationId="{1EB4DEA2-5F1F-66DD-9220-2191B2C7A603}"/>
          </ac:spMkLst>
        </pc:spChg>
        <pc:spChg chg="add mod">
          <ac:chgData name="Glen Jones" userId="e846aaca-4b24-4b13-b0d0-f2308e16b284" providerId="ADAL" clId="{ED47ACC3-9597-4D89-A1DC-43CF280EF274}" dt="2026-04-16T13:41:13.023" v="4802" actId="122"/>
          <ac:spMkLst>
            <pc:docMk/>
            <pc:sldMk cId="4093245020" sldId="406"/>
            <ac:spMk id="24" creationId="{60306FCB-586E-36BC-5498-17ED1BAE27CE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4-16T13:39:39.396" v="4724" actId="20577"/>
        <pc:sldMkLst>
          <pc:docMk/>
          <pc:sldMk cId="1531151529" sldId="407"/>
        </pc:sldMkLst>
        <pc:spChg chg="add mod">
          <ac:chgData name="Glen Jones" userId="e846aaca-4b24-4b13-b0d0-f2308e16b284" providerId="ADAL" clId="{ED47ACC3-9597-4D89-A1DC-43CF280EF274}" dt="2026-04-16T13:39:06.857" v="4686" actId="20577"/>
          <ac:spMkLst>
            <pc:docMk/>
            <pc:sldMk cId="1531151529" sldId="407"/>
            <ac:spMk id="4" creationId="{4B99EFA5-A306-C166-3A70-040E1BFAE8CE}"/>
          </ac:spMkLst>
        </pc:spChg>
        <pc:spChg chg="add mod">
          <ac:chgData name="Glen Jones" userId="e846aaca-4b24-4b13-b0d0-f2308e16b284" providerId="ADAL" clId="{ED47ACC3-9597-4D89-A1DC-43CF280EF274}" dt="2026-04-16T13:39:12.732" v="4700" actId="20577"/>
          <ac:spMkLst>
            <pc:docMk/>
            <pc:sldMk cId="1531151529" sldId="407"/>
            <ac:spMk id="6" creationId="{30492D03-CFBB-3E50-44FC-1714E993B735}"/>
          </ac:spMkLst>
        </pc:spChg>
        <pc:spChg chg="add mod">
          <ac:chgData name="Glen Jones" userId="e846aaca-4b24-4b13-b0d0-f2308e16b284" providerId="ADAL" clId="{ED47ACC3-9597-4D89-A1DC-43CF280EF274}" dt="2026-04-16T13:39:14.753" v="4703" actId="20577"/>
          <ac:spMkLst>
            <pc:docMk/>
            <pc:sldMk cId="1531151529" sldId="407"/>
            <ac:spMk id="9" creationId="{F1DB6849-7880-64B6-B284-319B94327ABC}"/>
          </ac:spMkLst>
        </pc:spChg>
        <pc:spChg chg="add mod">
          <ac:chgData name="Glen Jones" userId="e846aaca-4b24-4b13-b0d0-f2308e16b284" providerId="ADAL" clId="{ED47ACC3-9597-4D89-A1DC-43CF280EF274}" dt="2026-04-16T13:38:58.371" v="4675"/>
          <ac:spMkLst>
            <pc:docMk/>
            <pc:sldMk cId="1531151529" sldId="407"/>
            <ac:spMk id="10" creationId="{1B6B962C-B1A3-BBD2-963A-99C1724F384D}"/>
          </ac:spMkLst>
        </pc:spChg>
        <pc:spChg chg="add mod">
          <ac:chgData name="Glen Jones" userId="e846aaca-4b24-4b13-b0d0-f2308e16b284" providerId="ADAL" clId="{ED47ACC3-9597-4D89-A1DC-43CF280EF274}" dt="2026-04-16T13:39:39.396" v="4724" actId="20577"/>
          <ac:spMkLst>
            <pc:docMk/>
            <pc:sldMk cId="1531151529" sldId="407"/>
            <ac:spMk id="18" creationId="{C01E589D-7710-DC9D-C1E3-11E3B02673EB}"/>
          </ac:spMkLst>
        </pc:spChg>
        <pc:spChg chg="add mod">
          <ac:chgData name="Glen Jones" userId="e846aaca-4b24-4b13-b0d0-f2308e16b284" providerId="ADAL" clId="{ED47ACC3-9597-4D89-A1DC-43CF280EF274}" dt="2026-04-16T13:39:10.147" v="4696" actId="20577"/>
          <ac:spMkLst>
            <pc:docMk/>
            <pc:sldMk cId="1531151529" sldId="407"/>
            <ac:spMk id="19" creationId="{38FE98DE-296B-1BA4-EB11-B886ABDB43AC}"/>
          </ac:spMkLst>
        </pc:spChg>
        <pc:spChg chg="add mod">
          <ac:chgData name="Glen Jones" userId="e846aaca-4b24-4b13-b0d0-f2308e16b284" providerId="ADAL" clId="{ED47ACC3-9597-4D89-A1DC-43CF280EF274}" dt="2026-04-16T13:39:20.024" v="4719" actId="20577"/>
          <ac:spMkLst>
            <pc:docMk/>
            <pc:sldMk cId="1531151529" sldId="407"/>
            <ac:spMk id="20" creationId="{F3A1FD71-02FA-4354-14DB-BFAC3CA354A5}"/>
          </ac:spMkLst>
        </pc:spChg>
        <pc:spChg chg="add mod">
          <ac:chgData name="Glen Jones" userId="e846aaca-4b24-4b13-b0d0-f2308e16b284" providerId="ADAL" clId="{ED47ACC3-9597-4D89-A1DC-43CF280EF274}" dt="2026-04-16T13:38:58.371" v="4675"/>
          <ac:spMkLst>
            <pc:docMk/>
            <pc:sldMk cId="1531151529" sldId="407"/>
            <ac:spMk id="21" creationId="{E2DD3FA4-9A97-343F-F603-2F0DA06F056A}"/>
          </ac:spMkLst>
        </pc:spChg>
        <pc:spChg chg="add mod">
          <ac:chgData name="Glen Jones" userId="e846aaca-4b24-4b13-b0d0-f2308e16b284" providerId="ADAL" clId="{ED47ACC3-9597-4D89-A1DC-43CF280EF274}" dt="2026-04-16T13:38:58.371" v="4675"/>
          <ac:spMkLst>
            <pc:docMk/>
            <pc:sldMk cId="1531151529" sldId="407"/>
            <ac:spMk id="22" creationId="{DD1D238B-DFBC-5904-6BF3-0C37BA7C08ED}"/>
          </ac:spMkLst>
        </pc:spChg>
        <pc:spChg chg="add mod">
          <ac:chgData name="Glen Jones" userId="e846aaca-4b24-4b13-b0d0-f2308e16b284" providerId="ADAL" clId="{ED47ACC3-9597-4D89-A1DC-43CF280EF274}" dt="2026-04-16T13:38:58.371" v="4675"/>
          <ac:spMkLst>
            <pc:docMk/>
            <pc:sldMk cId="1531151529" sldId="407"/>
            <ac:spMk id="23" creationId="{175CBA21-80D4-DF86-4F24-A9248817DDF2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4-16T13:45:06.711" v="4901" actId="20577"/>
        <pc:sldMkLst>
          <pc:docMk/>
          <pc:sldMk cId="2158107227" sldId="408"/>
        </pc:sldMkLst>
        <pc:spChg chg="add mod">
          <ac:chgData name="Glen Jones" userId="e846aaca-4b24-4b13-b0d0-f2308e16b284" providerId="ADAL" clId="{ED47ACC3-9597-4D89-A1DC-43CF280EF274}" dt="2026-04-16T13:44:48.399" v="4854" actId="20577"/>
          <ac:spMkLst>
            <pc:docMk/>
            <pc:sldMk cId="2158107227" sldId="408"/>
            <ac:spMk id="4" creationId="{38A21F15-9971-5E93-AE20-C4AB5A7A4110}"/>
          </ac:spMkLst>
        </pc:spChg>
        <pc:spChg chg="add mod">
          <ac:chgData name="Glen Jones" userId="e846aaca-4b24-4b13-b0d0-f2308e16b284" providerId="ADAL" clId="{ED47ACC3-9597-4D89-A1DC-43CF280EF274}" dt="2026-04-16T13:44:53.902" v="4867" actId="20577"/>
          <ac:spMkLst>
            <pc:docMk/>
            <pc:sldMk cId="2158107227" sldId="408"/>
            <ac:spMk id="6" creationId="{575D1BFF-9A82-74B9-CA75-29FE9382EA7D}"/>
          </ac:spMkLst>
        </pc:spChg>
        <pc:spChg chg="add mod">
          <ac:chgData name="Glen Jones" userId="e846aaca-4b24-4b13-b0d0-f2308e16b284" providerId="ADAL" clId="{ED47ACC3-9597-4D89-A1DC-43CF280EF274}" dt="2026-04-16T13:44:55.782" v="4869" actId="20577"/>
          <ac:spMkLst>
            <pc:docMk/>
            <pc:sldMk cId="2158107227" sldId="408"/>
            <ac:spMk id="15" creationId="{102650DD-844A-411C-144C-50A3800C7F66}"/>
          </ac:spMkLst>
        </pc:spChg>
        <pc:spChg chg="add mod">
          <ac:chgData name="Glen Jones" userId="e846aaca-4b24-4b13-b0d0-f2308e16b284" providerId="ADAL" clId="{ED47ACC3-9597-4D89-A1DC-43CF280EF274}" dt="2026-04-16T13:44:45.133" v="4845"/>
          <ac:spMkLst>
            <pc:docMk/>
            <pc:sldMk cId="2158107227" sldId="408"/>
            <ac:spMk id="16" creationId="{892DEFE1-9205-CD60-DB14-5E154A702361}"/>
          </ac:spMkLst>
        </pc:spChg>
        <pc:spChg chg="add mod">
          <ac:chgData name="Glen Jones" userId="e846aaca-4b24-4b13-b0d0-f2308e16b284" providerId="ADAL" clId="{ED47ACC3-9597-4D89-A1DC-43CF280EF274}" dt="2026-04-16T13:44:45.133" v="4845"/>
          <ac:spMkLst>
            <pc:docMk/>
            <pc:sldMk cId="2158107227" sldId="408"/>
            <ac:spMk id="17" creationId="{E104434C-04E1-DAE0-BC83-367C3D942FBA}"/>
          </ac:spMkLst>
        </pc:spChg>
        <pc:spChg chg="add mod">
          <ac:chgData name="Glen Jones" userId="e846aaca-4b24-4b13-b0d0-f2308e16b284" providerId="ADAL" clId="{ED47ACC3-9597-4D89-A1DC-43CF280EF274}" dt="2026-04-16T13:45:06.711" v="4901" actId="20577"/>
          <ac:spMkLst>
            <pc:docMk/>
            <pc:sldMk cId="2158107227" sldId="408"/>
            <ac:spMk id="18" creationId="{A7625FCD-41CC-0FB0-453B-75E6D12FC7C1}"/>
          </ac:spMkLst>
        </pc:spChg>
        <pc:spChg chg="add mod">
          <ac:chgData name="Glen Jones" userId="e846aaca-4b24-4b13-b0d0-f2308e16b284" providerId="ADAL" clId="{ED47ACC3-9597-4D89-A1DC-43CF280EF274}" dt="2026-04-16T13:44:51.445" v="4863" actId="20577"/>
          <ac:spMkLst>
            <pc:docMk/>
            <pc:sldMk cId="2158107227" sldId="408"/>
            <ac:spMk id="19" creationId="{A4DD6AFA-E372-12A4-F43E-A1AC168D3411}"/>
          </ac:spMkLst>
        </pc:spChg>
        <pc:spChg chg="mod">
          <ac:chgData name="Glen Jones" userId="e846aaca-4b24-4b13-b0d0-f2308e16b284" providerId="ADAL" clId="{ED47ACC3-9597-4D89-A1DC-43CF280EF274}" dt="2026-04-16T13:45:00.691" v="4892" actId="20577"/>
          <ac:spMkLst>
            <pc:docMk/>
            <pc:sldMk cId="2158107227" sldId="408"/>
            <ac:spMk id="20" creationId="{0BE13999-99F0-F4B9-4E8D-DDE18A4EC67A}"/>
          </ac:spMkLst>
        </pc:spChg>
        <pc:spChg chg="add mod">
          <ac:chgData name="Glen Jones" userId="e846aaca-4b24-4b13-b0d0-f2308e16b284" providerId="ADAL" clId="{ED47ACC3-9597-4D89-A1DC-43CF280EF274}" dt="2026-04-16T13:44:45.133" v="4845"/>
          <ac:spMkLst>
            <pc:docMk/>
            <pc:sldMk cId="2158107227" sldId="408"/>
            <ac:spMk id="21" creationId="{E49484CF-F80A-FFEE-A8DD-FE0C6C3CB57B}"/>
          </ac:spMkLst>
        </pc:spChg>
        <pc:spChg chg="add mod">
          <ac:chgData name="Glen Jones" userId="e846aaca-4b24-4b13-b0d0-f2308e16b284" providerId="ADAL" clId="{ED47ACC3-9597-4D89-A1DC-43CF280EF274}" dt="2026-04-16T13:44:45.133" v="4845"/>
          <ac:spMkLst>
            <pc:docMk/>
            <pc:sldMk cId="2158107227" sldId="408"/>
            <ac:spMk id="22" creationId="{F31F6915-C02F-1743-3857-5C5C73A88C43}"/>
          </ac:spMkLst>
        </pc:spChg>
        <pc:spChg chg="add mod">
          <ac:chgData name="Glen Jones" userId="e846aaca-4b24-4b13-b0d0-f2308e16b284" providerId="ADAL" clId="{ED47ACC3-9597-4D89-A1DC-43CF280EF274}" dt="2026-04-16T13:44:45.133" v="4845"/>
          <ac:spMkLst>
            <pc:docMk/>
            <pc:sldMk cId="2158107227" sldId="408"/>
            <ac:spMk id="23" creationId="{AEB44DFB-B0E8-EB89-7872-3FEDEE35CA74}"/>
          </ac:spMkLst>
        </pc:spChg>
      </pc:sldChg>
      <pc:sldChg chg="modSp add del mod modAnim">
        <pc:chgData name="Glen Jones" userId="e846aaca-4b24-4b13-b0d0-f2308e16b284" providerId="ADAL" clId="{ED47ACC3-9597-4D89-A1DC-43CF280EF274}" dt="2026-04-16T13:07:25.841" v="4311" actId="14100"/>
        <pc:sldMkLst>
          <pc:docMk/>
          <pc:sldMk cId="2465056032" sldId="422"/>
        </pc:sldMkLst>
        <pc:spChg chg="mod">
          <ac:chgData name="Glen Jones" userId="e846aaca-4b24-4b13-b0d0-f2308e16b284" providerId="ADAL" clId="{ED47ACC3-9597-4D89-A1DC-43CF280EF274}" dt="2026-04-16T13:07:19.471" v="4310" actId="1038"/>
          <ac:spMkLst>
            <pc:docMk/>
            <pc:sldMk cId="2465056032" sldId="422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4-16T13:06:11.275" v="4267" actId="14100"/>
          <ac:spMkLst>
            <pc:docMk/>
            <pc:sldMk cId="2465056032" sldId="422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4-16T13:06:49.782" v="4279" actId="1076"/>
          <ac:spMkLst>
            <pc:docMk/>
            <pc:sldMk cId="2465056032" sldId="422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4-16T13:07:25.841" v="4311" actId="14100"/>
          <ac:picMkLst>
            <pc:docMk/>
            <pc:sldMk cId="2465056032" sldId="422"/>
            <ac:picMk id="8" creationId="{A9815D48-2CB1-0E5C-F397-3AA91E14051E}"/>
          </ac:picMkLst>
        </pc:picChg>
      </pc:sldChg>
      <pc:sldChg chg="addSp modSp add mod ord modNotesTx">
        <pc:chgData name="Glen Jones" userId="e846aaca-4b24-4b13-b0d0-f2308e16b284" providerId="ADAL" clId="{ED47ACC3-9597-4D89-A1DC-43CF280EF274}" dt="2026-04-16T13:46:20.134" v="4948" actId="170"/>
        <pc:sldMkLst>
          <pc:docMk/>
          <pc:sldMk cId="2437532284" sldId="423"/>
        </pc:sldMkLst>
        <pc:spChg chg="add mod ord">
          <ac:chgData name="Glen Jones" userId="e846aaca-4b24-4b13-b0d0-f2308e16b284" providerId="ADAL" clId="{ED47ACC3-9597-4D89-A1DC-43CF280EF274}" dt="2026-04-16T13:46:20.134" v="4948" actId="170"/>
          <ac:spMkLst>
            <pc:docMk/>
            <pc:sldMk cId="2437532284" sldId="423"/>
            <ac:spMk id="3" creationId="{9849AA93-1444-6358-AD20-EAF69A5F6956}"/>
          </ac:spMkLst>
        </pc:spChg>
        <pc:graphicFrameChg chg="mod modGraphic">
          <ac:chgData name="Glen Jones" userId="e846aaca-4b24-4b13-b0d0-f2308e16b284" providerId="ADAL" clId="{ED47ACC3-9597-4D89-A1DC-43CF280EF274}" dt="2026-04-16T13:45:58.283" v="4927" actId="1076"/>
          <ac:graphicFrameMkLst>
            <pc:docMk/>
            <pc:sldMk cId="2437532284" sldId="423"/>
            <ac:graphicFrameMk id="4" creationId="{B969CBC6-6141-0D04-7A5C-A142417460BC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4-16T13:48:06.582" v="4964" actId="6549"/>
        <pc:sldMkLst>
          <pc:docMk/>
          <pc:sldMk cId="2773714083" sldId="523"/>
        </pc:sldMkLst>
        <pc:spChg chg="mod">
          <ac:chgData name="Glen Jones" userId="e846aaca-4b24-4b13-b0d0-f2308e16b284" providerId="ADAL" clId="{ED47ACC3-9597-4D89-A1DC-43CF280EF274}" dt="2026-04-16T13:47:50.222" v="4957" actId="115"/>
          <ac:spMkLst>
            <pc:docMk/>
            <pc:sldMk cId="2773714083" sldId="523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16T13:48:06.582" v="4964" actId="6549"/>
          <ac:spMkLst>
            <pc:docMk/>
            <pc:sldMk cId="2773714083" sldId="523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16T13:47:26.832" v="4951"/>
          <ac:spMkLst>
            <pc:docMk/>
            <pc:sldMk cId="2773714083" sldId="523"/>
            <ac:spMk id="7" creationId="{701AC5E5-F858-1376-1967-8E87160B40CF}"/>
          </ac:spMkLst>
        </pc:spChg>
      </pc:sldChg>
      <pc:sldChg chg="modSp add mod modAnim">
        <pc:chgData name="Glen Jones" userId="e846aaca-4b24-4b13-b0d0-f2308e16b284" providerId="ADAL" clId="{ED47ACC3-9597-4D89-A1DC-43CF280EF274}" dt="2026-04-16T13:48:46.733" v="4975" actId="20577"/>
        <pc:sldMkLst>
          <pc:docMk/>
          <pc:sldMk cId="60051273" sldId="524"/>
        </pc:sldMkLst>
        <pc:spChg chg="mod">
          <ac:chgData name="Glen Jones" userId="e846aaca-4b24-4b13-b0d0-f2308e16b284" providerId="ADAL" clId="{ED47ACC3-9597-4D89-A1DC-43CF280EF274}" dt="2026-04-16T13:48:36.893" v="4973" actId="108"/>
          <ac:spMkLst>
            <pc:docMk/>
            <pc:sldMk cId="60051273" sldId="524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16T13:48:46.733" v="4975" actId="20577"/>
          <ac:spMkLst>
            <pc:docMk/>
            <pc:sldMk cId="60051273" sldId="524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16T13:48:28.040" v="4968"/>
          <ac:spMkLst>
            <pc:docMk/>
            <pc:sldMk cId="60051273" sldId="524"/>
            <ac:spMk id="7" creationId="{4B61AE4A-0112-9150-6799-0DE8C8578EF6}"/>
          </ac:spMkLst>
        </pc:spChg>
      </pc:sldChg>
      <pc:sldChg chg="modSp add">
        <pc:chgData name="Glen Jones" userId="e846aaca-4b24-4b13-b0d0-f2308e16b284" providerId="ADAL" clId="{ED47ACC3-9597-4D89-A1DC-43CF280EF274}" dt="2026-04-16T13:03:16.662" v="4230" actId="179"/>
        <pc:sldMkLst>
          <pc:docMk/>
          <pc:sldMk cId="2190720623" sldId="541"/>
        </pc:sldMkLst>
        <pc:spChg chg="mod">
          <ac:chgData name="Glen Jones" userId="e846aaca-4b24-4b13-b0d0-f2308e16b284" providerId="ADAL" clId="{ED47ACC3-9597-4D89-A1DC-43CF280EF274}" dt="2026-04-16T13:03:16.662" v="4230" actId="179"/>
          <ac:spMkLst>
            <pc:docMk/>
            <pc:sldMk cId="2190720623" sldId="541"/>
            <ac:spMk id="3" creationId="{77F88BFB-B89D-0C69-8D3E-B60DF17AA07C}"/>
          </ac:spMkLst>
        </pc:spChg>
      </pc:sldChg>
      <pc:sldChg chg="add">
        <pc:chgData name="Glen Jones" userId="e846aaca-4b24-4b13-b0d0-f2308e16b284" providerId="ADAL" clId="{ED47ACC3-9597-4D89-A1DC-43CF280EF274}" dt="2026-04-16T13:02:58.864" v="4226"/>
        <pc:sldMkLst>
          <pc:docMk/>
          <pc:sldMk cId="1487612835" sldId="542"/>
        </pc:sldMkLst>
      </pc:sldChg>
      <pc:sldChg chg="add">
        <pc:chgData name="Glen Jones" userId="e846aaca-4b24-4b13-b0d0-f2308e16b284" providerId="ADAL" clId="{ED47ACC3-9597-4D89-A1DC-43CF280EF274}" dt="2026-04-16T13:02:58.864" v="4226"/>
        <pc:sldMkLst>
          <pc:docMk/>
          <pc:sldMk cId="848126210" sldId="543"/>
        </pc:sldMkLst>
      </pc:sldChg>
      <pc:sldChg chg="add">
        <pc:chgData name="Glen Jones" userId="e846aaca-4b24-4b13-b0d0-f2308e16b284" providerId="ADAL" clId="{ED47ACC3-9597-4D89-A1DC-43CF280EF274}" dt="2026-04-16T13:02:58.864" v="4226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4-16T13:02:58.864" v="4226"/>
        <pc:sldMkLst>
          <pc:docMk/>
          <pc:sldMk cId="245842585" sldId="546"/>
        </pc:sldMkLst>
      </pc:sldChg>
      <pc:sldChg chg="modSp add mod">
        <pc:chgData name="Glen Jones" userId="e846aaca-4b24-4b13-b0d0-f2308e16b284" providerId="ADAL" clId="{ED47ACC3-9597-4D89-A1DC-43CF280EF274}" dt="2026-04-21T07:36:32.054" v="5247" actId="20577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4-21T07:36:27.094" v="5242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4-21T07:36:29.494" v="5244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4-21T07:36:32.054" v="5247" actId="20577"/>
          <ac:spMkLst>
            <pc:docMk/>
            <pc:sldMk cId="2004214985" sldId="548"/>
            <ac:spMk id="5" creationId="{D2AAB968-A4A0-004B-E7A7-3C26DCF9018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29/04/2026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lot of words are missing! See how many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291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29/04/2026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71499"/>
            <a:ext cx="11338560" cy="559030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0504" y="864703"/>
            <a:ext cx="7902884" cy="50167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“prae” meant </a:t>
            </a: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“before” and “in front of” in Latin.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3200" i="1" dirty="0" err="1">
                <a:solidFill>
                  <a:schemeClr val="bg1"/>
                </a:solidFill>
                <a:latin typeface="Andika" panose="02000000000000000000" pitchFamily="2" charset="0"/>
              </a:rPr>
              <a:t>prae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was used both:</a:t>
            </a:r>
          </a:p>
          <a:p>
            <a:pPr marL="893763" indent="-447675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temporally (before in time)</a:t>
            </a:r>
          </a:p>
          <a:p>
            <a:pPr marL="893763" indent="-447675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spatially (before/in front of in space)</a:t>
            </a:r>
          </a:p>
          <a:p>
            <a:pPr marL="893763" indent="-447675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dual meaning is why pre‑ works so flexibly in English today.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592930" y="467653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693" y="1002854"/>
            <a:ext cx="2755262" cy="3673683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5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A057C6D-23FC-30D3-0FF5-0CEFF6DE7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previous question was more difficult.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7779" y="1450202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014316" y="3010989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vious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A9C9A0-1F28-DDE2-46F4-A9CEA9BAB4BB}"/>
              </a:ext>
            </a:extLst>
          </p:cNvPr>
          <p:cNvSpPr txBox="1"/>
          <p:nvPr/>
        </p:nvSpPr>
        <p:spPr>
          <a:xfrm>
            <a:off x="6096000" y="4331346"/>
            <a:ext cx="419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Vi  relates to “view” so previous (</a:t>
            </a:r>
            <a:r>
              <a:rPr lang="en-GB" dirty="0" err="1">
                <a:solidFill>
                  <a:schemeClr val="bg1"/>
                </a:solidFill>
              </a:rPr>
              <a:t>pre+vi+ous</a:t>
            </a:r>
            <a:r>
              <a:rPr lang="en-GB" dirty="0">
                <a:solidFill>
                  <a:schemeClr val="bg1"/>
                </a:solidFill>
              </a:rPr>
              <a:t>) relates to </a:t>
            </a:r>
            <a:r>
              <a:rPr lang="en-GB">
                <a:solidFill>
                  <a:schemeClr val="bg1"/>
                </a:solidFill>
              </a:rPr>
              <a:t>the quality of viewing </a:t>
            </a:r>
            <a:r>
              <a:rPr lang="en-GB" dirty="0">
                <a:solidFill>
                  <a:schemeClr val="bg1"/>
                </a:solidFill>
              </a:rPr>
              <a:t>before.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C1F794B-B557-F8FB-7224-7F946F94E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Emile’s prediction was correct.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562" y="1835473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diction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1C4CA5-49F8-5AA8-E3E0-4EE88F135DDC}"/>
              </a:ext>
            </a:extLst>
          </p:cNvPr>
          <p:cNvSpPr txBox="1"/>
          <p:nvPr/>
        </p:nvSpPr>
        <p:spPr>
          <a:xfrm>
            <a:off x="4034672" y="3582186"/>
            <a:ext cx="419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Diction relates to “speaking” so predict relates to speaking before something has happened.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7EEF568-3DF0-F5F7-5940-3CAD6322B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started to prepare for the next trip.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589" y="2163618"/>
            <a:ext cx="2939270" cy="37870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pare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FCB963-0CCA-00AC-C869-D1A50697E94A}"/>
              </a:ext>
            </a:extLst>
          </p:cNvPr>
          <p:cNvSpPr txBox="1"/>
          <p:nvPr/>
        </p:nvSpPr>
        <p:spPr>
          <a:xfrm>
            <a:off x="5947789" y="3827513"/>
            <a:ext cx="419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Pare relates to “making ready” so prepare relates to making ready beforehand.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07085E1A-376F-9A3E-4837-2E6791EB8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had to pretend she was sad in the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87104" y="3090979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tend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137A8CD-5DED-1C34-1B3E-8AC1DD5F4A2E}"/>
              </a:ext>
            </a:extLst>
          </p:cNvPr>
          <p:cNvSpPr txBox="1"/>
          <p:nvPr/>
        </p:nvSpPr>
        <p:spPr>
          <a:xfrm>
            <a:off x="3551045" y="4498942"/>
            <a:ext cx="419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Tend relates to “stretch or aim” so pretend relates to putting something forward as if it were true.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7859544-EFB3-F51B-352C-82C9D0C77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tried to preserve the garden.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245162" y="2767278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serve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79" y="2059709"/>
            <a:ext cx="2643537" cy="44597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B02787-C805-A888-000D-F4224F9732FD}"/>
              </a:ext>
            </a:extLst>
          </p:cNvPr>
          <p:cNvSpPr txBox="1"/>
          <p:nvPr/>
        </p:nvSpPr>
        <p:spPr>
          <a:xfrm>
            <a:off x="4659420" y="4086264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Serve relates to “keep” so preserve relates keep beforehand or keep safe.</a:t>
            </a: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6EC418C-8AB4-AAA8-8E2D-C805579D2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allowed the girl to precede him through the door.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0" y="1573105"/>
            <a:ext cx="3978401" cy="37117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541523" y="28632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cede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A97164-DE27-552D-61DF-3993DC4A5392}"/>
              </a:ext>
            </a:extLst>
          </p:cNvPr>
          <p:cNvSpPr txBox="1"/>
          <p:nvPr/>
        </p:nvSpPr>
        <p:spPr>
          <a:xfrm>
            <a:off x="4827527" y="3999411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Cede relates to “going” so precede relates to going before.</a:t>
            </a:r>
          </a:p>
        </p:txBody>
      </p:sp>
    </p:spTree>
    <p:extLst>
      <p:ext uri="{BB962C8B-B14F-4D97-AF65-F5344CB8AC3E}">
        <p14:creationId xmlns:p14="http://schemas.microsoft.com/office/powerpoint/2010/main" val="27854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411A851-373C-3638-9779-C99B60746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bought a present for his mothers birthday.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86" y="2066382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236983" y="2421019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sent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830DB-10FA-78FB-3DE3-9A15B811C968}"/>
              </a:ext>
            </a:extLst>
          </p:cNvPr>
          <p:cNvSpPr txBox="1"/>
          <p:nvPr/>
        </p:nvSpPr>
        <p:spPr>
          <a:xfrm>
            <a:off x="5402053" y="3639121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Sent relates to the verb “to be” so present relates to be before.</a:t>
            </a:r>
          </a:p>
        </p:txBody>
      </p:sp>
    </p:spTree>
    <p:extLst>
      <p:ext uri="{BB962C8B-B14F-4D97-AF65-F5344CB8AC3E}">
        <p14:creationId xmlns:p14="http://schemas.microsoft.com/office/powerpoint/2010/main" val="94470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4AC947-2439-48FD-0BEE-CAB8660C8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group followed the precept that was given to them.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21" y="2438400"/>
            <a:ext cx="3376561" cy="43504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cept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D32298-FFF1-15AC-1697-BA8C2883AE14}"/>
              </a:ext>
            </a:extLst>
          </p:cNvPr>
          <p:cNvSpPr txBox="1"/>
          <p:nvPr/>
        </p:nvSpPr>
        <p:spPr>
          <a:xfrm>
            <a:off x="5307785" y="3761670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Cept relates to the verb to take so precept relates to take before.</a:t>
            </a:r>
          </a:p>
        </p:txBody>
      </p:sp>
    </p:spTree>
    <p:extLst>
      <p:ext uri="{BB962C8B-B14F-4D97-AF65-F5344CB8AC3E}">
        <p14:creationId xmlns:p14="http://schemas.microsoft.com/office/powerpoint/2010/main" val="202138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CBA8905-331E-4681-F667-116C6BF36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didn’t pre-empt the possibility of danger.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43562" y="2887779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-empt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2D43DB-6769-00E6-0A42-A86D4D696E18}"/>
              </a:ext>
            </a:extLst>
          </p:cNvPr>
          <p:cNvSpPr txBox="1"/>
          <p:nvPr/>
        </p:nvSpPr>
        <p:spPr>
          <a:xfrm>
            <a:off x="3954993" y="4211218"/>
            <a:ext cx="4194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hyphen between two vowels. </a:t>
            </a:r>
          </a:p>
        </p:txBody>
      </p:sp>
    </p:spTree>
    <p:extLst>
      <p:ext uri="{BB962C8B-B14F-4D97-AF65-F5344CB8AC3E}">
        <p14:creationId xmlns:p14="http://schemas.microsoft.com/office/powerpoint/2010/main" val="380878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71C56EC-496A-9206-C28F-3DF437001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Students love learning about prefixes!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464560" y="2487459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fixes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50" y="1921164"/>
            <a:ext cx="2805863" cy="47336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FD09E8-899A-5302-5BBF-49D26463090F}"/>
              </a:ext>
            </a:extLst>
          </p:cNvPr>
          <p:cNvSpPr txBox="1"/>
          <p:nvPr/>
        </p:nvSpPr>
        <p:spPr>
          <a:xfrm>
            <a:off x="5834443" y="3707072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Fix relates to “attaching” so prefix relates to something attached before.</a:t>
            </a:r>
          </a:p>
        </p:txBody>
      </p:sp>
    </p:spTree>
    <p:extLst>
      <p:ext uri="{BB962C8B-B14F-4D97-AF65-F5344CB8AC3E}">
        <p14:creationId xmlns:p14="http://schemas.microsoft.com/office/powerpoint/2010/main" val="128647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prevented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5111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970823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921409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733600" y="43273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5111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come / go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370742" y="4156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prevented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970823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473091" y="41962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536067" y="43366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473091" y="51648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  <p:bldP spid="6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prediction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5111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C32086F-58DB-B657-005E-1ECD43445C02}"/>
              </a:ext>
            </a:extLst>
          </p:cNvPr>
          <p:cNvSpPr txBox="1">
            <a:spLocks/>
          </p:cNvSpPr>
          <p:nvPr/>
        </p:nvSpPr>
        <p:spPr>
          <a:xfrm>
            <a:off x="970823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F322BAC-F540-F1F1-6F75-7DF51FC879D0}"/>
              </a:ext>
            </a:extLst>
          </p:cNvPr>
          <p:cNvSpPr/>
          <p:nvPr/>
        </p:nvSpPr>
        <p:spPr>
          <a:xfrm>
            <a:off x="921409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33600" y="43273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5111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say/speak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370742" y="4156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prevented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8A66E52-C0EC-1D5F-A9C0-7A267147F35F}"/>
              </a:ext>
            </a:extLst>
          </p:cNvPr>
          <p:cNvSpPr txBox="1">
            <a:spLocks/>
          </p:cNvSpPr>
          <p:nvPr/>
        </p:nvSpPr>
        <p:spPr>
          <a:xfrm>
            <a:off x="970823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473091" y="41962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536067" y="43366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473091" y="51648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previewing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715111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view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70823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921409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33600" y="43273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715111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70742" y="4156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previewing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70823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2DD3FA4-9A97-343F-F603-2F0DA06F056A}"/>
              </a:ext>
            </a:extLst>
          </p:cNvPr>
          <p:cNvSpPr txBox="1">
            <a:spLocks/>
          </p:cNvSpPr>
          <p:nvPr/>
        </p:nvSpPr>
        <p:spPr>
          <a:xfrm>
            <a:off x="4473091" y="41962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DD1D238B-DFBC-5904-6BF3-0C37BA7C08ED}"/>
              </a:ext>
            </a:extLst>
          </p:cNvPr>
          <p:cNvSpPr/>
          <p:nvPr/>
        </p:nvSpPr>
        <p:spPr>
          <a:xfrm>
            <a:off x="6536067" y="43366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75CBA21-80D4-DF86-4F24-A9248817DDF2}"/>
              </a:ext>
            </a:extLst>
          </p:cNvPr>
          <p:cNvSpPr txBox="1">
            <a:spLocks/>
          </p:cNvSpPr>
          <p:nvPr/>
        </p:nvSpPr>
        <p:spPr>
          <a:xfrm>
            <a:off x="4473091" y="51648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3179531" y="147928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prepared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make ready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prepared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306FCB-586E-36BC-5498-17ED1BAE27CE}"/>
              </a:ext>
            </a:extLst>
          </p:cNvPr>
          <p:cNvSpPr txBox="1"/>
          <p:nvPr/>
        </p:nvSpPr>
        <p:spPr>
          <a:xfrm>
            <a:off x="3179530" y="569035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A21F15-9971-5E93-AE20-C4AB5A7A4110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prebooked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5D1BFF-9A82-74B9-CA75-29FE9382EA7D}"/>
              </a:ext>
            </a:extLst>
          </p:cNvPr>
          <p:cNvSpPr txBox="1">
            <a:spLocks/>
          </p:cNvSpPr>
          <p:nvPr/>
        </p:nvSpPr>
        <p:spPr>
          <a:xfrm>
            <a:off x="7151117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book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2650DD-844A-411C-144C-50A3800C7F66}"/>
              </a:ext>
            </a:extLst>
          </p:cNvPr>
          <p:cNvSpPr txBox="1">
            <a:spLocks/>
          </p:cNvSpPr>
          <p:nvPr/>
        </p:nvSpPr>
        <p:spPr>
          <a:xfrm>
            <a:off x="9708234" y="416525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92DEFE1-9205-CD60-DB14-5E154A702361}"/>
              </a:ext>
            </a:extLst>
          </p:cNvPr>
          <p:cNvSpPr/>
          <p:nvPr/>
        </p:nvSpPr>
        <p:spPr>
          <a:xfrm>
            <a:off x="9214093" y="43056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104434C-04E1-DAE0-BC83-367C3D942FBA}"/>
              </a:ext>
            </a:extLst>
          </p:cNvPr>
          <p:cNvSpPr/>
          <p:nvPr/>
        </p:nvSpPr>
        <p:spPr>
          <a:xfrm>
            <a:off x="2733600" y="43273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7625FCD-41CC-0FB0-453B-75E6D12FC7C1}"/>
              </a:ext>
            </a:extLst>
          </p:cNvPr>
          <p:cNvSpPr txBox="1">
            <a:spLocks/>
          </p:cNvSpPr>
          <p:nvPr/>
        </p:nvSpPr>
        <p:spPr>
          <a:xfrm>
            <a:off x="7151117" y="51338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reserve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4DD6AFA-E372-12A4-F43E-A1AC168D3411}"/>
              </a:ext>
            </a:extLst>
          </p:cNvPr>
          <p:cNvSpPr txBox="1">
            <a:spLocks/>
          </p:cNvSpPr>
          <p:nvPr/>
        </p:nvSpPr>
        <p:spPr>
          <a:xfrm>
            <a:off x="370742" y="415617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prebooked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BE13999-99F0-F4B9-4E8D-DDE18A4EC67A}"/>
              </a:ext>
            </a:extLst>
          </p:cNvPr>
          <p:cNvSpPr txBox="1">
            <a:spLocks/>
          </p:cNvSpPr>
          <p:nvPr/>
        </p:nvSpPr>
        <p:spPr>
          <a:xfrm>
            <a:off x="9708235" y="51338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84CF-F80A-FFEE-A8DD-FE0C6C3CB57B}"/>
              </a:ext>
            </a:extLst>
          </p:cNvPr>
          <p:cNvSpPr txBox="1">
            <a:spLocks/>
          </p:cNvSpPr>
          <p:nvPr/>
        </p:nvSpPr>
        <p:spPr>
          <a:xfrm>
            <a:off x="4473091" y="41962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F31F6915-C02F-1743-3857-5C5C73A88C43}"/>
              </a:ext>
            </a:extLst>
          </p:cNvPr>
          <p:cNvSpPr/>
          <p:nvPr/>
        </p:nvSpPr>
        <p:spPr>
          <a:xfrm>
            <a:off x="6536067" y="43366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B44DFB-B0E8-EB89-7872-3FEDEE35CA74}"/>
              </a:ext>
            </a:extLst>
          </p:cNvPr>
          <p:cNvSpPr txBox="1">
            <a:spLocks/>
          </p:cNvSpPr>
          <p:nvPr/>
        </p:nvSpPr>
        <p:spPr>
          <a:xfrm>
            <a:off x="4473091" y="516485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before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49AA93-1444-6358-AD20-EAF69A5F6956}"/>
              </a:ext>
            </a:extLst>
          </p:cNvPr>
          <p:cNvSpPr/>
          <p:nvPr/>
        </p:nvSpPr>
        <p:spPr>
          <a:xfrm>
            <a:off x="2612571" y="1190171"/>
            <a:ext cx="7367587" cy="29844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329003"/>
              </p:ext>
            </p:extLst>
          </p:nvPr>
        </p:nvGraphicFramePr>
        <p:xfrm>
          <a:off x="2621871" y="1165291"/>
          <a:ext cx="7367587" cy="305309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8899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before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dict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 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1641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dict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pare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tend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serve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cede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empt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37278" y="43766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predict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37276" y="55628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predictor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37276" y="49697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prediction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63239" y="43915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predicts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463239" y="4949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predicted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spot any missing words?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463239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predicting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6305667" y="44454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prepare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6305665" y="56316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preserve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6305665" y="503854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pretend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778C9-3077-B125-AAAC-A98602C221FB}"/>
              </a:ext>
            </a:extLst>
          </p:cNvPr>
          <p:cNvSpPr txBox="1">
            <a:spLocks/>
          </p:cNvSpPr>
          <p:nvPr/>
        </p:nvSpPr>
        <p:spPr>
          <a:xfrm>
            <a:off x="9131626" y="44449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precede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192D7A4-4490-198A-37BE-B6FE8D70AD8A}"/>
              </a:ext>
            </a:extLst>
          </p:cNvPr>
          <p:cNvSpPr txBox="1">
            <a:spLocks/>
          </p:cNvSpPr>
          <p:nvPr/>
        </p:nvSpPr>
        <p:spPr>
          <a:xfrm>
            <a:off x="9131626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pre-empting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94142364-2030-700C-CD4B-5675C8CD0841}"/>
              </a:ext>
            </a:extLst>
          </p:cNvPr>
          <p:cNvSpPr txBox="1">
            <a:spLocks/>
          </p:cNvSpPr>
          <p:nvPr/>
        </p:nvSpPr>
        <p:spPr>
          <a:xfrm>
            <a:off x="9131626" y="50111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pre-empt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readding, we </a:t>
            </a:r>
            <a:r>
              <a:rPr lang="en-GB" sz="3400" dirty="0" err="1">
                <a:solidFill>
                  <a:schemeClr val="bg1"/>
                </a:solidFill>
              </a:rPr>
              <a:t>prevuwed</a:t>
            </a:r>
            <a:r>
              <a:rPr lang="en-GB" sz="3400" dirty="0">
                <a:solidFill>
                  <a:schemeClr val="bg1"/>
                </a:solidFill>
              </a:rPr>
              <a:t> the text and tried to </a:t>
            </a:r>
            <a:r>
              <a:rPr lang="en-GB" sz="3400" dirty="0" err="1">
                <a:solidFill>
                  <a:schemeClr val="bg1"/>
                </a:solidFill>
              </a:rPr>
              <a:t>predit</a:t>
            </a:r>
            <a:r>
              <a:rPr lang="en-GB" sz="3400" dirty="0">
                <a:solidFill>
                  <a:schemeClr val="bg1"/>
                </a:solidFill>
              </a:rPr>
              <a:t> what might happen next.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reading</a:t>
            </a:r>
            <a:r>
              <a:rPr lang="en-GB" sz="3400" dirty="0">
                <a:solidFill>
                  <a:schemeClr val="bg1"/>
                </a:solidFill>
              </a:rPr>
              <a:t>, we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previewed</a:t>
            </a:r>
            <a:r>
              <a:rPr lang="en-GB" sz="3400" dirty="0">
                <a:solidFill>
                  <a:schemeClr val="bg1"/>
                </a:solidFill>
              </a:rPr>
              <a:t> the text and tried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predict</a:t>
            </a:r>
            <a:r>
              <a:rPr lang="en-GB" sz="3400" dirty="0">
                <a:solidFill>
                  <a:schemeClr val="bg1"/>
                </a:solidFill>
              </a:rPr>
              <a:t> what might happen next.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Before reading, we previewed the text and tried to predict what might happen next.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</a:t>
            </a:r>
            <a:r>
              <a:rPr lang="en-GB" sz="3400" dirty="0" err="1">
                <a:solidFill>
                  <a:schemeClr val="bg1"/>
                </a:solidFill>
              </a:rPr>
              <a:t>preetended</a:t>
            </a:r>
            <a:r>
              <a:rPr lang="en-GB" sz="3400" dirty="0">
                <a:solidFill>
                  <a:schemeClr val="bg1"/>
                </a:solidFill>
              </a:rPr>
              <a:t> to be scientists studying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prehisoric</a:t>
            </a:r>
            <a:r>
              <a:rPr lang="en-GB" sz="3400" dirty="0">
                <a:solidFill>
                  <a:schemeClr val="bg1"/>
                </a:solidFill>
              </a:rPr>
              <a:t> animals.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pretended</a:t>
            </a:r>
            <a:r>
              <a:rPr lang="en-GB" sz="3400" dirty="0">
                <a:solidFill>
                  <a:schemeClr val="bg1"/>
                </a:solidFill>
              </a:rPr>
              <a:t> to be scientists studying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prehistoric</a:t>
            </a:r>
            <a:r>
              <a:rPr lang="en-GB" sz="3400" dirty="0">
                <a:solidFill>
                  <a:schemeClr val="bg1"/>
                </a:solidFill>
              </a:rPr>
              <a:t> animals.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We pretended to be scientists studying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prehistoric animals.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09" y="1770366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preview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predict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prepare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pretend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prevent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preserve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precede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pre-empt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precept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prebook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prefix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prehistoric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undoing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vious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before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Microsoft Office PowerPoint</Application>
  <PresentationFormat>Widescreen</PresentationFormat>
  <Paragraphs>214</Paragraphs>
  <Slides>29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Andika</vt:lpstr>
      <vt:lpstr>Arial</vt:lpstr>
      <vt:lpstr>Aptos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pre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61</cp:revision>
  <dcterms:created xsi:type="dcterms:W3CDTF">2022-05-31T09:42:07Z</dcterms:created>
  <dcterms:modified xsi:type="dcterms:W3CDTF">2026-04-29T11:26:28Z</dcterms:modified>
</cp:coreProperties>
</file>