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31"/>
  </p:notesMasterIdLst>
  <p:sldIdLst>
    <p:sldId id="390" r:id="rId2"/>
    <p:sldId id="368" r:id="rId3"/>
    <p:sldId id="369" r:id="rId4"/>
    <p:sldId id="280" r:id="rId5"/>
    <p:sldId id="377" r:id="rId6"/>
    <p:sldId id="274" r:id="rId7"/>
    <p:sldId id="421" r:id="rId8"/>
    <p:sldId id="391" r:id="rId9"/>
    <p:sldId id="395" r:id="rId10"/>
    <p:sldId id="402" r:id="rId11"/>
    <p:sldId id="392" r:id="rId12"/>
    <p:sldId id="401" r:id="rId13"/>
    <p:sldId id="393" r:id="rId14"/>
    <p:sldId id="396" r:id="rId15"/>
    <p:sldId id="397" r:id="rId16"/>
    <p:sldId id="398" r:id="rId17"/>
    <p:sldId id="399" r:id="rId18"/>
    <p:sldId id="404" r:id="rId19"/>
    <p:sldId id="288" r:id="rId20"/>
    <p:sldId id="284" r:id="rId21"/>
    <p:sldId id="289" r:id="rId22"/>
    <p:sldId id="295" r:id="rId23"/>
    <p:sldId id="297" r:id="rId24"/>
    <p:sldId id="305" r:id="rId25"/>
    <p:sldId id="304" r:id="rId26"/>
    <p:sldId id="307" r:id="rId27"/>
    <p:sldId id="306" r:id="rId28"/>
    <p:sldId id="405" r:id="rId29"/>
    <p:sldId id="277" r:id="rId30"/>
  </p:sldIdLst>
  <p:sldSz cx="12192000" cy="6858000"/>
  <p:notesSz cx="6858000" cy="9144000"/>
  <p:embeddedFontLst>
    <p:embeddedFont>
      <p:font typeface="Andika" panose="02000000000000000000" pitchFamily="2" charset="0"/>
      <p:regular r:id="rId32"/>
      <p:bold r:id="rId33"/>
      <p:italic r:id="rId34"/>
      <p:boldItalic r:id="rId3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316D5ED-CCD1-2445-7995-6934166E934F}" name="Glen Jones" initials="GJ" userId="S::glen@emile-education.co.uk::e846aaca-4b24-4b13-b0d0-f2308e16b284"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EF8023"/>
    <a:srgbClr val="0B267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82547E2-DFA8-42A1-90B4-5A8821EBB272}" v="1" dt="2026-06-02T09:30:59.06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87" autoAdjust="0"/>
    <p:restoredTop sz="86441" autoAdjust="0"/>
  </p:normalViewPr>
  <p:slideViewPr>
    <p:cSldViewPr snapToGrid="0">
      <p:cViewPr varScale="1">
        <p:scale>
          <a:sx n="86" d="100"/>
          <a:sy n="86" d="100"/>
        </p:scale>
        <p:origin x="672" y="438"/>
      </p:cViewPr>
      <p:guideLst/>
    </p:cSldViewPr>
  </p:slideViewPr>
  <p:outlineViewPr>
    <p:cViewPr>
      <p:scale>
        <a:sx n="33" d="100"/>
        <a:sy n="33" d="100"/>
      </p:scale>
      <p:origin x="0" y="0"/>
    </p:cViewPr>
  </p:outlineViewPr>
  <p:notesTextViewPr>
    <p:cViewPr>
      <p:scale>
        <a:sx n="3" d="2"/>
        <a:sy n="3" d="2"/>
      </p:scale>
      <p:origin x="0" y="-5"/>
    </p:cViewPr>
  </p:notesTextViewPr>
  <p:sorterViewPr>
    <p:cViewPr>
      <p:scale>
        <a:sx n="100" d="100"/>
        <a:sy n="100" d="100"/>
      </p:scale>
      <p:origin x="0" y="-4968"/>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font" Target="fonts/font3.fntdata"/><Relationship Id="rId42" Type="http://schemas.microsoft.com/office/2018/10/relationships/authors" Target="author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1.fntdata"/><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4.fntdata"/><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2.fntdata"/><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len Jones" userId="e846aaca-4b24-4b13-b0d0-f2308e16b284" providerId="ADAL" clId="{ED47ACC3-9597-4D89-A1DC-43CF280EF274}"/>
    <pc:docChg chg="undo redo custSel addSld delSld modSld sldOrd">
      <pc:chgData name="Glen Jones" userId="e846aaca-4b24-4b13-b0d0-f2308e16b284" providerId="ADAL" clId="{ED47ACC3-9597-4D89-A1DC-43CF280EF274}" dt="2026-06-02T09:30:59.062" v="4330"/>
      <pc:docMkLst>
        <pc:docMk/>
      </pc:docMkLst>
      <pc:sldChg chg="modSp add mod ord modAnim">
        <pc:chgData name="Glen Jones" userId="e846aaca-4b24-4b13-b0d0-f2308e16b284" providerId="ADAL" clId="{ED47ACC3-9597-4D89-A1DC-43CF280EF274}" dt="2026-06-02T09:30:59.062" v="4330"/>
        <pc:sldMkLst>
          <pc:docMk/>
          <pc:sldMk cId="294792751" sldId="377"/>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ndika" panose="02000000000000000000" pitchFamily="2" charset="0"/>
              </a:defRPr>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Andika" panose="02000000000000000000" pitchFamily="2" charset="0"/>
              </a:defRPr>
            </a:lvl1pPr>
          </a:lstStyle>
          <a:p>
            <a:fld id="{8E0AE5DC-9B80-4EC3-A950-834898D219A3}" type="datetimeFigureOut">
              <a:rPr lang="en-GB" smtClean="0"/>
              <a:pPr/>
              <a:t>02/06/2026</a:t>
            </a:fld>
            <a:endParaRPr lang="en-GB"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Andika" panose="02000000000000000000" pitchFamily="2" charset="0"/>
              </a:defRPr>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Andika" panose="02000000000000000000" pitchFamily="2" charset="0"/>
              </a:defRPr>
            </a:lvl1pPr>
          </a:lstStyle>
          <a:p>
            <a:fld id="{6FC48057-9267-4CD0-B561-411611CBA57F}" type="slidenum">
              <a:rPr lang="en-GB" smtClean="0"/>
              <a:pPr/>
              <a:t>‹#›</a:t>
            </a:fld>
            <a:endParaRPr lang="en-GB" dirty="0"/>
          </a:p>
        </p:txBody>
      </p:sp>
    </p:spTree>
    <p:extLst>
      <p:ext uri="{BB962C8B-B14F-4D97-AF65-F5344CB8AC3E}">
        <p14:creationId xmlns:p14="http://schemas.microsoft.com/office/powerpoint/2010/main" val="2557106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ndika" panose="02000000000000000000" pitchFamily="2" charset="0"/>
        <a:ea typeface="+mn-ea"/>
        <a:cs typeface="+mn-cs"/>
      </a:defRPr>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FC48057-9267-4CD0-B561-411611CBA57F}" type="slidenum">
              <a:rPr lang="en-GB" smtClean="0"/>
              <a:pPr/>
              <a:t>1</a:t>
            </a:fld>
            <a:endParaRPr lang="en-GB" dirty="0"/>
          </a:p>
        </p:txBody>
      </p:sp>
    </p:spTree>
    <p:extLst>
      <p:ext uri="{BB962C8B-B14F-4D97-AF65-F5344CB8AC3E}">
        <p14:creationId xmlns:p14="http://schemas.microsoft.com/office/powerpoint/2010/main" val="8318697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87173E-6851-B1B4-B07E-CCF84F0D2E9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6E8CAD4-1C8C-4D08-D938-6FF72F68ACE9}"/>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AD44D7FB-03BE-E469-8E01-91BDF6341222}"/>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EBAA2B35-9471-E4AE-4698-1FD01FB56F72}"/>
              </a:ext>
            </a:extLst>
          </p:cNvPr>
          <p:cNvSpPr>
            <a:spLocks noGrp="1"/>
          </p:cNvSpPr>
          <p:nvPr>
            <p:ph type="sldNum" sz="quarter" idx="5"/>
          </p:nvPr>
        </p:nvSpPr>
        <p:spPr/>
        <p:txBody>
          <a:bodyPr/>
          <a:lstStyle/>
          <a:p>
            <a:fld id="{6FC48057-9267-4CD0-B561-411611CBA57F}" type="slidenum">
              <a:rPr lang="en-GB" smtClean="0"/>
              <a:pPr/>
              <a:t>7</a:t>
            </a:fld>
            <a:endParaRPr lang="en-GB" dirty="0"/>
          </a:p>
        </p:txBody>
      </p:sp>
    </p:spTree>
    <p:extLst>
      <p:ext uri="{BB962C8B-B14F-4D97-AF65-F5344CB8AC3E}">
        <p14:creationId xmlns:p14="http://schemas.microsoft.com/office/powerpoint/2010/main" val="10122723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FC48057-9267-4CD0-B561-411611CBA57F}" type="slidenum">
              <a:rPr lang="en-GB" smtClean="0"/>
              <a:t>8</a:t>
            </a:fld>
            <a:endParaRPr lang="en-GB"/>
          </a:p>
        </p:txBody>
      </p:sp>
    </p:spTree>
    <p:extLst>
      <p:ext uri="{BB962C8B-B14F-4D97-AF65-F5344CB8AC3E}">
        <p14:creationId xmlns:p14="http://schemas.microsoft.com/office/powerpoint/2010/main" val="10909418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FC48057-9267-4CD0-B561-411611CBA57F}" type="slidenum">
              <a:rPr lang="en-GB" smtClean="0"/>
              <a:t>11</a:t>
            </a:fld>
            <a:endParaRPr lang="en-GB"/>
          </a:p>
        </p:txBody>
      </p:sp>
    </p:spTree>
    <p:extLst>
      <p:ext uri="{BB962C8B-B14F-4D97-AF65-F5344CB8AC3E}">
        <p14:creationId xmlns:p14="http://schemas.microsoft.com/office/powerpoint/2010/main" val="15237954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These are words to show that the meaning carries on to more advanced and complex vocabulary. Year 2 children are not expected to know these words or remember them.</a:t>
            </a:r>
          </a:p>
          <a:p>
            <a:endParaRPr lang="en-GB" dirty="0"/>
          </a:p>
        </p:txBody>
      </p:sp>
      <p:sp>
        <p:nvSpPr>
          <p:cNvPr id="4" name="Slide Number Placeholder 3"/>
          <p:cNvSpPr>
            <a:spLocks noGrp="1"/>
          </p:cNvSpPr>
          <p:nvPr>
            <p:ph type="sldNum" sz="quarter" idx="5"/>
          </p:nvPr>
        </p:nvSpPr>
        <p:spPr/>
        <p:txBody>
          <a:bodyPr/>
          <a:lstStyle/>
          <a:p>
            <a:fld id="{6FC48057-9267-4CD0-B561-411611CBA57F}" type="slidenum">
              <a:rPr lang="en-GB" smtClean="0"/>
              <a:pPr/>
              <a:t>25</a:t>
            </a:fld>
            <a:endParaRPr lang="en-GB" dirty="0"/>
          </a:p>
        </p:txBody>
      </p:sp>
    </p:spTree>
    <p:extLst>
      <p:ext uri="{BB962C8B-B14F-4D97-AF65-F5344CB8AC3E}">
        <p14:creationId xmlns:p14="http://schemas.microsoft.com/office/powerpoint/2010/main" val="12929930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These are words to show that the meaning carries on to more advanced and complex vocabulary. Year 2 children are not expected to know these words or remember them.</a:t>
            </a:r>
          </a:p>
        </p:txBody>
      </p:sp>
      <p:sp>
        <p:nvSpPr>
          <p:cNvPr id="4" name="Slide Number Placeholder 3"/>
          <p:cNvSpPr>
            <a:spLocks noGrp="1"/>
          </p:cNvSpPr>
          <p:nvPr>
            <p:ph type="sldNum" sz="quarter" idx="5"/>
          </p:nvPr>
        </p:nvSpPr>
        <p:spPr/>
        <p:txBody>
          <a:bodyPr/>
          <a:lstStyle/>
          <a:p>
            <a:fld id="{6FC48057-9267-4CD0-B561-411611CBA57F}" type="slidenum">
              <a:rPr lang="en-GB" smtClean="0"/>
              <a:pPr/>
              <a:t>26</a:t>
            </a:fld>
            <a:endParaRPr lang="en-GB" dirty="0"/>
          </a:p>
        </p:txBody>
      </p:sp>
    </p:spTree>
    <p:extLst>
      <p:ext uri="{BB962C8B-B14F-4D97-AF65-F5344CB8AC3E}">
        <p14:creationId xmlns:p14="http://schemas.microsoft.com/office/powerpoint/2010/main" val="16068123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These are words to show that the meaning carries on to more advanced and complex vocabulary. Year 2 children are not expected to know these words or remember them.</a:t>
            </a:r>
          </a:p>
          <a:p>
            <a:endParaRPr lang="en-GB" dirty="0"/>
          </a:p>
        </p:txBody>
      </p:sp>
      <p:sp>
        <p:nvSpPr>
          <p:cNvPr id="4" name="Slide Number Placeholder 3"/>
          <p:cNvSpPr>
            <a:spLocks noGrp="1"/>
          </p:cNvSpPr>
          <p:nvPr>
            <p:ph type="sldNum" sz="quarter" idx="5"/>
          </p:nvPr>
        </p:nvSpPr>
        <p:spPr/>
        <p:txBody>
          <a:bodyPr/>
          <a:lstStyle/>
          <a:p>
            <a:fld id="{6FC48057-9267-4CD0-B561-411611CBA57F}" type="slidenum">
              <a:rPr lang="en-GB" smtClean="0"/>
              <a:pPr/>
              <a:t>27</a:t>
            </a:fld>
            <a:endParaRPr lang="en-GB" dirty="0"/>
          </a:p>
        </p:txBody>
      </p:sp>
    </p:spTree>
    <p:extLst>
      <p:ext uri="{BB962C8B-B14F-4D97-AF65-F5344CB8AC3E}">
        <p14:creationId xmlns:p14="http://schemas.microsoft.com/office/powerpoint/2010/main" val="19530036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07561F-101A-F71A-9538-1BE40C0C151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DF8708F8-F549-19B9-B5E9-F6C9A2EC0C5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35CE6A87-3554-35A2-EB9F-C087A302B17F}"/>
              </a:ext>
            </a:extLst>
          </p:cNvPr>
          <p:cNvSpPr>
            <a:spLocks noGrp="1"/>
          </p:cNvSpPr>
          <p:nvPr>
            <p:ph type="dt" sz="half" idx="10"/>
          </p:nvPr>
        </p:nvSpPr>
        <p:spPr/>
        <p:txBody>
          <a:bodyPr/>
          <a:lstStyle/>
          <a:p>
            <a:fld id="{6FF68548-7A33-4D15-A407-A42BC9A8705F}" type="datetimeFigureOut">
              <a:rPr lang="en-GB" smtClean="0"/>
              <a:t>02/06/2026</a:t>
            </a:fld>
            <a:endParaRPr lang="en-GB" dirty="0"/>
          </a:p>
        </p:txBody>
      </p:sp>
      <p:sp>
        <p:nvSpPr>
          <p:cNvPr id="5" name="Footer Placeholder 4">
            <a:extLst>
              <a:ext uri="{FF2B5EF4-FFF2-40B4-BE49-F238E27FC236}">
                <a16:creationId xmlns:a16="http://schemas.microsoft.com/office/drawing/2014/main" id="{5551A1AF-A0A4-76E6-AF37-33DBEA6453A0}"/>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6BC546EB-BD76-CF2F-DBE0-1B1312201B91}"/>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4029592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8506E-0068-61B6-0BDE-0584470CFA87}"/>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7810A5C-D50C-F2D7-04C1-98CDF42DA3B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9A88B7-BC44-083B-5A89-38E48CDA79B3}"/>
              </a:ext>
            </a:extLst>
          </p:cNvPr>
          <p:cNvSpPr>
            <a:spLocks noGrp="1"/>
          </p:cNvSpPr>
          <p:nvPr>
            <p:ph type="dt" sz="half" idx="10"/>
          </p:nvPr>
        </p:nvSpPr>
        <p:spPr/>
        <p:txBody>
          <a:bodyPr/>
          <a:lstStyle/>
          <a:p>
            <a:fld id="{6FF68548-7A33-4D15-A407-A42BC9A8705F}" type="datetimeFigureOut">
              <a:rPr lang="en-GB" smtClean="0"/>
              <a:t>02/06/2026</a:t>
            </a:fld>
            <a:endParaRPr lang="en-GB" dirty="0"/>
          </a:p>
        </p:txBody>
      </p:sp>
      <p:sp>
        <p:nvSpPr>
          <p:cNvPr id="5" name="Footer Placeholder 4">
            <a:extLst>
              <a:ext uri="{FF2B5EF4-FFF2-40B4-BE49-F238E27FC236}">
                <a16:creationId xmlns:a16="http://schemas.microsoft.com/office/drawing/2014/main" id="{1090386E-C086-9109-CD35-4667354BF432}"/>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C17EF317-5A25-0D91-87DE-69668952420C}"/>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5613608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7051DDA-DA64-08C6-2B57-BA18C481856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EBB6CC5-B628-045C-F60B-D87BC9E77C2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61C6D9-2459-5CDE-4BD1-D54E6FF4BFBE}"/>
              </a:ext>
            </a:extLst>
          </p:cNvPr>
          <p:cNvSpPr>
            <a:spLocks noGrp="1"/>
          </p:cNvSpPr>
          <p:nvPr>
            <p:ph type="dt" sz="half" idx="10"/>
          </p:nvPr>
        </p:nvSpPr>
        <p:spPr/>
        <p:txBody>
          <a:bodyPr/>
          <a:lstStyle/>
          <a:p>
            <a:fld id="{6FF68548-7A33-4D15-A407-A42BC9A8705F}" type="datetimeFigureOut">
              <a:rPr lang="en-GB" smtClean="0"/>
              <a:t>02/06/2026</a:t>
            </a:fld>
            <a:endParaRPr lang="en-GB" dirty="0"/>
          </a:p>
        </p:txBody>
      </p:sp>
      <p:sp>
        <p:nvSpPr>
          <p:cNvPr id="5" name="Footer Placeholder 4">
            <a:extLst>
              <a:ext uri="{FF2B5EF4-FFF2-40B4-BE49-F238E27FC236}">
                <a16:creationId xmlns:a16="http://schemas.microsoft.com/office/drawing/2014/main" id="{C0512EDD-406B-B55C-3471-59427BCDF1F6}"/>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58E04589-AD70-B175-BC69-C52100ABFC81}"/>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8648948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3" name="Rounded Rectangle 4">
            <a:extLst>
              <a:ext uri="{FF2B5EF4-FFF2-40B4-BE49-F238E27FC236}">
                <a16:creationId xmlns:a16="http://schemas.microsoft.com/office/drawing/2014/main" id="{97726840-FCDC-3396-18D3-F4056FFDD25C}"/>
              </a:ext>
            </a:extLst>
          </p:cNvPr>
          <p:cNvSpPr/>
          <p:nvPr userDrawn="1"/>
        </p:nvSpPr>
        <p:spPr bwMode="auto">
          <a:xfrm>
            <a:off x="609601" y="438150"/>
            <a:ext cx="10960100" cy="5957888"/>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350" dirty="0">
                <a:latin typeface="Andika" panose="02000000000000000000" pitchFamily="2" charset="0"/>
              </a:rPr>
              <a:t> </a:t>
            </a:r>
          </a:p>
        </p:txBody>
      </p:sp>
      <p:sp>
        <p:nvSpPr>
          <p:cNvPr id="8" name="Title 5"/>
          <p:cNvSpPr>
            <a:spLocks noGrp="1"/>
          </p:cNvSpPr>
          <p:nvPr>
            <p:ph type="title"/>
          </p:nvPr>
        </p:nvSpPr>
        <p:spPr>
          <a:xfrm>
            <a:off x="609598" y="478895"/>
            <a:ext cx="10960100" cy="994306"/>
          </a:xfrm>
        </p:spPr>
        <p:txBody>
          <a:bodyPr>
            <a:noAutofit/>
          </a:bodyPr>
          <a:lstStyle>
            <a:lvl1pPr>
              <a:defRPr>
                <a:latin typeface="Andika" panose="02000000000000000000" pitchFamily="2" charset="0"/>
              </a:defRPr>
            </a:lvl1pPr>
          </a:lstStyle>
          <a:p>
            <a:r>
              <a:rPr lang="en-US" dirty="0"/>
              <a:t>Click to edit Master title style</a:t>
            </a:r>
            <a:endParaRPr lang="en-GB" dirty="0"/>
          </a:p>
        </p:txBody>
      </p:sp>
    </p:spTree>
    <p:extLst>
      <p:ext uri="{BB962C8B-B14F-4D97-AF65-F5344CB8AC3E}">
        <p14:creationId xmlns:p14="http://schemas.microsoft.com/office/powerpoint/2010/main" val="1514337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C13FA7-B0B6-3E3B-95AC-9262D080E131}"/>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F54D201D-1E82-355D-5749-24E3A3D1017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B85CBD6-A1FC-9BAA-4EA5-3AAD2C51BAE7}"/>
              </a:ext>
            </a:extLst>
          </p:cNvPr>
          <p:cNvSpPr>
            <a:spLocks noGrp="1"/>
          </p:cNvSpPr>
          <p:nvPr>
            <p:ph type="dt" sz="half" idx="10"/>
          </p:nvPr>
        </p:nvSpPr>
        <p:spPr/>
        <p:txBody>
          <a:bodyPr/>
          <a:lstStyle/>
          <a:p>
            <a:fld id="{6FF68548-7A33-4D15-A407-A42BC9A8705F}" type="datetimeFigureOut">
              <a:rPr lang="en-GB" smtClean="0"/>
              <a:t>02/06/2026</a:t>
            </a:fld>
            <a:endParaRPr lang="en-GB" dirty="0"/>
          </a:p>
        </p:txBody>
      </p:sp>
      <p:sp>
        <p:nvSpPr>
          <p:cNvPr id="5" name="Footer Placeholder 4">
            <a:extLst>
              <a:ext uri="{FF2B5EF4-FFF2-40B4-BE49-F238E27FC236}">
                <a16:creationId xmlns:a16="http://schemas.microsoft.com/office/drawing/2014/main" id="{E03F3269-7515-53D8-7DA3-632026436A40}"/>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65C58DC7-4C23-8FF0-24CE-4F561CEEB7C0}"/>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5582282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8598DC-825E-D43D-947E-006CF853FF1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8C6A9971-C19B-51EA-6BD6-E5A0E733B20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F883CAF-3B78-60C5-A722-CAD0CB0864B8}"/>
              </a:ext>
            </a:extLst>
          </p:cNvPr>
          <p:cNvSpPr>
            <a:spLocks noGrp="1"/>
          </p:cNvSpPr>
          <p:nvPr>
            <p:ph type="dt" sz="half" idx="10"/>
          </p:nvPr>
        </p:nvSpPr>
        <p:spPr/>
        <p:txBody>
          <a:bodyPr/>
          <a:lstStyle/>
          <a:p>
            <a:fld id="{6FF68548-7A33-4D15-A407-A42BC9A8705F}" type="datetimeFigureOut">
              <a:rPr lang="en-GB" smtClean="0"/>
              <a:t>02/06/2026</a:t>
            </a:fld>
            <a:endParaRPr lang="en-GB" dirty="0"/>
          </a:p>
        </p:txBody>
      </p:sp>
      <p:sp>
        <p:nvSpPr>
          <p:cNvPr id="5" name="Footer Placeholder 4">
            <a:extLst>
              <a:ext uri="{FF2B5EF4-FFF2-40B4-BE49-F238E27FC236}">
                <a16:creationId xmlns:a16="http://schemas.microsoft.com/office/drawing/2014/main" id="{7EB286FD-A71D-FB13-55FE-5C5024F9443C}"/>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FCEEB5C2-450C-8AA9-CF48-903D4A2FB3DF}"/>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34216953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77A19-4D19-2C59-C2EA-B1D59F8C3AB5}"/>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BE0E973-05F1-F28B-398B-C49133BBDD7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CDD1838A-CCCB-022E-5F7F-4C56CC68805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2953E44C-54F6-C849-BA18-801FF28FC251}"/>
              </a:ext>
            </a:extLst>
          </p:cNvPr>
          <p:cNvSpPr>
            <a:spLocks noGrp="1"/>
          </p:cNvSpPr>
          <p:nvPr>
            <p:ph type="dt" sz="half" idx="10"/>
          </p:nvPr>
        </p:nvSpPr>
        <p:spPr/>
        <p:txBody>
          <a:bodyPr/>
          <a:lstStyle/>
          <a:p>
            <a:fld id="{6FF68548-7A33-4D15-A407-A42BC9A8705F}" type="datetimeFigureOut">
              <a:rPr lang="en-GB" smtClean="0"/>
              <a:t>02/06/2026</a:t>
            </a:fld>
            <a:endParaRPr lang="en-GB" dirty="0"/>
          </a:p>
        </p:txBody>
      </p:sp>
      <p:sp>
        <p:nvSpPr>
          <p:cNvPr id="6" name="Footer Placeholder 5">
            <a:extLst>
              <a:ext uri="{FF2B5EF4-FFF2-40B4-BE49-F238E27FC236}">
                <a16:creationId xmlns:a16="http://schemas.microsoft.com/office/drawing/2014/main" id="{81BC5939-86D5-2FAF-CB55-269268D91F47}"/>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75FC5265-00F5-F94E-DB2B-870300A51D67}"/>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6052159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207F2D-8C4F-C9A5-BFF7-D6387ABD3372}"/>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B3333E2-EC1C-9931-2C4C-9FB413B1D5B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4C05E39-DFC6-30FA-FAC3-DD48412E08F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3431275E-E149-9479-3183-28AC13BFAE9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BC01871-174E-D878-B7C9-78826DB2D4B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E1E68440-F8AE-9BA5-D892-8507B43351FE}"/>
              </a:ext>
            </a:extLst>
          </p:cNvPr>
          <p:cNvSpPr>
            <a:spLocks noGrp="1"/>
          </p:cNvSpPr>
          <p:nvPr>
            <p:ph type="dt" sz="half" idx="10"/>
          </p:nvPr>
        </p:nvSpPr>
        <p:spPr/>
        <p:txBody>
          <a:bodyPr/>
          <a:lstStyle/>
          <a:p>
            <a:fld id="{6FF68548-7A33-4D15-A407-A42BC9A8705F}" type="datetimeFigureOut">
              <a:rPr lang="en-GB" smtClean="0"/>
              <a:t>02/06/2026</a:t>
            </a:fld>
            <a:endParaRPr lang="en-GB" dirty="0"/>
          </a:p>
        </p:txBody>
      </p:sp>
      <p:sp>
        <p:nvSpPr>
          <p:cNvPr id="8" name="Footer Placeholder 7">
            <a:extLst>
              <a:ext uri="{FF2B5EF4-FFF2-40B4-BE49-F238E27FC236}">
                <a16:creationId xmlns:a16="http://schemas.microsoft.com/office/drawing/2014/main" id="{85C640AA-5429-A788-E900-6830F9A8DFCA}"/>
              </a:ext>
            </a:extLst>
          </p:cNvPr>
          <p:cNvSpPr>
            <a:spLocks noGrp="1"/>
          </p:cNvSpPr>
          <p:nvPr>
            <p:ph type="ftr" sz="quarter" idx="11"/>
          </p:nvPr>
        </p:nvSpPr>
        <p:spPr/>
        <p:txBody>
          <a:bodyPr/>
          <a:lstStyle/>
          <a:p>
            <a:endParaRPr lang="en-GB" dirty="0"/>
          </a:p>
        </p:txBody>
      </p:sp>
      <p:sp>
        <p:nvSpPr>
          <p:cNvPr id="9" name="Slide Number Placeholder 8">
            <a:extLst>
              <a:ext uri="{FF2B5EF4-FFF2-40B4-BE49-F238E27FC236}">
                <a16:creationId xmlns:a16="http://schemas.microsoft.com/office/drawing/2014/main" id="{31CB6C36-2EAF-ADCD-6690-B01CA705FFD7}"/>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9295651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CF5001-698F-AFA2-6D65-8F2F10B16244}"/>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FD5B622E-0681-07AE-74B3-A8DD73EC5AA1}"/>
              </a:ext>
            </a:extLst>
          </p:cNvPr>
          <p:cNvSpPr>
            <a:spLocks noGrp="1"/>
          </p:cNvSpPr>
          <p:nvPr>
            <p:ph type="dt" sz="half" idx="10"/>
          </p:nvPr>
        </p:nvSpPr>
        <p:spPr/>
        <p:txBody>
          <a:bodyPr/>
          <a:lstStyle/>
          <a:p>
            <a:fld id="{6FF68548-7A33-4D15-A407-A42BC9A8705F}" type="datetimeFigureOut">
              <a:rPr lang="en-GB" smtClean="0"/>
              <a:t>02/06/2026</a:t>
            </a:fld>
            <a:endParaRPr lang="en-GB" dirty="0"/>
          </a:p>
        </p:txBody>
      </p:sp>
      <p:sp>
        <p:nvSpPr>
          <p:cNvPr id="4" name="Footer Placeholder 3">
            <a:extLst>
              <a:ext uri="{FF2B5EF4-FFF2-40B4-BE49-F238E27FC236}">
                <a16:creationId xmlns:a16="http://schemas.microsoft.com/office/drawing/2014/main" id="{D44263E8-DE8F-DD9C-790F-444F76DE4CB4}"/>
              </a:ext>
            </a:extLst>
          </p:cNvPr>
          <p:cNvSpPr>
            <a:spLocks noGrp="1"/>
          </p:cNvSpPr>
          <p:nvPr>
            <p:ph type="ftr" sz="quarter" idx="11"/>
          </p:nvPr>
        </p:nvSpPr>
        <p:spPr/>
        <p:txBody>
          <a:bodyPr/>
          <a:lstStyle/>
          <a:p>
            <a:endParaRPr lang="en-GB" dirty="0"/>
          </a:p>
        </p:txBody>
      </p:sp>
      <p:sp>
        <p:nvSpPr>
          <p:cNvPr id="5" name="Slide Number Placeholder 4">
            <a:extLst>
              <a:ext uri="{FF2B5EF4-FFF2-40B4-BE49-F238E27FC236}">
                <a16:creationId xmlns:a16="http://schemas.microsoft.com/office/drawing/2014/main" id="{45264EF8-98D9-71EB-9633-2C35E01FE1FB}"/>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8247022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0C31865-D6B9-A88E-1272-0E1574DF99FD}"/>
              </a:ext>
            </a:extLst>
          </p:cNvPr>
          <p:cNvSpPr>
            <a:spLocks noGrp="1"/>
          </p:cNvSpPr>
          <p:nvPr>
            <p:ph type="dt" sz="half" idx="10"/>
          </p:nvPr>
        </p:nvSpPr>
        <p:spPr/>
        <p:txBody>
          <a:bodyPr/>
          <a:lstStyle/>
          <a:p>
            <a:fld id="{6FF68548-7A33-4D15-A407-A42BC9A8705F}" type="datetimeFigureOut">
              <a:rPr lang="en-GB" smtClean="0"/>
              <a:t>02/06/2026</a:t>
            </a:fld>
            <a:endParaRPr lang="en-GB" dirty="0"/>
          </a:p>
        </p:txBody>
      </p:sp>
      <p:sp>
        <p:nvSpPr>
          <p:cNvPr id="3" name="Footer Placeholder 2">
            <a:extLst>
              <a:ext uri="{FF2B5EF4-FFF2-40B4-BE49-F238E27FC236}">
                <a16:creationId xmlns:a16="http://schemas.microsoft.com/office/drawing/2014/main" id="{824FB291-74B2-72E4-F9E8-A1FE38D7FFDB}"/>
              </a:ext>
            </a:extLst>
          </p:cNvPr>
          <p:cNvSpPr>
            <a:spLocks noGrp="1"/>
          </p:cNvSpPr>
          <p:nvPr>
            <p:ph type="ftr" sz="quarter" idx="11"/>
          </p:nvPr>
        </p:nvSpPr>
        <p:spPr/>
        <p:txBody>
          <a:bodyPr/>
          <a:lstStyle/>
          <a:p>
            <a:endParaRPr lang="en-GB" dirty="0"/>
          </a:p>
        </p:txBody>
      </p:sp>
      <p:sp>
        <p:nvSpPr>
          <p:cNvPr id="4" name="Slide Number Placeholder 3">
            <a:extLst>
              <a:ext uri="{FF2B5EF4-FFF2-40B4-BE49-F238E27FC236}">
                <a16:creationId xmlns:a16="http://schemas.microsoft.com/office/drawing/2014/main" id="{51EA834E-8FA2-2306-E6FA-E3C880ABF1E5}"/>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3995679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704829-5736-0B6A-A911-001A09CFB39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8D83995B-729E-81D1-E1DB-509659B2AC2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62BF2578-4BEA-C9A9-311E-ACC4530617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4A43992-FB7B-2EAC-32B3-194C6781F3E9}"/>
              </a:ext>
            </a:extLst>
          </p:cNvPr>
          <p:cNvSpPr>
            <a:spLocks noGrp="1"/>
          </p:cNvSpPr>
          <p:nvPr>
            <p:ph type="dt" sz="half" idx="10"/>
          </p:nvPr>
        </p:nvSpPr>
        <p:spPr/>
        <p:txBody>
          <a:bodyPr/>
          <a:lstStyle/>
          <a:p>
            <a:fld id="{6FF68548-7A33-4D15-A407-A42BC9A8705F}" type="datetimeFigureOut">
              <a:rPr lang="en-GB" smtClean="0"/>
              <a:t>02/06/2026</a:t>
            </a:fld>
            <a:endParaRPr lang="en-GB" dirty="0"/>
          </a:p>
        </p:txBody>
      </p:sp>
      <p:sp>
        <p:nvSpPr>
          <p:cNvPr id="6" name="Footer Placeholder 5">
            <a:extLst>
              <a:ext uri="{FF2B5EF4-FFF2-40B4-BE49-F238E27FC236}">
                <a16:creationId xmlns:a16="http://schemas.microsoft.com/office/drawing/2014/main" id="{2946178E-06B5-2871-9BA9-2B562E80A1C8}"/>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4B4EAA49-0173-C5BA-76FB-91A7ED2E8554}"/>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1160415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BEEACB-00A9-B2D2-E0C8-D395A39DFEA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009A77A9-EB3F-E7B3-FCD4-1BA841C7F4D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a:extLst>
              <a:ext uri="{FF2B5EF4-FFF2-40B4-BE49-F238E27FC236}">
                <a16:creationId xmlns:a16="http://schemas.microsoft.com/office/drawing/2014/main" id="{E4F980E8-EB31-5A5E-02CB-46327B00A3D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2DDC870-02F5-302A-8CB4-18A8BA1100FE}"/>
              </a:ext>
            </a:extLst>
          </p:cNvPr>
          <p:cNvSpPr>
            <a:spLocks noGrp="1"/>
          </p:cNvSpPr>
          <p:nvPr>
            <p:ph type="dt" sz="half" idx="10"/>
          </p:nvPr>
        </p:nvSpPr>
        <p:spPr/>
        <p:txBody>
          <a:bodyPr/>
          <a:lstStyle/>
          <a:p>
            <a:fld id="{6FF68548-7A33-4D15-A407-A42BC9A8705F}" type="datetimeFigureOut">
              <a:rPr lang="en-GB" smtClean="0"/>
              <a:t>02/06/2026</a:t>
            </a:fld>
            <a:endParaRPr lang="en-GB" dirty="0"/>
          </a:p>
        </p:txBody>
      </p:sp>
      <p:sp>
        <p:nvSpPr>
          <p:cNvPr id="6" name="Footer Placeholder 5">
            <a:extLst>
              <a:ext uri="{FF2B5EF4-FFF2-40B4-BE49-F238E27FC236}">
                <a16:creationId xmlns:a16="http://schemas.microsoft.com/office/drawing/2014/main" id="{8B7F3CF3-0E14-F69F-AE87-32114DFB14D2}"/>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87738CE3-9941-0DE3-6197-78F6B446D4D6}"/>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40216448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7B3EBF-89D3-FBCF-93C2-163AB7E565D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2DD01D6-9E2D-8775-6E95-D2CB64C404D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27226EB-5DF9-AAC0-4A61-87693ADEA65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F68548-7A33-4D15-A407-A42BC9A8705F}" type="datetimeFigureOut">
              <a:rPr lang="en-GB" smtClean="0"/>
              <a:t>02/06/2026</a:t>
            </a:fld>
            <a:endParaRPr lang="en-GB" dirty="0"/>
          </a:p>
        </p:txBody>
      </p:sp>
      <p:sp>
        <p:nvSpPr>
          <p:cNvPr id="5" name="Footer Placeholder 4">
            <a:extLst>
              <a:ext uri="{FF2B5EF4-FFF2-40B4-BE49-F238E27FC236}">
                <a16:creationId xmlns:a16="http://schemas.microsoft.com/office/drawing/2014/main" id="{D6A317FE-1755-A983-76FC-40F20C2FD69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429D2AD3-3148-6039-6539-E295A38583C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40393B-D931-42D2-92B3-04A1FAEA8993}" type="slidenum">
              <a:rPr lang="en-GB" smtClean="0"/>
              <a:t>‹#›</a:t>
            </a:fld>
            <a:endParaRPr lang="en-GB" dirty="0"/>
          </a:p>
        </p:txBody>
      </p:sp>
    </p:spTree>
    <p:extLst>
      <p:ext uri="{BB962C8B-B14F-4D97-AF65-F5344CB8AC3E}">
        <p14:creationId xmlns:p14="http://schemas.microsoft.com/office/powerpoint/2010/main" val="4510126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hyperlink" Target="https://forms.office.com/Pages/ResponsePage.aspx?id=KXI8YMEiwUOjgEvkVqYFjsqqRugkSxNLsNDyMI4WsoRUQzVCT1RSRFhKQ1lMWkxXSVVCQUUwOVY2MC4u" TargetMode="Externa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2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2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4.png"/><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12.xml"/><Relationship Id="rId5" Type="http://schemas.openxmlformats.org/officeDocument/2006/relationships/hyperlink" Target="https://forms.office.com/Pages/ResponsePage.aspx?id=KXI8YMEiwUOjgEvkVqYFjsqqRugkSxNLsNDyMI4WsoRUQzVCT1RSRFhKQ1lMWkxXSVVCQUUwOVY2MC4u" TargetMode="External"/><Relationship Id="rId4" Type="http://schemas.openxmlformats.org/officeDocument/2006/relationships/image" Target="../media/image32.png"/></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png"/><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3.png"/><Relationship Id="rId7" Type="http://schemas.microsoft.com/office/2007/relationships/hdphoto" Target="../media/hdphoto2.wdp"/><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5.png"/><Relationship Id="rId5" Type="http://schemas.microsoft.com/office/2007/relationships/hdphoto" Target="../media/hdphoto1.wdp"/><Relationship Id="rId4" Type="http://schemas.openxmlformats.org/officeDocument/2006/relationships/image" Target="../media/image14.png"/><Relationship Id="rId9" Type="http://schemas.microsoft.com/office/2007/relationships/hdphoto" Target="../media/hdphoto3.wdp"/></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Diagram&#10;&#10;Description automatically generated">
            <a:extLst>
              <a:ext uri="{FF2B5EF4-FFF2-40B4-BE49-F238E27FC236}">
                <a16:creationId xmlns:a16="http://schemas.microsoft.com/office/drawing/2014/main" id="{E8CFF44C-56B5-9BAD-F711-8E7073B9151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2" name="Title 1">
            <a:extLst>
              <a:ext uri="{FF2B5EF4-FFF2-40B4-BE49-F238E27FC236}">
                <a16:creationId xmlns:a16="http://schemas.microsoft.com/office/drawing/2014/main" id="{A7068F54-0B61-7969-2B64-A078307DFD38}"/>
              </a:ext>
            </a:extLst>
          </p:cNvPr>
          <p:cNvSpPr>
            <a:spLocks noGrp="1"/>
          </p:cNvSpPr>
          <p:nvPr>
            <p:ph type="title"/>
          </p:nvPr>
        </p:nvSpPr>
        <p:spPr>
          <a:xfrm>
            <a:off x="215153" y="141596"/>
            <a:ext cx="11681012" cy="1325563"/>
          </a:xfrm>
          <a:prstGeom prst="roundRect">
            <a:avLst/>
          </a:prstGeom>
          <a:solidFill>
            <a:srgbClr val="7030A0"/>
          </a:solidFill>
        </p:spPr>
        <p:txBody>
          <a:bodyPr/>
          <a:lstStyle/>
          <a:p>
            <a:r>
              <a:rPr lang="en-GB" b="1" dirty="0">
                <a:solidFill>
                  <a:schemeClr val="bg1"/>
                </a:solidFill>
              </a:rPr>
              <a:t> How to Use this PowerPoint</a:t>
            </a:r>
          </a:p>
        </p:txBody>
      </p:sp>
      <p:sp>
        <p:nvSpPr>
          <p:cNvPr id="3" name="Content Placeholder 2">
            <a:extLst>
              <a:ext uri="{FF2B5EF4-FFF2-40B4-BE49-F238E27FC236}">
                <a16:creationId xmlns:a16="http://schemas.microsoft.com/office/drawing/2014/main" id="{44216E9B-A822-3D56-CF7F-CACC9AF5905C}"/>
              </a:ext>
            </a:extLst>
          </p:cNvPr>
          <p:cNvSpPr>
            <a:spLocks noGrp="1"/>
          </p:cNvSpPr>
          <p:nvPr>
            <p:ph idx="1"/>
          </p:nvPr>
        </p:nvSpPr>
        <p:spPr>
          <a:xfrm>
            <a:off x="215153" y="1679205"/>
            <a:ext cx="11681012" cy="3498029"/>
          </a:xfrm>
          <a:prstGeom prst="roundRect">
            <a:avLst>
              <a:gd name="adj" fmla="val 9121"/>
            </a:avLst>
          </a:prstGeom>
          <a:solidFill>
            <a:srgbClr val="EF8023"/>
          </a:solidFill>
        </p:spPr>
        <p:txBody>
          <a:bodyPr lIns="360000" tIns="216000" rIns="360000" bIns="144000" anchor="ctr">
            <a:noAutofit/>
          </a:bodyPr>
          <a:lstStyle/>
          <a:p>
            <a:pPr marL="0" indent="0" algn="ctr">
              <a:buNone/>
            </a:pPr>
            <a:r>
              <a:rPr lang="en-GB" dirty="0">
                <a:solidFill>
                  <a:schemeClr val="bg1"/>
                </a:solidFill>
              </a:rPr>
              <a:t>These slides have been designed to be used in PowerPoint as a </a:t>
            </a:r>
            <a:r>
              <a:rPr lang="en-GB" i="1" u="sng" dirty="0">
                <a:solidFill>
                  <a:schemeClr val="bg1"/>
                </a:solidFill>
              </a:rPr>
              <a:t>Slide Show</a:t>
            </a:r>
            <a:r>
              <a:rPr lang="en-GB" i="1" dirty="0">
                <a:solidFill>
                  <a:schemeClr val="bg1"/>
                </a:solidFill>
              </a:rPr>
              <a:t>. </a:t>
            </a:r>
            <a:r>
              <a:rPr lang="en-GB" dirty="0">
                <a:solidFill>
                  <a:schemeClr val="bg1"/>
                </a:solidFill>
              </a:rPr>
              <a:t>There are text and images that will overlap and cause confusion, if used in desktop mode. </a:t>
            </a:r>
          </a:p>
          <a:p>
            <a:pPr marL="0" indent="0" algn="ctr">
              <a:buNone/>
            </a:pPr>
            <a:endParaRPr lang="en-GB" i="1" u="sng" dirty="0">
              <a:solidFill>
                <a:schemeClr val="bg1"/>
              </a:solidFill>
            </a:endParaRPr>
          </a:p>
          <a:p>
            <a:pPr marL="0" indent="0" algn="ctr">
              <a:buNone/>
            </a:pPr>
            <a:r>
              <a:rPr lang="en-GB" i="1" dirty="0">
                <a:solidFill>
                  <a:schemeClr val="bg1"/>
                </a:solidFill>
              </a:rPr>
              <a:t>To open this </a:t>
            </a:r>
            <a:r>
              <a:rPr lang="en-GB" i="1" u="sng" dirty="0">
                <a:solidFill>
                  <a:schemeClr val="bg1"/>
                </a:solidFill>
              </a:rPr>
              <a:t>in Slide Show mode</a:t>
            </a:r>
            <a:r>
              <a:rPr lang="en-GB" i="1" dirty="0">
                <a:solidFill>
                  <a:schemeClr val="bg1"/>
                </a:solidFill>
              </a:rPr>
              <a:t>, please click “</a:t>
            </a:r>
            <a:r>
              <a:rPr lang="en-GB" i="1" u="sng" dirty="0">
                <a:solidFill>
                  <a:schemeClr val="bg1"/>
                </a:solidFill>
              </a:rPr>
              <a:t>Slide Show</a:t>
            </a:r>
            <a:r>
              <a:rPr lang="en-GB" i="1" dirty="0">
                <a:solidFill>
                  <a:schemeClr val="bg1"/>
                </a:solidFill>
              </a:rPr>
              <a:t>” on the menu above and then “</a:t>
            </a:r>
            <a:r>
              <a:rPr lang="en-GB" i="1" u="sng" dirty="0">
                <a:solidFill>
                  <a:schemeClr val="bg1"/>
                </a:solidFill>
              </a:rPr>
              <a:t>From Beginning</a:t>
            </a:r>
            <a:r>
              <a:rPr lang="en-GB" i="1" dirty="0">
                <a:solidFill>
                  <a:schemeClr val="bg1"/>
                </a:solidFill>
              </a:rPr>
              <a:t>”. </a:t>
            </a:r>
          </a:p>
        </p:txBody>
      </p:sp>
      <p:pic>
        <p:nvPicPr>
          <p:cNvPr id="6" name="Picture 5" descr="A picture containing logo&#10;&#10;Description automatically generated">
            <a:extLst>
              <a:ext uri="{FF2B5EF4-FFF2-40B4-BE49-F238E27FC236}">
                <a16:creationId xmlns:a16="http://schemas.microsoft.com/office/drawing/2014/main" id="{5E548DCA-B3A8-EBC4-5FC1-B72999372C4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499156" y="413622"/>
            <a:ext cx="2092311" cy="739911"/>
          </a:xfrm>
          <a:prstGeom prst="rect">
            <a:avLst/>
          </a:prstGeom>
        </p:spPr>
      </p:pic>
      <p:sp>
        <p:nvSpPr>
          <p:cNvPr id="4" name="Rectangle: Rounded Corners 3">
            <a:hlinkClick r:id="rId5"/>
            <a:extLst>
              <a:ext uri="{FF2B5EF4-FFF2-40B4-BE49-F238E27FC236}">
                <a16:creationId xmlns:a16="http://schemas.microsoft.com/office/drawing/2014/main" id="{6B0D9DF3-0FDA-8A95-065D-04DA63B249D3}"/>
              </a:ext>
            </a:extLst>
          </p:cNvPr>
          <p:cNvSpPr/>
          <p:nvPr/>
        </p:nvSpPr>
        <p:spPr>
          <a:xfrm>
            <a:off x="7880423" y="5420411"/>
            <a:ext cx="2471383" cy="1159496"/>
          </a:xfrm>
          <a:prstGeom prst="roundRect">
            <a:avLst/>
          </a:prstGeom>
          <a:solidFill>
            <a:srgbClr val="00B05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Click here to give feedback.</a:t>
            </a:r>
            <a:endParaRPr lang="en-GB" sz="800" b="1" dirty="0">
              <a:solidFill>
                <a:schemeClr val="bg1"/>
              </a:solidFill>
            </a:endParaRPr>
          </a:p>
        </p:txBody>
      </p:sp>
      <p:sp>
        <p:nvSpPr>
          <p:cNvPr id="5" name="Content Placeholder 2">
            <a:extLst>
              <a:ext uri="{FF2B5EF4-FFF2-40B4-BE49-F238E27FC236}">
                <a16:creationId xmlns:a16="http://schemas.microsoft.com/office/drawing/2014/main" id="{843B1764-6929-F627-BD27-65A4E477CABF}"/>
              </a:ext>
            </a:extLst>
          </p:cNvPr>
          <p:cNvSpPr txBox="1">
            <a:spLocks/>
          </p:cNvSpPr>
          <p:nvPr/>
        </p:nvSpPr>
        <p:spPr>
          <a:xfrm>
            <a:off x="215153" y="5420411"/>
            <a:ext cx="7477079" cy="1159496"/>
          </a:xfrm>
          <a:prstGeom prst="roundRect">
            <a:avLst/>
          </a:prstGeom>
          <a:solidFill>
            <a:srgbClr val="00B050"/>
          </a:solidFill>
        </p:spPr>
        <p:txBody>
          <a:bodyPr vert="horz" lIns="360000" tIns="216000" rIns="360000" bIns="144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400" dirty="0">
                <a:solidFill>
                  <a:schemeClr val="bg1"/>
                </a:solidFill>
              </a:rPr>
              <a:t>We love hearing from teachers. If you have feedback on Emile,  please let us know.</a:t>
            </a:r>
          </a:p>
        </p:txBody>
      </p:sp>
      <p:pic>
        <p:nvPicPr>
          <p:cNvPr id="10" name="Picture 9" descr="A toy figurine of a cartoon character&#10;&#10;Description automatically generated with low confidence">
            <a:extLst>
              <a:ext uri="{FF2B5EF4-FFF2-40B4-BE49-F238E27FC236}">
                <a16:creationId xmlns:a16="http://schemas.microsoft.com/office/drawing/2014/main" id="{D54D3FF8-31FE-8CAE-B56F-CE723BA0560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41859" y="4247765"/>
            <a:ext cx="2471382" cy="2468639"/>
          </a:xfrm>
          <a:prstGeom prst="rect">
            <a:avLst/>
          </a:prstGeom>
        </p:spPr>
      </p:pic>
    </p:spTree>
    <p:extLst>
      <p:ext uri="{BB962C8B-B14F-4D97-AF65-F5344CB8AC3E}">
        <p14:creationId xmlns:p14="http://schemas.microsoft.com/office/powerpoint/2010/main" val="461087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3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31E809-A2A5-2506-A996-C7015AFFD105}"/>
            </a:ext>
          </a:extLst>
        </p:cNvPr>
        <p:cNvGrpSpPr/>
        <p:nvPr/>
      </p:nvGrpSpPr>
      <p:grpSpPr>
        <a:xfrm>
          <a:off x="0" y="0"/>
          <a:ext cx="0" cy="0"/>
          <a:chOff x="0" y="0"/>
          <a:chExt cx="0" cy="0"/>
        </a:xfrm>
      </p:grpSpPr>
      <p:pic>
        <p:nvPicPr>
          <p:cNvPr id="6" name="Picture 5" descr="A flag flying in front of a building&#10;&#10;Description automatically generated with low confidence">
            <a:extLst>
              <a:ext uri="{FF2B5EF4-FFF2-40B4-BE49-F238E27FC236}">
                <a16:creationId xmlns:a16="http://schemas.microsoft.com/office/drawing/2014/main" id="{B75FBF4B-341C-752F-BC37-ADD008C1F2F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2" name="Title 1">
            <a:extLst>
              <a:ext uri="{FF2B5EF4-FFF2-40B4-BE49-F238E27FC236}">
                <a16:creationId xmlns:a16="http://schemas.microsoft.com/office/drawing/2014/main" id="{CAC21ED1-2BD8-7225-0433-ACFD763B9894}"/>
              </a:ext>
            </a:extLst>
          </p:cNvPr>
          <p:cNvSpPr txBox="1">
            <a:spLocks/>
          </p:cNvSpPr>
          <p:nvPr/>
        </p:nvSpPr>
        <p:spPr>
          <a:xfrm>
            <a:off x="2887978" y="281172"/>
            <a:ext cx="6416039" cy="669804"/>
          </a:xfrm>
          <a:prstGeom prst="roundRect">
            <a:avLst>
              <a:gd name="adj" fmla="val 25095"/>
            </a:avLst>
          </a:prstGeom>
          <a:solidFill>
            <a:srgbClr val="00B0F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ea typeface="Andika"/>
                <a:cs typeface="Andika"/>
              </a:rPr>
              <a:t>Can you sort the morphemes in this word?</a:t>
            </a:r>
          </a:p>
        </p:txBody>
      </p:sp>
      <p:sp>
        <p:nvSpPr>
          <p:cNvPr id="3" name="Content Placeholder 2">
            <a:extLst>
              <a:ext uri="{FF2B5EF4-FFF2-40B4-BE49-F238E27FC236}">
                <a16:creationId xmlns:a16="http://schemas.microsoft.com/office/drawing/2014/main" id="{BD823BAC-83C4-FAB7-3304-E43EF3C34205}"/>
              </a:ext>
            </a:extLst>
          </p:cNvPr>
          <p:cNvSpPr txBox="1">
            <a:spLocks/>
          </p:cNvSpPr>
          <p:nvPr/>
        </p:nvSpPr>
        <p:spPr>
          <a:xfrm>
            <a:off x="261254" y="2183124"/>
            <a:ext cx="11669486" cy="2408035"/>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13800" dirty="0">
                <a:solidFill>
                  <a:schemeClr val="bg1"/>
                </a:solidFill>
                <a:ea typeface="Andika"/>
                <a:cs typeface="Andika"/>
              </a:rPr>
              <a:t>super </a:t>
            </a:r>
            <a:r>
              <a:rPr lang="en-GB" sz="13800" dirty="0" err="1">
                <a:solidFill>
                  <a:schemeClr val="bg1"/>
                </a:solidFill>
                <a:ea typeface="Andika"/>
                <a:cs typeface="Andika"/>
              </a:rPr>
              <a:t>glu</a:t>
            </a:r>
            <a:r>
              <a:rPr lang="en-GB" sz="13800" dirty="0">
                <a:solidFill>
                  <a:schemeClr val="bg1"/>
                </a:solidFill>
                <a:ea typeface="Andika"/>
                <a:cs typeface="Andika"/>
              </a:rPr>
              <a:t> ing</a:t>
            </a:r>
          </a:p>
        </p:txBody>
      </p:sp>
      <p:sp>
        <p:nvSpPr>
          <p:cNvPr id="4" name="Title 1">
            <a:extLst>
              <a:ext uri="{FF2B5EF4-FFF2-40B4-BE49-F238E27FC236}">
                <a16:creationId xmlns:a16="http://schemas.microsoft.com/office/drawing/2014/main" id="{9B8E72A6-9D2E-B275-5E3D-0726075F4BA2}"/>
              </a:ext>
            </a:extLst>
          </p:cNvPr>
          <p:cNvSpPr txBox="1">
            <a:spLocks/>
          </p:cNvSpPr>
          <p:nvPr/>
        </p:nvSpPr>
        <p:spPr>
          <a:xfrm>
            <a:off x="955914" y="1232148"/>
            <a:ext cx="2196000" cy="669804"/>
          </a:xfrm>
          <a:prstGeom prst="roundRect">
            <a:avLst>
              <a:gd name="adj" fmla="val 25095"/>
            </a:avLst>
          </a:prstGeom>
          <a:solidFill>
            <a:srgbClr val="00206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Prefixes?</a:t>
            </a:r>
          </a:p>
        </p:txBody>
      </p:sp>
      <p:sp>
        <p:nvSpPr>
          <p:cNvPr id="8" name="Title 1">
            <a:extLst>
              <a:ext uri="{FF2B5EF4-FFF2-40B4-BE49-F238E27FC236}">
                <a16:creationId xmlns:a16="http://schemas.microsoft.com/office/drawing/2014/main" id="{5CA76883-5397-A98F-86BF-17CE0FF504DE}"/>
              </a:ext>
            </a:extLst>
          </p:cNvPr>
          <p:cNvSpPr txBox="1">
            <a:spLocks/>
          </p:cNvSpPr>
          <p:nvPr/>
        </p:nvSpPr>
        <p:spPr>
          <a:xfrm>
            <a:off x="5056935" y="1232148"/>
            <a:ext cx="2196000" cy="669804"/>
          </a:xfrm>
          <a:prstGeom prst="roundRect">
            <a:avLst>
              <a:gd name="adj" fmla="val 25095"/>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Bases?</a:t>
            </a:r>
          </a:p>
        </p:txBody>
      </p:sp>
      <p:sp>
        <p:nvSpPr>
          <p:cNvPr id="9" name="Title 1">
            <a:extLst>
              <a:ext uri="{FF2B5EF4-FFF2-40B4-BE49-F238E27FC236}">
                <a16:creationId xmlns:a16="http://schemas.microsoft.com/office/drawing/2014/main" id="{23883068-D850-C779-1CAE-34463377FF2A}"/>
              </a:ext>
            </a:extLst>
          </p:cNvPr>
          <p:cNvSpPr txBox="1">
            <a:spLocks/>
          </p:cNvSpPr>
          <p:nvPr/>
        </p:nvSpPr>
        <p:spPr>
          <a:xfrm>
            <a:off x="9157956" y="1232148"/>
            <a:ext cx="2196000" cy="669804"/>
          </a:xfrm>
          <a:prstGeom prst="roundRect">
            <a:avLst>
              <a:gd name="adj" fmla="val 25095"/>
            </a:avLst>
          </a:prstGeom>
          <a:solidFill>
            <a:srgbClr val="00B05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Suffixes?</a:t>
            </a:r>
          </a:p>
        </p:txBody>
      </p:sp>
      <p:sp>
        <p:nvSpPr>
          <p:cNvPr id="5" name="Rectangle 4">
            <a:extLst>
              <a:ext uri="{FF2B5EF4-FFF2-40B4-BE49-F238E27FC236}">
                <a16:creationId xmlns:a16="http://schemas.microsoft.com/office/drawing/2014/main" id="{BD4A4429-CF6E-C0D1-F5A0-C0B669A73A71}"/>
              </a:ext>
            </a:extLst>
          </p:cNvPr>
          <p:cNvSpPr/>
          <p:nvPr/>
        </p:nvSpPr>
        <p:spPr>
          <a:xfrm>
            <a:off x="8683675" y="2404162"/>
            <a:ext cx="2868324" cy="1965958"/>
          </a:xfrm>
          <a:prstGeom prst="rect">
            <a:avLst/>
          </a:prstGeom>
          <a:noFill/>
          <a:ln w="76200">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Oval 10">
            <a:extLst>
              <a:ext uri="{FF2B5EF4-FFF2-40B4-BE49-F238E27FC236}">
                <a16:creationId xmlns:a16="http://schemas.microsoft.com/office/drawing/2014/main" id="{C2400391-9587-534D-BC22-6439F4D900D0}"/>
              </a:ext>
            </a:extLst>
          </p:cNvPr>
          <p:cNvSpPr/>
          <p:nvPr/>
        </p:nvSpPr>
        <p:spPr>
          <a:xfrm>
            <a:off x="640001" y="2353870"/>
            <a:ext cx="4997594" cy="2124611"/>
          </a:xfrm>
          <a:prstGeom prst="ellipse">
            <a:avLst/>
          </a:prstGeom>
          <a:noFill/>
          <a:ln w="76200">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745795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A7F236-C681-4335-2189-E13818AF499B}"/>
            </a:ext>
          </a:extLst>
        </p:cNvPr>
        <p:cNvGrpSpPr/>
        <p:nvPr/>
      </p:nvGrpSpPr>
      <p:grpSpPr>
        <a:xfrm>
          <a:off x="0" y="0"/>
          <a:ext cx="0" cy="0"/>
          <a:chOff x="0" y="0"/>
          <a:chExt cx="0" cy="0"/>
        </a:xfrm>
      </p:grpSpPr>
      <p:pic>
        <p:nvPicPr>
          <p:cNvPr id="6" name="Picture 5" descr="A flag flying in front of a building&#10;&#10;Description automatically generated with low confidence">
            <a:extLst>
              <a:ext uri="{FF2B5EF4-FFF2-40B4-BE49-F238E27FC236}">
                <a16:creationId xmlns:a16="http://schemas.microsoft.com/office/drawing/2014/main" id="{2F8392A1-169E-EF2B-5089-29E91501FF1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2" name="Title 1">
            <a:extLst>
              <a:ext uri="{FF2B5EF4-FFF2-40B4-BE49-F238E27FC236}">
                <a16:creationId xmlns:a16="http://schemas.microsoft.com/office/drawing/2014/main" id="{9C19ED09-3D5E-95D9-222C-B9ED9A3E95B9}"/>
              </a:ext>
            </a:extLst>
          </p:cNvPr>
          <p:cNvSpPr txBox="1">
            <a:spLocks/>
          </p:cNvSpPr>
          <p:nvPr/>
        </p:nvSpPr>
        <p:spPr>
          <a:xfrm>
            <a:off x="2887978" y="281172"/>
            <a:ext cx="6416039" cy="669804"/>
          </a:xfrm>
          <a:prstGeom prst="roundRect">
            <a:avLst>
              <a:gd name="adj" fmla="val 25095"/>
            </a:avLst>
          </a:prstGeom>
          <a:solidFill>
            <a:srgbClr val="00B0F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ea typeface="Andika"/>
                <a:cs typeface="Andika"/>
              </a:rPr>
              <a:t>Can you sort the morphemes in this word?</a:t>
            </a:r>
          </a:p>
        </p:txBody>
      </p:sp>
      <p:sp>
        <p:nvSpPr>
          <p:cNvPr id="3" name="Content Placeholder 2">
            <a:extLst>
              <a:ext uri="{FF2B5EF4-FFF2-40B4-BE49-F238E27FC236}">
                <a16:creationId xmlns:a16="http://schemas.microsoft.com/office/drawing/2014/main" id="{F275ACA1-7676-34D6-0FDC-9E36A5642BA9}"/>
              </a:ext>
            </a:extLst>
          </p:cNvPr>
          <p:cNvSpPr txBox="1">
            <a:spLocks/>
          </p:cNvSpPr>
          <p:nvPr/>
        </p:nvSpPr>
        <p:spPr>
          <a:xfrm>
            <a:off x="261254" y="2183124"/>
            <a:ext cx="11669486" cy="2408035"/>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13800" dirty="0">
                <a:solidFill>
                  <a:schemeClr val="bg1"/>
                </a:solidFill>
                <a:latin typeface="Andika"/>
                <a:ea typeface="Andika"/>
                <a:cs typeface="Andika"/>
              </a:rPr>
              <a:t>super </a:t>
            </a:r>
            <a:r>
              <a:rPr lang="en-GB" sz="13800" dirty="0" err="1">
                <a:solidFill>
                  <a:schemeClr val="bg1"/>
                </a:solidFill>
                <a:latin typeface="Andika"/>
                <a:ea typeface="Andika"/>
                <a:cs typeface="Andika"/>
              </a:rPr>
              <a:t>glu</a:t>
            </a:r>
            <a:r>
              <a:rPr lang="en-GB" sz="13800" dirty="0">
                <a:solidFill>
                  <a:schemeClr val="bg1"/>
                </a:solidFill>
                <a:latin typeface="Andika"/>
                <a:ea typeface="Andika"/>
                <a:cs typeface="Andika"/>
              </a:rPr>
              <a:t> ing</a:t>
            </a:r>
          </a:p>
        </p:txBody>
      </p:sp>
      <p:sp>
        <p:nvSpPr>
          <p:cNvPr id="4" name="Title 1">
            <a:extLst>
              <a:ext uri="{FF2B5EF4-FFF2-40B4-BE49-F238E27FC236}">
                <a16:creationId xmlns:a16="http://schemas.microsoft.com/office/drawing/2014/main" id="{B4F8242D-9DA8-071D-C6E9-81304A5C2FC8}"/>
              </a:ext>
            </a:extLst>
          </p:cNvPr>
          <p:cNvSpPr txBox="1">
            <a:spLocks/>
          </p:cNvSpPr>
          <p:nvPr/>
        </p:nvSpPr>
        <p:spPr>
          <a:xfrm>
            <a:off x="955914" y="1232148"/>
            <a:ext cx="2196000" cy="669804"/>
          </a:xfrm>
          <a:prstGeom prst="roundRect">
            <a:avLst>
              <a:gd name="adj" fmla="val 25095"/>
            </a:avLst>
          </a:prstGeom>
          <a:solidFill>
            <a:srgbClr val="00206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Prefixes?</a:t>
            </a:r>
          </a:p>
        </p:txBody>
      </p:sp>
      <p:sp>
        <p:nvSpPr>
          <p:cNvPr id="8" name="Title 1">
            <a:extLst>
              <a:ext uri="{FF2B5EF4-FFF2-40B4-BE49-F238E27FC236}">
                <a16:creationId xmlns:a16="http://schemas.microsoft.com/office/drawing/2014/main" id="{5E32D8E2-4445-03B5-4D36-EA34C2A7770C}"/>
              </a:ext>
            </a:extLst>
          </p:cNvPr>
          <p:cNvSpPr txBox="1">
            <a:spLocks/>
          </p:cNvSpPr>
          <p:nvPr/>
        </p:nvSpPr>
        <p:spPr>
          <a:xfrm>
            <a:off x="5056935" y="1232148"/>
            <a:ext cx="2196000" cy="669804"/>
          </a:xfrm>
          <a:prstGeom prst="roundRect">
            <a:avLst>
              <a:gd name="adj" fmla="val 25095"/>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Bases?</a:t>
            </a:r>
          </a:p>
        </p:txBody>
      </p:sp>
      <p:sp>
        <p:nvSpPr>
          <p:cNvPr id="9" name="Title 1">
            <a:extLst>
              <a:ext uri="{FF2B5EF4-FFF2-40B4-BE49-F238E27FC236}">
                <a16:creationId xmlns:a16="http://schemas.microsoft.com/office/drawing/2014/main" id="{287CA48B-3E91-0023-6FE8-942C4C1B7D8E}"/>
              </a:ext>
            </a:extLst>
          </p:cNvPr>
          <p:cNvSpPr txBox="1">
            <a:spLocks/>
          </p:cNvSpPr>
          <p:nvPr/>
        </p:nvSpPr>
        <p:spPr>
          <a:xfrm>
            <a:off x="9157956" y="1232148"/>
            <a:ext cx="2196000" cy="669804"/>
          </a:xfrm>
          <a:prstGeom prst="roundRect">
            <a:avLst>
              <a:gd name="adj" fmla="val 25095"/>
            </a:avLst>
          </a:prstGeom>
          <a:solidFill>
            <a:srgbClr val="00B05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Suffixes?</a:t>
            </a:r>
          </a:p>
        </p:txBody>
      </p:sp>
      <p:cxnSp>
        <p:nvCxnSpPr>
          <p:cNvPr id="11" name="Straight Connector 10">
            <a:extLst>
              <a:ext uri="{FF2B5EF4-FFF2-40B4-BE49-F238E27FC236}">
                <a16:creationId xmlns:a16="http://schemas.microsoft.com/office/drawing/2014/main" id="{9E55DE6E-1A0D-40FC-4629-D9C18ACC251A}"/>
              </a:ext>
            </a:extLst>
          </p:cNvPr>
          <p:cNvCxnSpPr>
            <a:cxnSpLocks/>
          </p:cNvCxnSpPr>
          <p:nvPr/>
        </p:nvCxnSpPr>
        <p:spPr>
          <a:xfrm>
            <a:off x="6016336" y="3991113"/>
            <a:ext cx="2335415" cy="0"/>
          </a:xfrm>
          <a:prstGeom prst="line">
            <a:avLst/>
          </a:prstGeom>
          <a:ln w="76200">
            <a:solidFill>
              <a:srgbClr val="EF8023"/>
            </a:solidFill>
          </a:ln>
        </p:spPr>
        <p:style>
          <a:lnRef idx="1">
            <a:schemeClr val="accent1"/>
          </a:lnRef>
          <a:fillRef idx="0">
            <a:schemeClr val="accent1"/>
          </a:fillRef>
          <a:effectRef idx="0">
            <a:schemeClr val="accent1"/>
          </a:effectRef>
          <a:fontRef idx="minor">
            <a:schemeClr val="tx1"/>
          </a:fontRef>
        </p:style>
      </p:cxnSp>
      <p:sp>
        <p:nvSpPr>
          <p:cNvPr id="5" name="Oval 4">
            <a:extLst>
              <a:ext uri="{FF2B5EF4-FFF2-40B4-BE49-F238E27FC236}">
                <a16:creationId xmlns:a16="http://schemas.microsoft.com/office/drawing/2014/main" id="{FA612B28-4FE6-4253-E368-8A814A3BF70F}"/>
              </a:ext>
            </a:extLst>
          </p:cNvPr>
          <p:cNvSpPr/>
          <p:nvPr/>
        </p:nvSpPr>
        <p:spPr>
          <a:xfrm>
            <a:off x="640001" y="2353870"/>
            <a:ext cx="4997594" cy="2124611"/>
          </a:xfrm>
          <a:prstGeom prst="ellipse">
            <a:avLst/>
          </a:prstGeom>
          <a:noFill/>
          <a:ln w="76200">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a:extLst>
              <a:ext uri="{FF2B5EF4-FFF2-40B4-BE49-F238E27FC236}">
                <a16:creationId xmlns:a16="http://schemas.microsoft.com/office/drawing/2014/main" id="{D7574E38-771D-93E0-6C4A-06C163936926}"/>
              </a:ext>
            </a:extLst>
          </p:cNvPr>
          <p:cNvSpPr/>
          <p:nvPr/>
        </p:nvSpPr>
        <p:spPr>
          <a:xfrm>
            <a:off x="8683675" y="2404162"/>
            <a:ext cx="2868324" cy="1965958"/>
          </a:xfrm>
          <a:prstGeom prst="rect">
            <a:avLst/>
          </a:prstGeom>
          <a:noFill/>
          <a:ln w="76200">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7017407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F7EF66-A09C-A608-4E44-EB55A1A59F67}"/>
            </a:ext>
          </a:extLst>
        </p:cNvPr>
        <p:cNvGrpSpPr/>
        <p:nvPr/>
      </p:nvGrpSpPr>
      <p:grpSpPr>
        <a:xfrm>
          <a:off x="0" y="0"/>
          <a:ext cx="0" cy="0"/>
          <a:chOff x="0" y="0"/>
          <a:chExt cx="0" cy="0"/>
        </a:xfrm>
      </p:grpSpPr>
      <p:pic>
        <p:nvPicPr>
          <p:cNvPr id="6" name="Picture 5" descr="A flag flying in front of a building&#10;&#10;Description automatically generated with low confidence">
            <a:extLst>
              <a:ext uri="{FF2B5EF4-FFF2-40B4-BE49-F238E27FC236}">
                <a16:creationId xmlns:a16="http://schemas.microsoft.com/office/drawing/2014/main" id="{38ABBDC5-82DA-359F-222A-08F3A0C1EBB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E808B84C-6446-93FB-FBEA-FC1A6A1617DB}"/>
              </a:ext>
            </a:extLst>
          </p:cNvPr>
          <p:cNvSpPr txBox="1">
            <a:spLocks/>
          </p:cNvSpPr>
          <p:nvPr/>
        </p:nvSpPr>
        <p:spPr>
          <a:xfrm>
            <a:off x="261256" y="210954"/>
            <a:ext cx="11669486" cy="1183289"/>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fontScale="8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9600" dirty="0">
                <a:solidFill>
                  <a:schemeClr val="bg1"/>
                </a:solidFill>
                <a:ea typeface="Andika"/>
                <a:cs typeface="Andika"/>
              </a:rPr>
              <a:t>super </a:t>
            </a:r>
            <a:r>
              <a:rPr lang="en-GB" sz="9600" dirty="0" err="1">
                <a:solidFill>
                  <a:schemeClr val="bg1"/>
                </a:solidFill>
                <a:ea typeface="Andika"/>
                <a:cs typeface="Andika"/>
              </a:rPr>
              <a:t>glu</a:t>
            </a:r>
            <a:r>
              <a:rPr lang="en-GB" sz="9600" dirty="0">
                <a:solidFill>
                  <a:schemeClr val="bg1"/>
                </a:solidFill>
                <a:ea typeface="Andika"/>
                <a:cs typeface="Andika"/>
              </a:rPr>
              <a:t> ing</a:t>
            </a:r>
          </a:p>
        </p:txBody>
      </p:sp>
      <p:sp>
        <p:nvSpPr>
          <p:cNvPr id="14" name="Title 1">
            <a:extLst>
              <a:ext uri="{FF2B5EF4-FFF2-40B4-BE49-F238E27FC236}">
                <a16:creationId xmlns:a16="http://schemas.microsoft.com/office/drawing/2014/main" id="{BAF9F293-C4B1-8F74-68D8-D4D981BCAC67}"/>
              </a:ext>
            </a:extLst>
          </p:cNvPr>
          <p:cNvSpPr txBox="1">
            <a:spLocks/>
          </p:cNvSpPr>
          <p:nvPr/>
        </p:nvSpPr>
        <p:spPr>
          <a:xfrm>
            <a:off x="895458" y="1936135"/>
            <a:ext cx="1475817" cy="669804"/>
          </a:xfrm>
          <a:prstGeom prst="roundRect">
            <a:avLst>
              <a:gd name="adj" fmla="val 25095"/>
            </a:avLst>
          </a:prstGeom>
          <a:solidFill>
            <a:srgbClr val="00206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super</a:t>
            </a:r>
          </a:p>
        </p:txBody>
      </p:sp>
      <p:sp>
        <p:nvSpPr>
          <p:cNvPr id="15" name="Title 1">
            <a:extLst>
              <a:ext uri="{FF2B5EF4-FFF2-40B4-BE49-F238E27FC236}">
                <a16:creationId xmlns:a16="http://schemas.microsoft.com/office/drawing/2014/main" id="{AA441D4E-25B3-A910-7B94-AB0F0E3E78FB}"/>
              </a:ext>
            </a:extLst>
          </p:cNvPr>
          <p:cNvSpPr txBox="1">
            <a:spLocks/>
          </p:cNvSpPr>
          <p:nvPr/>
        </p:nvSpPr>
        <p:spPr>
          <a:xfrm>
            <a:off x="3100150" y="1936135"/>
            <a:ext cx="1475817" cy="669804"/>
          </a:xfrm>
          <a:prstGeom prst="roundRect">
            <a:avLst>
              <a:gd name="adj" fmla="val 25095"/>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glue</a:t>
            </a:r>
          </a:p>
        </p:txBody>
      </p:sp>
      <p:sp>
        <p:nvSpPr>
          <p:cNvPr id="16" name="Title 1">
            <a:extLst>
              <a:ext uri="{FF2B5EF4-FFF2-40B4-BE49-F238E27FC236}">
                <a16:creationId xmlns:a16="http://schemas.microsoft.com/office/drawing/2014/main" id="{F19459A3-F243-FC17-BA53-72A8ADEACD0A}"/>
              </a:ext>
            </a:extLst>
          </p:cNvPr>
          <p:cNvSpPr txBox="1">
            <a:spLocks/>
          </p:cNvSpPr>
          <p:nvPr/>
        </p:nvSpPr>
        <p:spPr>
          <a:xfrm>
            <a:off x="5304842" y="1936135"/>
            <a:ext cx="2196000" cy="669804"/>
          </a:xfrm>
          <a:prstGeom prst="roundRect">
            <a:avLst>
              <a:gd name="adj" fmla="val 25095"/>
            </a:avLst>
          </a:prstGeom>
          <a:solidFill>
            <a:srgbClr val="00B05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ing</a:t>
            </a:r>
          </a:p>
        </p:txBody>
      </p:sp>
      <p:sp>
        <p:nvSpPr>
          <p:cNvPr id="17" name="Arrow: Right 16">
            <a:extLst>
              <a:ext uri="{FF2B5EF4-FFF2-40B4-BE49-F238E27FC236}">
                <a16:creationId xmlns:a16="http://schemas.microsoft.com/office/drawing/2014/main" id="{B931618F-1E5E-5058-C0D9-36F42B96ABEE}"/>
              </a:ext>
            </a:extLst>
          </p:cNvPr>
          <p:cNvSpPr/>
          <p:nvPr/>
        </p:nvSpPr>
        <p:spPr>
          <a:xfrm>
            <a:off x="7659697" y="2098230"/>
            <a:ext cx="1202676" cy="345614"/>
          </a:xfrm>
          <a:prstGeom prst="rightArrow">
            <a:avLst>
              <a:gd name="adj1" fmla="val 24930"/>
              <a:gd name="adj2" fmla="val 48209"/>
            </a:avLst>
          </a:prstGeom>
          <a:solidFill>
            <a:srgbClr val="00B0F0"/>
          </a:solid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itle 1">
            <a:extLst>
              <a:ext uri="{FF2B5EF4-FFF2-40B4-BE49-F238E27FC236}">
                <a16:creationId xmlns:a16="http://schemas.microsoft.com/office/drawing/2014/main" id="{7FD788D0-1298-89AF-969D-A788C1A541FC}"/>
              </a:ext>
            </a:extLst>
          </p:cNvPr>
          <p:cNvSpPr txBox="1">
            <a:spLocks/>
          </p:cNvSpPr>
          <p:nvPr/>
        </p:nvSpPr>
        <p:spPr>
          <a:xfrm>
            <a:off x="9021225" y="1936135"/>
            <a:ext cx="2196000" cy="669804"/>
          </a:xfrm>
          <a:prstGeom prst="roundRect">
            <a:avLst>
              <a:gd name="adj" fmla="val 25095"/>
            </a:avLst>
          </a:prstGeom>
          <a:solidFill>
            <a:srgbClr val="7030A0"/>
          </a:solidFill>
          <a:ln>
            <a:solidFill>
              <a:srgbClr val="7030A0"/>
            </a:solidFill>
          </a:ln>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supergluing</a:t>
            </a:r>
          </a:p>
        </p:txBody>
      </p:sp>
      <p:sp>
        <p:nvSpPr>
          <p:cNvPr id="19" name="Cross 18">
            <a:extLst>
              <a:ext uri="{FF2B5EF4-FFF2-40B4-BE49-F238E27FC236}">
                <a16:creationId xmlns:a16="http://schemas.microsoft.com/office/drawing/2014/main" id="{5726CC3E-2A9A-1F10-4D03-4F880BED3285}"/>
              </a:ext>
            </a:extLst>
          </p:cNvPr>
          <p:cNvSpPr/>
          <p:nvPr/>
        </p:nvSpPr>
        <p:spPr>
          <a:xfrm>
            <a:off x="2530130" y="2076572"/>
            <a:ext cx="411165" cy="388930"/>
          </a:xfrm>
          <a:prstGeom prst="plus">
            <a:avLst>
              <a:gd name="adj" fmla="val 38943"/>
            </a:avLst>
          </a:prstGeom>
          <a:solidFill>
            <a:srgbClr val="00B0F0"/>
          </a:solid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Cross 19">
            <a:extLst>
              <a:ext uri="{FF2B5EF4-FFF2-40B4-BE49-F238E27FC236}">
                <a16:creationId xmlns:a16="http://schemas.microsoft.com/office/drawing/2014/main" id="{4685B9BA-40FC-8AFF-5A3D-BED388BC5355}"/>
              </a:ext>
            </a:extLst>
          </p:cNvPr>
          <p:cNvSpPr/>
          <p:nvPr/>
        </p:nvSpPr>
        <p:spPr>
          <a:xfrm>
            <a:off x="4734822" y="2076572"/>
            <a:ext cx="411165" cy="388930"/>
          </a:xfrm>
          <a:prstGeom prst="plus">
            <a:avLst>
              <a:gd name="adj" fmla="val 38943"/>
            </a:avLst>
          </a:prstGeom>
          <a:solidFill>
            <a:srgbClr val="00B0F0"/>
          </a:solid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Title 1">
            <a:extLst>
              <a:ext uri="{FF2B5EF4-FFF2-40B4-BE49-F238E27FC236}">
                <a16:creationId xmlns:a16="http://schemas.microsoft.com/office/drawing/2014/main" id="{3B634666-9D39-0F1A-60E0-6EF817E84E2B}"/>
              </a:ext>
            </a:extLst>
          </p:cNvPr>
          <p:cNvSpPr txBox="1">
            <a:spLocks/>
          </p:cNvSpPr>
          <p:nvPr/>
        </p:nvSpPr>
        <p:spPr>
          <a:xfrm>
            <a:off x="895111" y="3065837"/>
            <a:ext cx="10281180" cy="771525"/>
          </a:xfrm>
          <a:prstGeom prst="roundRect">
            <a:avLst>
              <a:gd name="adj" fmla="val 25095"/>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Is </a:t>
            </a:r>
            <a:r>
              <a:rPr lang="en-GB" sz="2800" i="1" dirty="0">
                <a:solidFill>
                  <a:schemeClr val="bg1"/>
                </a:solidFill>
                <a:latin typeface="+mn-lt"/>
                <a:ea typeface="Andika"/>
                <a:cs typeface="Andika"/>
              </a:rPr>
              <a:t>glue</a:t>
            </a:r>
            <a:r>
              <a:rPr lang="en-GB" sz="2800" dirty="0">
                <a:solidFill>
                  <a:schemeClr val="bg1"/>
                </a:solidFill>
                <a:latin typeface="+mn-lt"/>
                <a:ea typeface="Andika"/>
                <a:cs typeface="Andika"/>
              </a:rPr>
              <a:t> a </a:t>
            </a:r>
            <a:r>
              <a:rPr lang="en-GB" sz="2800" u="sng" dirty="0">
                <a:solidFill>
                  <a:schemeClr val="bg1"/>
                </a:solidFill>
                <a:latin typeface="+mn-lt"/>
                <a:ea typeface="Andika"/>
                <a:cs typeface="Andika"/>
              </a:rPr>
              <a:t>bound</a:t>
            </a:r>
            <a:r>
              <a:rPr lang="en-GB" sz="2800" dirty="0">
                <a:solidFill>
                  <a:schemeClr val="bg1"/>
                </a:solidFill>
                <a:latin typeface="+mn-lt"/>
                <a:ea typeface="Andika"/>
                <a:cs typeface="Andika"/>
              </a:rPr>
              <a:t> or </a:t>
            </a:r>
            <a:r>
              <a:rPr lang="en-GB" sz="2800" u="sng" dirty="0">
                <a:solidFill>
                  <a:schemeClr val="bg1"/>
                </a:solidFill>
                <a:latin typeface="+mn-lt"/>
                <a:ea typeface="Andika"/>
                <a:cs typeface="Andika"/>
              </a:rPr>
              <a:t>free</a:t>
            </a:r>
            <a:r>
              <a:rPr lang="en-GB" sz="2800" dirty="0">
                <a:solidFill>
                  <a:schemeClr val="bg1"/>
                </a:solidFill>
                <a:latin typeface="+mn-lt"/>
                <a:ea typeface="Andika"/>
                <a:cs typeface="Andika"/>
              </a:rPr>
              <a:t> base?</a:t>
            </a:r>
          </a:p>
        </p:txBody>
      </p:sp>
      <p:sp>
        <p:nvSpPr>
          <p:cNvPr id="2" name="Title 1">
            <a:extLst>
              <a:ext uri="{FF2B5EF4-FFF2-40B4-BE49-F238E27FC236}">
                <a16:creationId xmlns:a16="http://schemas.microsoft.com/office/drawing/2014/main" id="{1601E5D4-52FB-D6BA-DCAA-311BF4DC1146}"/>
              </a:ext>
            </a:extLst>
          </p:cNvPr>
          <p:cNvSpPr txBox="1">
            <a:spLocks/>
          </p:cNvSpPr>
          <p:nvPr/>
        </p:nvSpPr>
        <p:spPr>
          <a:xfrm>
            <a:off x="646006" y="4083527"/>
            <a:ext cx="10779391" cy="771525"/>
          </a:xfrm>
          <a:prstGeom prst="roundRect">
            <a:avLst>
              <a:gd name="adj" fmla="val 25095"/>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i="1" dirty="0">
                <a:solidFill>
                  <a:schemeClr val="bg1"/>
                </a:solidFill>
                <a:ea typeface="Andika"/>
                <a:cs typeface="Andika"/>
              </a:rPr>
              <a:t>“Glue”</a:t>
            </a:r>
            <a:r>
              <a:rPr lang="en-GB" sz="2800" dirty="0">
                <a:solidFill>
                  <a:schemeClr val="bg1"/>
                </a:solidFill>
                <a:latin typeface="+mn-lt"/>
                <a:ea typeface="Andika"/>
                <a:cs typeface="Andika"/>
              </a:rPr>
              <a:t> is a </a:t>
            </a:r>
            <a:r>
              <a:rPr lang="en-GB" sz="2800" u="sng" dirty="0">
                <a:solidFill>
                  <a:schemeClr val="bg1"/>
                </a:solidFill>
                <a:latin typeface="+mn-lt"/>
                <a:ea typeface="Andika"/>
                <a:cs typeface="Andika"/>
              </a:rPr>
              <a:t>free</a:t>
            </a:r>
            <a:r>
              <a:rPr lang="en-GB" sz="2800" dirty="0">
                <a:solidFill>
                  <a:schemeClr val="bg1"/>
                </a:solidFill>
                <a:latin typeface="+mn-lt"/>
                <a:ea typeface="Andika"/>
                <a:cs typeface="Andika"/>
              </a:rPr>
              <a:t> base as we can use it as a word on its own.</a:t>
            </a:r>
          </a:p>
        </p:txBody>
      </p:sp>
      <p:sp>
        <p:nvSpPr>
          <p:cNvPr id="8" name="Oval 7">
            <a:extLst>
              <a:ext uri="{FF2B5EF4-FFF2-40B4-BE49-F238E27FC236}">
                <a16:creationId xmlns:a16="http://schemas.microsoft.com/office/drawing/2014/main" id="{365B836D-27E3-9288-1317-5060E8CF17B3}"/>
              </a:ext>
            </a:extLst>
          </p:cNvPr>
          <p:cNvSpPr/>
          <p:nvPr/>
        </p:nvSpPr>
        <p:spPr>
          <a:xfrm>
            <a:off x="2815936" y="256957"/>
            <a:ext cx="2992581" cy="951804"/>
          </a:xfrm>
          <a:prstGeom prst="ellipse">
            <a:avLst/>
          </a:prstGeom>
          <a:noFill/>
          <a:ln w="76200">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9" name="Straight Connector 8">
            <a:extLst>
              <a:ext uri="{FF2B5EF4-FFF2-40B4-BE49-F238E27FC236}">
                <a16:creationId xmlns:a16="http://schemas.microsoft.com/office/drawing/2014/main" id="{1E1ABF81-627D-289A-C24D-D82CE8A3F0A7}"/>
              </a:ext>
            </a:extLst>
          </p:cNvPr>
          <p:cNvCxnSpPr>
            <a:cxnSpLocks/>
          </p:cNvCxnSpPr>
          <p:nvPr/>
        </p:nvCxnSpPr>
        <p:spPr>
          <a:xfrm>
            <a:off x="6039124" y="1052762"/>
            <a:ext cx="1461718" cy="0"/>
          </a:xfrm>
          <a:prstGeom prst="line">
            <a:avLst/>
          </a:prstGeom>
          <a:ln w="76200">
            <a:solidFill>
              <a:srgbClr val="EF8023"/>
            </a:solidFill>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806692D7-BD30-6958-BD14-5197ED4AEA5B}"/>
              </a:ext>
            </a:extLst>
          </p:cNvPr>
          <p:cNvSpPr/>
          <p:nvPr/>
        </p:nvSpPr>
        <p:spPr>
          <a:xfrm>
            <a:off x="7659697" y="161298"/>
            <a:ext cx="1729370" cy="1065280"/>
          </a:xfrm>
          <a:prstGeom prst="rect">
            <a:avLst/>
          </a:prstGeom>
          <a:noFill/>
          <a:ln w="76200">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2403915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B36B95-783E-6763-DD13-D4689131E644}"/>
            </a:ext>
          </a:extLst>
        </p:cNvPr>
        <p:cNvGrpSpPr/>
        <p:nvPr/>
      </p:nvGrpSpPr>
      <p:grpSpPr>
        <a:xfrm>
          <a:off x="0" y="0"/>
          <a:ext cx="0" cy="0"/>
          <a:chOff x="0" y="0"/>
          <a:chExt cx="0" cy="0"/>
        </a:xfrm>
      </p:grpSpPr>
      <p:pic>
        <p:nvPicPr>
          <p:cNvPr id="6" name="Picture 5" descr="A flag flying in front of a building&#10;&#10;Description automatically generated with low confidence">
            <a:extLst>
              <a:ext uri="{FF2B5EF4-FFF2-40B4-BE49-F238E27FC236}">
                <a16:creationId xmlns:a16="http://schemas.microsoft.com/office/drawing/2014/main" id="{DA2355DD-531B-0A75-F941-0338FC449C2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22" name="Title 1">
            <a:extLst>
              <a:ext uri="{FF2B5EF4-FFF2-40B4-BE49-F238E27FC236}">
                <a16:creationId xmlns:a16="http://schemas.microsoft.com/office/drawing/2014/main" id="{6458E7B3-DC02-E9F4-4974-B022472D8748}"/>
              </a:ext>
            </a:extLst>
          </p:cNvPr>
          <p:cNvSpPr txBox="1">
            <a:spLocks/>
          </p:cNvSpPr>
          <p:nvPr/>
        </p:nvSpPr>
        <p:spPr>
          <a:xfrm>
            <a:off x="2735712" y="3046630"/>
            <a:ext cx="6416039" cy="669804"/>
          </a:xfrm>
          <a:prstGeom prst="roundRect">
            <a:avLst>
              <a:gd name="adj" fmla="val 25095"/>
            </a:avLst>
          </a:prstGeom>
          <a:solidFill>
            <a:srgbClr val="00B0F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ea typeface="Andika"/>
                <a:cs typeface="Andika"/>
              </a:rPr>
              <a:t>Where has the “e” from “glue” gone?</a:t>
            </a:r>
          </a:p>
        </p:txBody>
      </p:sp>
      <p:sp>
        <p:nvSpPr>
          <p:cNvPr id="23" name="Title 1">
            <a:extLst>
              <a:ext uri="{FF2B5EF4-FFF2-40B4-BE49-F238E27FC236}">
                <a16:creationId xmlns:a16="http://schemas.microsoft.com/office/drawing/2014/main" id="{45AC40CC-2CC3-FF86-E791-15A9E7EE726D}"/>
              </a:ext>
            </a:extLst>
          </p:cNvPr>
          <p:cNvSpPr txBox="1">
            <a:spLocks/>
          </p:cNvSpPr>
          <p:nvPr/>
        </p:nvSpPr>
        <p:spPr>
          <a:xfrm>
            <a:off x="895458" y="3971941"/>
            <a:ext cx="10321767" cy="1313320"/>
          </a:xfrm>
          <a:prstGeom prst="roundRect">
            <a:avLst>
              <a:gd name="adj" fmla="val 25095"/>
            </a:avLst>
          </a:prstGeom>
          <a:solidFill>
            <a:srgbClr val="00B0F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ea typeface="Andika"/>
                <a:cs typeface="Andika"/>
              </a:rPr>
              <a:t>Drop the silent e when adding </a:t>
            </a:r>
            <a:br>
              <a:rPr lang="en-GB" sz="2800" dirty="0">
                <a:solidFill>
                  <a:schemeClr val="bg1"/>
                </a:solidFill>
                <a:ea typeface="Andika"/>
                <a:cs typeface="Andika"/>
              </a:rPr>
            </a:br>
            <a:r>
              <a:rPr lang="en-GB" sz="2800" dirty="0">
                <a:solidFill>
                  <a:schemeClr val="bg1"/>
                </a:solidFill>
                <a:ea typeface="Andika"/>
                <a:cs typeface="Andika"/>
              </a:rPr>
              <a:t>a suffix beginning with a vowel.</a:t>
            </a:r>
          </a:p>
        </p:txBody>
      </p:sp>
      <p:sp>
        <p:nvSpPr>
          <p:cNvPr id="28" name="Title 1">
            <a:extLst>
              <a:ext uri="{FF2B5EF4-FFF2-40B4-BE49-F238E27FC236}">
                <a16:creationId xmlns:a16="http://schemas.microsoft.com/office/drawing/2014/main" id="{06223D03-E745-D696-5B28-57D61D09A730}"/>
              </a:ext>
            </a:extLst>
          </p:cNvPr>
          <p:cNvSpPr txBox="1">
            <a:spLocks/>
          </p:cNvSpPr>
          <p:nvPr/>
        </p:nvSpPr>
        <p:spPr>
          <a:xfrm>
            <a:off x="895459" y="5614709"/>
            <a:ext cx="2895492" cy="882739"/>
          </a:xfrm>
          <a:prstGeom prst="roundRect">
            <a:avLst>
              <a:gd name="adj" fmla="val 25095"/>
            </a:avLst>
          </a:prstGeom>
          <a:solidFill>
            <a:srgbClr val="00B0F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ea typeface="Andika"/>
                <a:cs typeface="Andika"/>
              </a:rPr>
              <a:t>make → making</a:t>
            </a:r>
          </a:p>
        </p:txBody>
      </p:sp>
      <p:sp>
        <p:nvSpPr>
          <p:cNvPr id="29" name="Title 1">
            <a:extLst>
              <a:ext uri="{FF2B5EF4-FFF2-40B4-BE49-F238E27FC236}">
                <a16:creationId xmlns:a16="http://schemas.microsoft.com/office/drawing/2014/main" id="{6EC83DFD-47BD-2EC8-CA1A-314094A666FD}"/>
              </a:ext>
            </a:extLst>
          </p:cNvPr>
          <p:cNvSpPr txBox="1">
            <a:spLocks/>
          </p:cNvSpPr>
          <p:nvPr/>
        </p:nvSpPr>
        <p:spPr>
          <a:xfrm>
            <a:off x="4648253" y="5614709"/>
            <a:ext cx="2895492" cy="882739"/>
          </a:xfrm>
          <a:prstGeom prst="roundRect">
            <a:avLst>
              <a:gd name="adj" fmla="val 25095"/>
            </a:avLst>
          </a:prstGeom>
          <a:solidFill>
            <a:srgbClr val="00B0F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ea typeface="Andika"/>
                <a:cs typeface="Andika"/>
              </a:rPr>
              <a:t>have → having</a:t>
            </a:r>
          </a:p>
        </p:txBody>
      </p:sp>
      <p:sp>
        <p:nvSpPr>
          <p:cNvPr id="30" name="Title 1">
            <a:extLst>
              <a:ext uri="{FF2B5EF4-FFF2-40B4-BE49-F238E27FC236}">
                <a16:creationId xmlns:a16="http://schemas.microsoft.com/office/drawing/2014/main" id="{F749638F-E555-A984-CEFC-294815FF0900}"/>
              </a:ext>
            </a:extLst>
          </p:cNvPr>
          <p:cNvSpPr txBox="1">
            <a:spLocks/>
          </p:cNvSpPr>
          <p:nvPr/>
        </p:nvSpPr>
        <p:spPr>
          <a:xfrm>
            <a:off x="8261035" y="5614709"/>
            <a:ext cx="2895492" cy="882739"/>
          </a:xfrm>
          <a:prstGeom prst="roundRect">
            <a:avLst>
              <a:gd name="adj" fmla="val 25095"/>
            </a:avLst>
          </a:prstGeom>
          <a:solidFill>
            <a:srgbClr val="00B0F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ea typeface="Andika"/>
                <a:cs typeface="Andika"/>
              </a:rPr>
              <a:t>hope → hoped</a:t>
            </a:r>
          </a:p>
        </p:txBody>
      </p:sp>
      <p:sp>
        <p:nvSpPr>
          <p:cNvPr id="2" name="Content Placeholder 2">
            <a:extLst>
              <a:ext uri="{FF2B5EF4-FFF2-40B4-BE49-F238E27FC236}">
                <a16:creationId xmlns:a16="http://schemas.microsoft.com/office/drawing/2014/main" id="{0BA88596-E47B-754B-A5AC-9F78D0307D61}"/>
              </a:ext>
            </a:extLst>
          </p:cNvPr>
          <p:cNvSpPr txBox="1">
            <a:spLocks/>
          </p:cNvSpPr>
          <p:nvPr/>
        </p:nvSpPr>
        <p:spPr>
          <a:xfrm>
            <a:off x="261256" y="210954"/>
            <a:ext cx="11669486" cy="1183289"/>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fontScale="8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9600" dirty="0">
                <a:solidFill>
                  <a:schemeClr val="bg1"/>
                </a:solidFill>
                <a:ea typeface="Andika"/>
                <a:cs typeface="Andika"/>
              </a:rPr>
              <a:t>super </a:t>
            </a:r>
            <a:r>
              <a:rPr lang="en-GB" sz="9600" dirty="0" err="1">
                <a:solidFill>
                  <a:schemeClr val="bg1"/>
                </a:solidFill>
                <a:ea typeface="Andika"/>
                <a:cs typeface="Andika"/>
              </a:rPr>
              <a:t>glu</a:t>
            </a:r>
            <a:r>
              <a:rPr lang="en-GB" sz="9600" dirty="0">
                <a:solidFill>
                  <a:schemeClr val="bg1"/>
                </a:solidFill>
                <a:ea typeface="Andika"/>
                <a:cs typeface="Andika"/>
              </a:rPr>
              <a:t> ing</a:t>
            </a:r>
          </a:p>
        </p:txBody>
      </p:sp>
      <p:sp>
        <p:nvSpPr>
          <p:cNvPr id="4" name="Oval 3">
            <a:extLst>
              <a:ext uri="{FF2B5EF4-FFF2-40B4-BE49-F238E27FC236}">
                <a16:creationId xmlns:a16="http://schemas.microsoft.com/office/drawing/2014/main" id="{0742E14C-2C52-0C96-09C4-5495E92613BB}"/>
              </a:ext>
            </a:extLst>
          </p:cNvPr>
          <p:cNvSpPr/>
          <p:nvPr/>
        </p:nvSpPr>
        <p:spPr>
          <a:xfrm>
            <a:off x="2815936" y="256957"/>
            <a:ext cx="2992581" cy="951804"/>
          </a:xfrm>
          <a:prstGeom prst="ellipse">
            <a:avLst/>
          </a:prstGeom>
          <a:noFill/>
          <a:ln w="76200">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7" name="Straight Connector 6">
            <a:extLst>
              <a:ext uri="{FF2B5EF4-FFF2-40B4-BE49-F238E27FC236}">
                <a16:creationId xmlns:a16="http://schemas.microsoft.com/office/drawing/2014/main" id="{F68804AB-8275-1157-AFA3-2E908FB42EC4}"/>
              </a:ext>
            </a:extLst>
          </p:cNvPr>
          <p:cNvCxnSpPr>
            <a:cxnSpLocks/>
          </p:cNvCxnSpPr>
          <p:nvPr/>
        </p:nvCxnSpPr>
        <p:spPr>
          <a:xfrm>
            <a:off x="6039124" y="1052762"/>
            <a:ext cx="1461718" cy="0"/>
          </a:xfrm>
          <a:prstGeom prst="line">
            <a:avLst/>
          </a:prstGeom>
          <a:ln w="76200">
            <a:solidFill>
              <a:srgbClr val="EF8023"/>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F88F87A7-C430-76AD-423B-EB2F5A8E0136}"/>
              </a:ext>
            </a:extLst>
          </p:cNvPr>
          <p:cNvSpPr/>
          <p:nvPr/>
        </p:nvSpPr>
        <p:spPr>
          <a:xfrm>
            <a:off x="7659697" y="161298"/>
            <a:ext cx="1729370" cy="1065280"/>
          </a:xfrm>
          <a:prstGeom prst="rect">
            <a:avLst/>
          </a:prstGeom>
          <a:noFill/>
          <a:ln w="76200">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Title 1">
            <a:extLst>
              <a:ext uri="{FF2B5EF4-FFF2-40B4-BE49-F238E27FC236}">
                <a16:creationId xmlns:a16="http://schemas.microsoft.com/office/drawing/2014/main" id="{8B4EF2A7-A56D-7817-14D2-EDCC6190F3CF}"/>
              </a:ext>
            </a:extLst>
          </p:cNvPr>
          <p:cNvSpPr txBox="1">
            <a:spLocks/>
          </p:cNvSpPr>
          <p:nvPr/>
        </p:nvSpPr>
        <p:spPr>
          <a:xfrm>
            <a:off x="895458" y="1936135"/>
            <a:ext cx="1475817" cy="669804"/>
          </a:xfrm>
          <a:prstGeom prst="roundRect">
            <a:avLst>
              <a:gd name="adj" fmla="val 25095"/>
            </a:avLst>
          </a:prstGeom>
          <a:solidFill>
            <a:srgbClr val="00206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super</a:t>
            </a:r>
          </a:p>
        </p:txBody>
      </p:sp>
      <p:sp>
        <p:nvSpPr>
          <p:cNvPr id="13" name="Title 1">
            <a:extLst>
              <a:ext uri="{FF2B5EF4-FFF2-40B4-BE49-F238E27FC236}">
                <a16:creationId xmlns:a16="http://schemas.microsoft.com/office/drawing/2014/main" id="{0E1BC8D0-34A1-6AEC-E870-E9AE9053B5F6}"/>
              </a:ext>
            </a:extLst>
          </p:cNvPr>
          <p:cNvSpPr txBox="1">
            <a:spLocks/>
          </p:cNvSpPr>
          <p:nvPr/>
        </p:nvSpPr>
        <p:spPr>
          <a:xfrm>
            <a:off x="3100150" y="1936135"/>
            <a:ext cx="1475817" cy="669804"/>
          </a:xfrm>
          <a:prstGeom prst="roundRect">
            <a:avLst>
              <a:gd name="adj" fmla="val 25095"/>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glue</a:t>
            </a:r>
          </a:p>
        </p:txBody>
      </p:sp>
      <p:sp>
        <p:nvSpPr>
          <p:cNvPr id="21" name="Title 1">
            <a:extLst>
              <a:ext uri="{FF2B5EF4-FFF2-40B4-BE49-F238E27FC236}">
                <a16:creationId xmlns:a16="http://schemas.microsoft.com/office/drawing/2014/main" id="{9877D484-F92D-D913-7CC6-37E1C2863B9A}"/>
              </a:ext>
            </a:extLst>
          </p:cNvPr>
          <p:cNvSpPr txBox="1">
            <a:spLocks/>
          </p:cNvSpPr>
          <p:nvPr/>
        </p:nvSpPr>
        <p:spPr>
          <a:xfrm>
            <a:off x="5304842" y="1936135"/>
            <a:ext cx="2196000" cy="669804"/>
          </a:xfrm>
          <a:prstGeom prst="roundRect">
            <a:avLst>
              <a:gd name="adj" fmla="val 25095"/>
            </a:avLst>
          </a:prstGeom>
          <a:solidFill>
            <a:srgbClr val="00B05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ing</a:t>
            </a:r>
          </a:p>
        </p:txBody>
      </p:sp>
      <p:sp>
        <p:nvSpPr>
          <p:cNvPr id="24" name="Arrow: Right 23">
            <a:extLst>
              <a:ext uri="{FF2B5EF4-FFF2-40B4-BE49-F238E27FC236}">
                <a16:creationId xmlns:a16="http://schemas.microsoft.com/office/drawing/2014/main" id="{A017233D-C7F6-30FE-1EA0-911779795DD8}"/>
              </a:ext>
            </a:extLst>
          </p:cNvPr>
          <p:cNvSpPr/>
          <p:nvPr/>
        </p:nvSpPr>
        <p:spPr>
          <a:xfrm>
            <a:off x="7659697" y="2098230"/>
            <a:ext cx="1202676" cy="345614"/>
          </a:xfrm>
          <a:prstGeom prst="rightArrow">
            <a:avLst>
              <a:gd name="adj1" fmla="val 24930"/>
              <a:gd name="adj2" fmla="val 48209"/>
            </a:avLst>
          </a:prstGeom>
          <a:solidFill>
            <a:srgbClr val="00B0F0"/>
          </a:solid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Title 1">
            <a:extLst>
              <a:ext uri="{FF2B5EF4-FFF2-40B4-BE49-F238E27FC236}">
                <a16:creationId xmlns:a16="http://schemas.microsoft.com/office/drawing/2014/main" id="{11D844B9-B106-7233-9252-253A8CA088C4}"/>
              </a:ext>
            </a:extLst>
          </p:cNvPr>
          <p:cNvSpPr txBox="1">
            <a:spLocks/>
          </p:cNvSpPr>
          <p:nvPr/>
        </p:nvSpPr>
        <p:spPr>
          <a:xfrm>
            <a:off x="9021225" y="1936135"/>
            <a:ext cx="2196000" cy="669804"/>
          </a:xfrm>
          <a:prstGeom prst="roundRect">
            <a:avLst>
              <a:gd name="adj" fmla="val 25095"/>
            </a:avLst>
          </a:prstGeom>
          <a:solidFill>
            <a:srgbClr val="7030A0"/>
          </a:solidFill>
          <a:ln>
            <a:solidFill>
              <a:srgbClr val="7030A0"/>
            </a:solidFill>
          </a:ln>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supergluing</a:t>
            </a:r>
          </a:p>
        </p:txBody>
      </p:sp>
      <p:sp>
        <p:nvSpPr>
          <p:cNvPr id="26" name="Cross 25">
            <a:extLst>
              <a:ext uri="{FF2B5EF4-FFF2-40B4-BE49-F238E27FC236}">
                <a16:creationId xmlns:a16="http://schemas.microsoft.com/office/drawing/2014/main" id="{0FE11188-14EE-B8E7-B651-EF5C93093012}"/>
              </a:ext>
            </a:extLst>
          </p:cNvPr>
          <p:cNvSpPr/>
          <p:nvPr/>
        </p:nvSpPr>
        <p:spPr>
          <a:xfrm>
            <a:off x="2530130" y="2076572"/>
            <a:ext cx="411165" cy="388930"/>
          </a:xfrm>
          <a:prstGeom prst="plus">
            <a:avLst>
              <a:gd name="adj" fmla="val 38943"/>
            </a:avLst>
          </a:prstGeom>
          <a:solidFill>
            <a:srgbClr val="00B0F0"/>
          </a:solid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Cross 30">
            <a:extLst>
              <a:ext uri="{FF2B5EF4-FFF2-40B4-BE49-F238E27FC236}">
                <a16:creationId xmlns:a16="http://schemas.microsoft.com/office/drawing/2014/main" id="{D4C23520-92CD-B463-D1FC-F6FBA4C137C5}"/>
              </a:ext>
            </a:extLst>
          </p:cNvPr>
          <p:cNvSpPr/>
          <p:nvPr/>
        </p:nvSpPr>
        <p:spPr>
          <a:xfrm>
            <a:off x="4734822" y="2076572"/>
            <a:ext cx="411165" cy="388930"/>
          </a:xfrm>
          <a:prstGeom prst="plus">
            <a:avLst>
              <a:gd name="adj" fmla="val 38943"/>
            </a:avLst>
          </a:prstGeom>
          <a:solidFill>
            <a:srgbClr val="00B0F0"/>
          </a:solid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37604179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500"/>
                                        <p:tgtEl>
                                          <p:spTgt spid="2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500"/>
                                        <p:tgtEl>
                                          <p:spTgt spid="2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fade">
                                      <p:cBhvr>
                                        <p:cTn id="2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8" grpId="0" animBg="1"/>
      <p:bldP spid="29" grpId="0" animBg="1"/>
      <p:bldP spid="3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728AC1-EA90-31EC-33E2-C4261C60DFCF}"/>
            </a:ext>
          </a:extLst>
        </p:cNvPr>
        <p:cNvGrpSpPr/>
        <p:nvPr/>
      </p:nvGrpSpPr>
      <p:grpSpPr>
        <a:xfrm>
          <a:off x="0" y="0"/>
          <a:ext cx="0" cy="0"/>
          <a:chOff x="0" y="0"/>
          <a:chExt cx="0" cy="0"/>
        </a:xfrm>
      </p:grpSpPr>
      <p:pic>
        <p:nvPicPr>
          <p:cNvPr id="6" name="Picture 5" descr="A flag flying in front of a building&#10;&#10;Description automatically generated with low confidence">
            <a:extLst>
              <a:ext uri="{FF2B5EF4-FFF2-40B4-BE49-F238E27FC236}">
                <a16:creationId xmlns:a16="http://schemas.microsoft.com/office/drawing/2014/main" id="{087F9533-3496-7FDD-2ABC-ACDED97E669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7" name="Title 1">
            <a:extLst>
              <a:ext uri="{FF2B5EF4-FFF2-40B4-BE49-F238E27FC236}">
                <a16:creationId xmlns:a16="http://schemas.microsoft.com/office/drawing/2014/main" id="{4FE5A2BB-1BDB-218F-3662-EDCA7E0D1EB7}"/>
              </a:ext>
            </a:extLst>
          </p:cNvPr>
          <p:cNvSpPr txBox="1">
            <a:spLocks/>
          </p:cNvSpPr>
          <p:nvPr/>
        </p:nvSpPr>
        <p:spPr>
          <a:xfrm>
            <a:off x="2199861" y="1234075"/>
            <a:ext cx="8363364" cy="669804"/>
          </a:xfrm>
          <a:prstGeom prst="roundRect">
            <a:avLst>
              <a:gd name="adj" fmla="val 25095"/>
            </a:avLst>
          </a:prstGeom>
          <a:solidFill>
            <a:srgbClr val="00B0F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i="1" dirty="0">
                <a:solidFill>
                  <a:schemeClr val="bg1"/>
                </a:solidFill>
                <a:ea typeface="Andika"/>
                <a:cs typeface="Andika"/>
              </a:rPr>
              <a:t>Super-</a:t>
            </a:r>
            <a:r>
              <a:rPr lang="en-GB" sz="2800" dirty="0">
                <a:solidFill>
                  <a:schemeClr val="bg1"/>
                </a:solidFill>
                <a:ea typeface="Andika"/>
                <a:cs typeface="Andika"/>
              </a:rPr>
              <a:t> means to “above or over”.</a:t>
            </a:r>
          </a:p>
        </p:txBody>
      </p:sp>
      <p:sp>
        <p:nvSpPr>
          <p:cNvPr id="5" name="Title 1">
            <a:extLst>
              <a:ext uri="{FF2B5EF4-FFF2-40B4-BE49-F238E27FC236}">
                <a16:creationId xmlns:a16="http://schemas.microsoft.com/office/drawing/2014/main" id="{7330D733-BC0A-610B-6FA1-61862D002C4B}"/>
              </a:ext>
            </a:extLst>
          </p:cNvPr>
          <p:cNvSpPr txBox="1">
            <a:spLocks/>
          </p:cNvSpPr>
          <p:nvPr/>
        </p:nvSpPr>
        <p:spPr>
          <a:xfrm>
            <a:off x="2038458" y="2259687"/>
            <a:ext cx="8524767" cy="669804"/>
          </a:xfrm>
          <a:prstGeom prst="roundRect">
            <a:avLst>
              <a:gd name="adj" fmla="val 25095"/>
            </a:avLst>
          </a:prstGeom>
          <a:solidFill>
            <a:srgbClr val="00B0F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ea typeface="Andika"/>
                <a:cs typeface="Andika"/>
              </a:rPr>
              <a:t>Can you think of any other words with the prefix </a:t>
            </a:r>
            <a:r>
              <a:rPr lang="en-GB" sz="2800" i="1" dirty="0">
                <a:solidFill>
                  <a:schemeClr val="bg1"/>
                </a:solidFill>
                <a:ea typeface="Andika"/>
                <a:cs typeface="Andika"/>
              </a:rPr>
              <a:t>super</a:t>
            </a:r>
            <a:r>
              <a:rPr lang="en-GB" sz="2800" dirty="0">
                <a:solidFill>
                  <a:schemeClr val="bg1"/>
                </a:solidFill>
                <a:ea typeface="Andika"/>
                <a:cs typeface="Andika"/>
              </a:rPr>
              <a:t>?</a:t>
            </a:r>
          </a:p>
        </p:txBody>
      </p:sp>
      <p:sp>
        <p:nvSpPr>
          <p:cNvPr id="24" name="Title 1">
            <a:extLst>
              <a:ext uri="{FF2B5EF4-FFF2-40B4-BE49-F238E27FC236}">
                <a16:creationId xmlns:a16="http://schemas.microsoft.com/office/drawing/2014/main" id="{8CCF048E-5730-BAC0-D998-8F7C34C1E340}"/>
              </a:ext>
            </a:extLst>
          </p:cNvPr>
          <p:cNvSpPr txBox="1">
            <a:spLocks/>
          </p:cNvSpPr>
          <p:nvPr/>
        </p:nvSpPr>
        <p:spPr>
          <a:xfrm>
            <a:off x="8367225" y="3258706"/>
            <a:ext cx="2196000" cy="669804"/>
          </a:xfrm>
          <a:prstGeom prst="roundRect">
            <a:avLst>
              <a:gd name="adj" fmla="val 25095"/>
            </a:avLst>
          </a:prstGeom>
          <a:solidFill>
            <a:srgbClr val="7030A0"/>
          </a:solidFill>
          <a:ln>
            <a:solidFill>
              <a:srgbClr val="7030A0"/>
            </a:solidFill>
          </a:ln>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superior </a:t>
            </a:r>
          </a:p>
        </p:txBody>
      </p:sp>
      <p:sp>
        <p:nvSpPr>
          <p:cNvPr id="25" name="Title 1">
            <a:extLst>
              <a:ext uri="{FF2B5EF4-FFF2-40B4-BE49-F238E27FC236}">
                <a16:creationId xmlns:a16="http://schemas.microsoft.com/office/drawing/2014/main" id="{5FF0155C-DE19-4F52-0572-8DF6B52D40D7}"/>
              </a:ext>
            </a:extLst>
          </p:cNvPr>
          <p:cNvSpPr txBox="1">
            <a:spLocks/>
          </p:cNvSpPr>
          <p:nvPr/>
        </p:nvSpPr>
        <p:spPr>
          <a:xfrm>
            <a:off x="5361992" y="3203952"/>
            <a:ext cx="2196000" cy="669804"/>
          </a:xfrm>
          <a:prstGeom prst="roundRect">
            <a:avLst>
              <a:gd name="adj" fmla="val 25095"/>
            </a:avLst>
          </a:prstGeom>
          <a:solidFill>
            <a:srgbClr val="7030A0"/>
          </a:solidFill>
          <a:ln>
            <a:solidFill>
              <a:srgbClr val="7030A0"/>
            </a:solidFill>
          </a:ln>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supermarket </a:t>
            </a:r>
          </a:p>
        </p:txBody>
      </p:sp>
      <p:sp>
        <p:nvSpPr>
          <p:cNvPr id="26" name="Title 1">
            <a:extLst>
              <a:ext uri="{FF2B5EF4-FFF2-40B4-BE49-F238E27FC236}">
                <a16:creationId xmlns:a16="http://schemas.microsoft.com/office/drawing/2014/main" id="{14D4E31E-91D6-251C-7D61-F85D608E6137}"/>
              </a:ext>
            </a:extLst>
          </p:cNvPr>
          <p:cNvSpPr txBox="1">
            <a:spLocks/>
          </p:cNvSpPr>
          <p:nvPr/>
        </p:nvSpPr>
        <p:spPr>
          <a:xfrm>
            <a:off x="2038458" y="3216354"/>
            <a:ext cx="2196000" cy="669804"/>
          </a:xfrm>
          <a:prstGeom prst="roundRect">
            <a:avLst>
              <a:gd name="adj" fmla="val 25095"/>
            </a:avLst>
          </a:prstGeom>
          <a:solidFill>
            <a:srgbClr val="7030A0"/>
          </a:solidFill>
          <a:ln>
            <a:solidFill>
              <a:srgbClr val="7030A0"/>
            </a:solidFill>
          </a:ln>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superhero </a:t>
            </a:r>
          </a:p>
        </p:txBody>
      </p:sp>
      <p:sp>
        <p:nvSpPr>
          <p:cNvPr id="2" name="Title 1">
            <a:extLst>
              <a:ext uri="{FF2B5EF4-FFF2-40B4-BE49-F238E27FC236}">
                <a16:creationId xmlns:a16="http://schemas.microsoft.com/office/drawing/2014/main" id="{72D40B31-E8BF-A8E8-1782-ABBA41423527}"/>
              </a:ext>
            </a:extLst>
          </p:cNvPr>
          <p:cNvSpPr txBox="1">
            <a:spLocks/>
          </p:cNvSpPr>
          <p:nvPr/>
        </p:nvSpPr>
        <p:spPr>
          <a:xfrm>
            <a:off x="952608" y="274462"/>
            <a:ext cx="1475817" cy="669804"/>
          </a:xfrm>
          <a:prstGeom prst="roundRect">
            <a:avLst>
              <a:gd name="adj" fmla="val 25095"/>
            </a:avLst>
          </a:prstGeom>
          <a:solidFill>
            <a:srgbClr val="00206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super</a:t>
            </a:r>
          </a:p>
        </p:txBody>
      </p:sp>
      <p:sp>
        <p:nvSpPr>
          <p:cNvPr id="3" name="Title 1">
            <a:extLst>
              <a:ext uri="{FF2B5EF4-FFF2-40B4-BE49-F238E27FC236}">
                <a16:creationId xmlns:a16="http://schemas.microsoft.com/office/drawing/2014/main" id="{C84B9C15-618B-4FAC-28F0-6BDC39E59941}"/>
              </a:ext>
            </a:extLst>
          </p:cNvPr>
          <p:cNvSpPr txBox="1">
            <a:spLocks/>
          </p:cNvSpPr>
          <p:nvPr/>
        </p:nvSpPr>
        <p:spPr>
          <a:xfrm>
            <a:off x="3157300" y="274462"/>
            <a:ext cx="1475817" cy="669804"/>
          </a:xfrm>
          <a:prstGeom prst="roundRect">
            <a:avLst>
              <a:gd name="adj" fmla="val 25095"/>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glue</a:t>
            </a:r>
          </a:p>
        </p:txBody>
      </p:sp>
      <p:sp>
        <p:nvSpPr>
          <p:cNvPr id="4" name="Title 1">
            <a:extLst>
              <a:ext uri="{FF2B5EF4-FFF2-40B4-BE49-F238E27FC236}">
                <a16:creationId xmlns:a16="http://schemas.microsoft.com/office/drawing/2014/main" id="{12DB77DD-EA98-5C8A-2FDB-ECF8772590E6}"/>
              </a:ext>
            </a:extLst>
          </p:cNvPr>
          <p:cNvSpPr txBox="1">
            <a:spLocks/>
          </p:cNvSpPr>
          <p:nvPr/>
        </p:nvSpPr>
        <p:spPr>
          <a:xfrm>
            <a:off x="5361992" y="274462"/>
            <a:ext cx="2196000" cy="669804"/>
          </a:xfrm>
          <a:prstGeom prst="roundRect">
            <a:avLst>
              <a:gd name="adj" fmla="val 25095"/>
            </a:avLst>
          </a:prstGeom>
          <a:solidFill>
            <a:srgbClr val="00B05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ing</a:t>
            </a:r>
          </a:p>
        </p:txBody>
      </p:sp>
      <p:sp>
        <p:nvSpPr>
          <p:cNvPr id="8" name="Arrow: Right 7">
            <a:extLst>
              <a:ext uri="{FF2B5EF4-FFF2-40B4-BE49-F238E27FC236}">
                <a16:creationId xmlns:a16="http://schemas.microsoft.com/office/drawing/2014/main" id="{6D1922D6-DDF7-CC2F-D76D-6BD847B07ED1}"/>
              </a:ext>
            </a:extLst>
          </p:cNvPr>
          <p:cNvSpPr/>
          <p:nvPr/>
        </p:nvSpPr>
        <p:spPr>
          <a:xfrm>
            <a:off x="7716847" y="436557"/>
            <a:ext cx="1202676" cy="345614"/>
          </a:xfrm>
          <a:prstGeom prst="rightArrow">
            <a:avLst>
              <a:gd name="adj1" fmla="val 24930"/>
              <a:gd name="adj2" fmla="val 48209"/>
            </a:avLst>
          </a:prstGeom>
          <a:solidFill>
            <a:srgbClr val="00B0F0"/>
          </a:solid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Title 1">
            <a:extLst>
              <a:ext uri="{FF2B5EF4-FFF2-40B4-BE49-F238E27FC236}">
                <a16:creationId xmlns:a16="http://schemas.microsoft.com/office/drawing/2014/main" id="{872C039B-B248-1D3F-A2B8-E5BE0256B6CA}"/>
              </a:ext>
            </a:extLst>
          </p:cNvPr>
          <p:cNvSpPr txBox="1">
            <a:spLocks/>
          </p:cNvSpPr>
          <p:nvPr/>
        </p:nvSpPr>
        <p:spPr>
          <a:xfrm>
            <a:off x="9078375" y="274462"/>
            <a:ext cx="2196000" cy="669804"/>
          </a:xfrm>
          <a:prstGeom prst="roundRect">
            <a:avLst>
              <a:gd name="adj" fmla="val 25095"/>
            </a:avLst>
          </a:prstGeom>
          <a:solidFill>
            <a:srgbClr val="7030A0"/>
          </a:solidFill>
          <a:ln>
            <a:solidFill>
              <a:srgbClr val="7030A0"/>
            </a:solidFill>
          </a:ln>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supergluing</a:t>
            </a:r>
          </a:p>
        </p:txBody>
      </p:sp>
      <p:sp>
        <p:nvSpPr>
          <p:cNvPr id="10" name="Cross 9">
            <a:extLst>
              <a:ext uri="{FF2B5EF4-FFF2-40B4-BE49-F238E27FC236}">
                <a16:creationId xmlns:a16="http://schemas.microsoft.com/office/drawing/2014/main" id="{3BED0B77-9E69-CEAB-F2EC-871382D2533E}"/>
              </a:ext>
            </a:extLst>
          </p:cNvPr>
          <p:cNvSpPr/>
          <p:nvPr/>
        </p:nvSpPr>
        <p:spPr>
          <a:xfrm>
            <a:off x="2587280" y="414899"/>
            <a:ext cx="411165" cy="388930"/>
          </a:xfrm>
          <a:prstGeom prst="plus">
            <a:avLst>
              <a:gd name="adj" fmla="val 38943"/>
            </a:avLst>
          </a:prstGeom>
          <a:solidFill>
            <a:srgbClr val="00B0F0"/>
          </a:solid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Cross 10">
            <a:extLst>
              <a:ext uri="{FF2B5EF4-FFF2-40B4-BE49-F238E27FC236}">
                <a16:creationId xmlns:a16="http://schemas.microsoft.com/office/drawing/2014/main" id="{3C3B14F0-29FB-5065-E5BD-C10A0793C1FE}"/>
              </a:ext>
            </a:extLst>
          </p:cNvPr>
          <p:cNvSpPr/>
          <p:nvPr/>
        </p:nvSpPr>
        <p:spPr>
          <a:xfrm>
            <a:off x="4791972" y="414899"/>
            <a:ext cx="411165" cy="388930"/>
          </a:xfrm>
          <a:prstGeom prst="plus">
            <a:avLst>
              <a:gd name="adj" fmla="val 38943"/>
            </a:avLst>
          </a:prstGeom>
          <a:solidFill>
            <a:srgbClr val="00B0F0"/>
          </a:solid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72721280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500"/>
                                        <p:tgtEl>
                                          <p:spTgt spid="25"/>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fade">
                                      <p:cBhvr>
                                        <p:cTn id="20"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4" grpId="0" animBg="1"/>
      <p:bldP spid="25" grpId="0" animBg="1"/>
      <p:bldP spid="2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9F0BFC-D421-AA02-81A0-9633BB046047}"/>
            </a:ext>
          </a:extLst>
        </p:cNvPr>
        <p:cNvGrpSpPr/>
        <p:nvPr/>
      </p:nvGrpSpPr>
      <p:grpSpPr>
        <a:xfrm>
          <a:off x="0" y="0"/>
          <a:ext cx="0" cy="0"/>
          <a:chOff x="0" y="0"/>
          <a:chExt cx="0" cy="0"/>
        </a:xfrm>
      </p:grpSpPr>
      <p:pic>
        <p:nvPicPr>
          <p:cNvPr id="6" name="Picture 5" descr="A flag flying in front of a building&#10;&#10;Description automatically generated with low confidence">
            <a:extLst>
              <a:ext uri="{FF2B5EF4-FFF2-40B4-BE49-F238E27FC236}">
                <a16:creationId xmlns:a16="http://schemas.microsoft.com/office/drawing/2014/main" id="{E406F51D-FA36-10E1-6AAA-05D49375E9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5" name="Title 1">
            <a:extLst>
              <a:ext uri="{FF2B5EF4-FFF2-40B4-BE49-F238E27FC236}">
                <a16:creationId xmlns:a16="http://schemas.microsoft.com/office/drawing/2014/main" id="{CC92DC37-4387-2EE3-368E-8E34EDFDC88A}"/>
              </a:ext>
            </a:extLst>
          </p:cNvPr>
          <p:cNvSpPr txBox="1">
            <a:spLocks/>
          </p:cNvSpPr>
          <p:nvPr/>
        </p:nvSpPr>
        <p:spPr>
          <a:xfrm>
            <a:off x="2028800" y="1360293"/>
            <a:ext cx="8524767" cy="669804"/>
          </a:xfrm>
          <a:prstGeom prst="roundRect">
            <a:avLst>
              <a:gd name="adj" fmla="val 25095"/>
            </a:avLst>
          </a:prstGeom>
          <a:solidFill>
            <a:srgbClr val="00B0F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ea typeface="Andika"/>
                <a:cs typeface="Andika"/>
              </a:rPr>
              <a:t>Can you break down the word “</a:t>
            </a:r>
            <a:r>
              <a:rPr lang="en-GB" sz="2800" i="1" dirty="0">
                <a:solidFill>
                  <a:schemeClr val="bg1"/>
                </a:solidFill>
                <a:ea typeface="Andika"/>
                <a:cs typeface="Andika"/>
              </a:rPr>
              <a:t>superhero</a:t>
            </a:r>
            <a:r>
              <a:rPr lang="en-GB" sz="2800" dirty="0">
                <a:solidFill>
                  <a:schemeClr val="bg1"/>
                </a:solidFill>
                <a:ea typeface="Andika"/>
                <a:cs typeface="Andika"/>
              </a:rPr>
              <a:t>”?</a:t>
            </a:r>
          </a:p>
        </p:txBody>
      </p:sp>
      <p:sp>
        <p:nvSpPr>
          <p:cNvPr id="2" name="Title 1">
            <a:extLst>
              <a:ext uri="{FF2B5EF4-FFF2-40B4-BE49-F238E27FC236}">
                <a16:creationId xmlns:a16="http://schemas.microsoft.com/office/drawing/2014/main" id="{8F6CAF5C-92E2-821E-2CD7-B9953CFEEF25}"/>
              </a:ext>
            </a:extLst>
          </p:cNvPr>
          <p:cNvSpPr txBox="1">
            <a:spLocks/>
          </p:cNvSpPr>
          <p:nvPr/>
        </p:nvSpPr>
        <p:spPr>
          <a:xfrm>
            <a:off x="5883934" y="2475694"/>
            <a:ext cx="1980000" cy="669804"/>
          </a:xfrm>
          <a:prstGeom prst="roundRect">
            <a:avLst>
              <a:gd name="adj" fmla="val 25095"/>
            </a:avLst>
          </a:prstGeom>
          <a:solidFill>
            <a:srgbClr val="00206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super</a:t>
            </a:r>
          </a:p>
        </p:txBody>
      </p:sp>
      <p:sp>
        <p:nvSpPr>
          <p:cNvPr id="3" name="Title 1">
            <a:extLst>
              <a:ext uri="{FF2B5EF4-FFF2-40B4-BE49-F238E27FC236}">
                <a16:creationId xmlns:a16="http://schemas.microsoft.com/office/drawing/2014/main" id="{22D391A8-8D20-ACBE-C16C-C1765106E26D}"/>
              </a:ext>
            </a:extLst>
          </p:cNvPr>
          <p:cNvSpPr txBox="1">
            <a:spLocks/>
          </p:cNvSpPr>
          <p:nvPr/>
        </p:nvSpPr>
        <p:spPr>
          <a:xfrm>
            <a:off x="8441051" y="2475694"/>
            <a:ext cx="1980000" cy="669804"/>
          </a:xfrm>
          <a:prstGeom prst="roundRect">
            <a:avLst>
              <a:gd name="adj" fmla="val 25095"/>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hero</a:t>
            </a:r>
          </a:p>
        </p:txBody>
      </p:sp>
      <p:sp>
        <p:nvSpPr>
          <p:cNvPr id="8" name="Cross 7">
            <a:extLst>
              <a:ext uri="{FF2B5EF4-FFF2-40B4-BE49-F238E27FC236}">
                <a16:creationId xmlns:a16="http://schemas.microsoft.com/office/drawing/2014/main" id="{426C8FFD-2666-E50A-1E83-B8C13B58B8DD}"/>
              </a:ext>
            </a:extLst>
          </p:cNvPr>
          <p:cNvSpPr/>
          <p:nvPr/>
        </p:nvSpPr>
        <p:spPr>
          <a:xfrm>
            <a:off x="7946910" y="2616131"/>
            <a:ext cx="411165" cy="388930"/>
          </a:xfrm>
          <a:prstGeom prst="plus">
            <a:avLst>
              <a:gd name="adj" fmla="val 38943"/>
            </a:avLst>
          </a:prstGeom>
          <a:solidFill>
            <a:srgbClr val="00B0F0"/>
          </a:solid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Arrow: Right 9">
            <a:extLst>
              <a:ext uri="{FF2B5EF4-FFF2-40B4-BE49-F238E27FC236}">
                <a16:creationId xmlns:a16="http://schemas.microsoft.com/office/drawing/2014/main" id="{4C6B8A56-F2F5-536E-A19E-FF79AE261A47}"/>
              </a:ext>
            </a:extLst>
          </p:cNvPr>
          <p:cNvSpPr/>
          <p:nvPr/>
        </p:nvSpPr>
        <p:spPr>
          <a:xfrm>
            <a:off x="4414371" y="2576897"/>
            <a:ext cx="1202676" cy="345614"/>
          </a:xfrm>
          <a:prstGeom prst="rightArrow">
            <a:avLst>
              <a:gd name="adj1" fmla="val 24930"/>
              <a:gd name="adj2" fmla="val 48209"/>
            </a:avLst>
          </a:prstGeom>
          <a:solidFill>
            <a:srgbClr val="00B0F0"/>
          </a:solid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itle 1">
            <a:extLst>
              <a:ext uri="{FF2B5EF4-FFF2-40B4-BE49-F238E27FC236}">
                <a16:creationId xmlns:a16="http://schemas.microsoft.com/office/drawing/2014/main" id="{F106D0C0-862C-4938-DB08-2A0700945ECC}"/>
              </a:ext>
            </a:extLst>
          </p:cNvPr>
          <p:cNvSpPr txBox="1">
            <a:spLocks/>
          </p:cNvSpPr>
          <p:nvPr/>
        </p:nvSpPr>
        <p:spPr>
          <a:xfrm>
            <a:off x="5883935" y="3428999"/>
            <a:ext cx="1980000" cy="846029"/>
          </a:xfrm>
          <a:prstGeom prst="roundRect">
            <a:avLst>
              <a:gd name="adj" fmla="val 25095"/>
            </a:avLst>
          </a:prstGeom>
          <a:solidFill>
            <a:srgbClr val="00B0F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ea typeface="Andika"/>
                <a:cs typeface="Andika"/>
              </a:rPr>
              <a:t>above or over</a:t>
            </a:r>
          </a:p>
        </p:txBody>
      </p:sp>
      <p:sp>
        <p:nvSpPr>
          <p:cNvPr id="22" name="Title 1">
            <a:extLst>
              <a:ext uri="{FF2B5EF4-FFF2-40B4-BE49-F238E27FC236}">
                <a16:creationId xmlns:a16="http://schemas.microsoft.com/office/drawing/2014/main" id="{70ACA2A9-0389-12E2-0D2A-95AFAAF5B20A}"/>
              </a:ext>
            </a:extLst>
          </p:cNvPr>
          <p:cNvSpPr txBox="1">
            <a:spLocks/>
          </p:cNvSpPr>
          <p:nvPr/>
        </p:nvSpPr>
        <p:spPr>
          <a:xfrm>
            <a:off x="8488091" y="3517111"/>
            <a:ext cx="1980000" cy="669804"/>
          </a:xfrm>
          <a:prstGeom prst="roundRect">
            <a:avLst>
              <a:gd name="adj" fmla="val 25095"/>
            </a:avLst>
          </a:prstGeom>
          <a:solidFill>
            <a:srgbClr val="00B0F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7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ea typeface="Andika"/>
                <a:cs typeface="Andika"/>
              </a:rPr>
              <a:t>a brave person</a:t>
            </a:r>
          </a:p>
        </p:txBody>
      </p:sp>
      <p:sp>
        <p:nvSpPr>
          <p:cNvPr id="37" name="Title 1">
            <a:extLst>
              <a:ext uri="{FF2B5EF4-FFF2-40B4-BE49-F238E27FC236}">
                <a16:creationId xmlns:a16="http://schemas.microsoft.com/office/drawing/2014/main" id="{06107483-4709-62AD-2A1B-84BBC69FEF83}"/>
              </a:ext>
            </a:extLst>
          </p:cNvPr>
          <p:cNvSpPr txBox="1">
            <a:spLocks/>
          </p:cNvSpPr>
          <p:nvPr/>
        </p:nvSpPr>
        <p:spPr>
          <a:xfrm>
            <a:off x="692670" y="5466612"/>
            <a:ext cx="10964935" cy="669804"/>
          </a:xfrm>
          <a:prstGeom prst="roundRect">
            <a:avLst>
              <a:gd name="adj" fmla="val 25095"/>
            </a:avLst>
          </a:prstGeom>
          <a:solidFill>
            <a:srgbClr val="7030A0"/>
          </a:solidFill>
          <a:ln>
            <a:solidFill>
              <a:srgbClr val="7030A0"/>
            </a:solidFill>
          </a:ln>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i="1" dirty="0">
                <a:solidFill>
                  <a:schemeClr val="bg1"/>
                </a:solidFill>
                <a:latin typeface="+mn-lt"/>
                <a:ea typeface="Andika"/>
                <a:cs typeface="Andika"/>
              </a:rPr>
              <a:t>“Superhero”</a:t>
            </a:r>
            <a:r>
              <a:rPr lang="en-GB" sz="2800" dirty="0">
                <a:solidFill>
                  <a:schemeClr val="bg1"/>
                </a:solidFill>
                <a:latin typeface="+mn-lt"/>
                <a:ea typeface="Andika"/>
                <a:cs typeface="Andika"/>
              </a:rPr>
              <a:t> means someone who is more than a normal hero. </a:t>
            </a:r>
          </a:p>
        </p:txBody>
      </p:sp>
      <p:sp>
        <p:nvSpPr>
          <p:cNvPr id="38" name="Title 1">
            <a:extLst>
              <a:ext uri="{FF2B5EF4-FFF2-40B4-BE49-F238E27FC236}">
                <a16:creationId xmlns:a16="http://schemas.microsoft.com/office/drawing/2014/main" id="{FDA92233-768C-63A8-4D41-A4A38840E4F7}"/>
              </a:ext>
            </a:extLst>
          </p:cNvPr>
          <p:cNvSpPr txBox="1">
            <a:spLocks/>
          </p:cNvSpPr>
          <p:nvPr/>
        </p:nvSpPr>
        <p:spPr>
          <a:xfrm>
            <a:off x="1969008" y="4507063"/>
            <a:ext cx="8524767" cy="669804"/>
          </a:xfrm>
          <a:prstGeom prst="roundRect">
            <a:avLst>
              <a:gd name="adj" fmla="val 25095"/>
            </a:avLst>
          </a:prstGeom>
          <a:solidFill>
            <a:srgbClr val="00B0F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ea typeface="Andika"/>
                <a:cs typeface="Andika"/>
              </a:rPr>
              <a:t>What does “superhero” mean?</a:t>
            </a:r>
          </a:p>
        </p:txBody>
      </p:sp>
      <p:sp>
        <p:nvSpPr>
          <p:cNvPr id="4" name="Title 1">
            <a:extLst>
              <a:ext uri="{FF2B5EF4-FFF2-40B4-BE49-F238E27FC236}">
                <a16:creationId xmlns:a16="http://schemas.microsoft.com/office/drawing/2014/main" id="{5A7209B2-26DE-3A2C-F1D2-2F89E0CC3960}"/>
              </a:ext>
            </a:extLst>
          </p:cNvPr>
          <p:cNvSpPr txBox="1">
            <a:spLocks/>
          </p:cNvSpPr>
          <p:nvPr/>
        </p:nvSpPr>
        <p:spPr>
          <a:xfrm>
            <a:off x="8358075" y="298646"/>
            <a:ext cx="2196000" cy="669804"/>
          </a:xfrm>
          <a:prstGeom prst="roundRect">
            <a:avLst>
              <a:gd name="adj" fmla="val 25095"/>
            </a:avLst>
          </a:prstGeom>
          <a:solidFill>
            <a:srgbClr val="7030A0"/>
          </a:solidFill>
          <a:ln>
            <a:solidFill>
              <a:srgbClr val="7030A0"/>
            </a:solidFill>
          </a:ln>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ea typeface="Andika"/>
                <a:cs typeface="Andika"/>
              </a:rPr>
              <a:t>superior</a:t>
            </a:r>
            <a:r>
              <a:rPr lang="en-GB" sz="2800" dirty="0">
                <a:solidFill>
                  <a:schemeClr val="bg1"/>
                </a:solidFill>
                <a:latin typeface="+mn-lt"/>
                <a:ea typeface="Andika"/>
                <a:cs typeface="Andika"/>
              </a:rPr>
              <a:t> </a:t>
            </a:r>
          </a:p>
        </p:txBody>
      </p:sp>
      <p:sp>
        <p:nvSpPr>
          <p:cNvPr id="7" name="Title 1">
            <a:extLst>
              <a:ext uri="{FF2B5EF4-FFF2-40B4-BE49-F238E27FC236}">
                <a16:creationId xmlns:a16="http://schemas.microsoft.com/office/drawing/2014/main" id="{07C1C607-0C76-E137-921D-A555E4CE5C3E}"/>
              </a:ext>
            </a:extLst>
          </p:cNvPr>
          <p:cNvSpPr txBox="1">
            <a:spLocks/>
          </p:cNvSpPr>
          <p:nvPr/>
        </p:nvSpPr>
        <p:spPr>
          <a:xfrm>
            <a:off x="5374858" y="298646"/>
            <a:ext cx="2196000" cy="669804"/>
          </a:xfrm>
          <a:prstGeom prst="roundRect">
            <a:avLst>
              <a:gd name="adj" fmla="val 25095"/>
            </a:avLst>
          </a:prstGeom>
          <a:solidFill>
            <a:srgbClr val="7030A0"/>
          </a:solidFill>
          <a:ln>
            <a:solidFill>
              <a:srgbClr val="7030A0"/>
            </a:solidFill>
          </a:ln>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supermarket </a:t>
            </a:r>
          </a:p>
        </p:txBody>
      </p:sp>
      <p:sp>
        <p:nvSpPr>
          <p:cNvPr id="9" name="Title 1">
            <a:extLst>
              <a:ext uri="{FF2B5EF4-FFF2-40B4-BE49-F238E27FC236}">
                <a16:creationId xmlns:a16="http://schemas.microsoft.com/office/drawing/2014/main" id="{68F3A01F-43C2-7D7B-011D-C623B8AD7E53}"/>
              </a:ext>
            </a:extLst>
          </p:cNvPr>
          <p:cNvSpPr txBox="1">
            <a:spLocks/>
          </p:cNvSpPr>
          <p:nvPr/>
        </p:nvSpPr>
        <p:spPr>
          <a:xfrm>
            <a:off x="2084928" y="2421940"/>
            <a:ext cx="2196000" cy="669804"/>
          </a:xfrm>
          <a:prstGeom prst="roundRect">
            <a:avLst>
              <a:gd name="adj" fmla="val 25095"/>
            </a:avLst>
          </a:prstGeom>
          <a:solidFill>
            <a:srgbClr val="7030A0"/>
          </a:solidFill>
          <a:ln>
            <a:solidFill>
              <a:srgbClr val="7030A0"/>
            </a:solidFill>
          </a:ln>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superhero </a:t>
            </a:r>
          </a:p>
        </p:txBody>
      </p:sp>
    </p:spTree>
    <p:extLst>
      <p:ext uri="{BB962C8B-B14F-4D97-AF65-F5344CB8AC3E}">
        <p14:creationId xmlns:p14="http://schemas.microsoft.com/office/powerpoint/2010/main" val="309752965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500"/>
                                        <p:tgtEl>
                                          <p:spTgt spid="22"/>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38"/>
                                        </p:tgtEl>
                                        <p:attrNameLst>
                                          <p:attrName>style.visibility</p:attrName>
                                        </p:attrNameLst>
                                      </p:cBhvr>
                                      <p:to>
                                        <p:strVal val="visible"/>
                                      </p:to>
                                    </p:set>
                                    <p:animEffect transition="in" filter="fade">
                                      <p:cBhvr>
                                        <p:cTn id="29" dur="500"/>
                                        <p:tgtEl>
                                          <p:spTgt spid="38"/>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37"/>
                                        </p:tgtEl>
                                        <p:attrNameLst>
                                          <p:attrName>style.visibility</p:attrName>
                                        </p:attrNameLst>
                                      </p:cBhvr>
                                      <p:to>
                                        <p:strVal val="visible"/>
                                      </p:to>
                                    </p:set>
                                    <p:animEffect transition="in" filter="fade">
                                      <p:cBhvr>
                                        <p:cTn id="34"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8" grpId="0" animBg="1"/>
      <p:bldP spid="10" grpId="0" animBg="1"/>
      <p:bldP spid="12" grpId="0" animBg="1"/>
      <p:bldP spid="22" grpId="0" animBg="1"/>
      <p:bldP spid="37" grpId="0" animBg="1"/>
      <p:bldP spid="3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063E73-7C78-12CB-1806-9759D9CF1F79}"/>
            </a:ext>
          </a:extLst>
        </p:cNvPr>
        <p:cNvGrpSpPr/>
        <p:nvPr/>
      </p:nvGrpSpPr>
      <p:grpSpPr>
        <a:xfrm>
          <a:off x="0" y="0"/>
          <a:ext cx="0" cy="0"/>
          <a:chOff x="0" y="0"/>
          <a:chExt cx="0" cy="0"/>
        </a:xfrm>
      </p:grpSpPr>
      <p:pic>
        <p:nvPicPr>
          <p:cNvPr id="6" name="Picture 5" descr="A flag flying in front of a building&#10;&#10;Description automatically generated with low confidence">
            <a:extLst>
              <a:ext uri="{FF2B5EF4-FFF2-40B4-BE49-F238E27FC236}">
                <a16:creationId xmlns:a16="http://schemas.microsoft.com/office/drawing/2014/main" id="{48B3CC54-DB28-34F8-3689-E82E1D9EB46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2" name="Title 1">
            <a:extLst>
              <a:ext uri="{FF2B5EF4-FFF2-40B4-BE49-F238E27FC236}">
                <a16:creationId xmlns:a16="http://schemas.microsoft.com/office/drawing/2014/main" id="{70404D22-DC74-F8D5-C604-48C5ACA21A97}"/>
              </a:ext>
            </a:extLst>
          </p:cNvPr>
          <p:cNvSpPr txBox="1">
            <a:spLocks/>
          </p:cNvSpPr>
          <p:nvPr/>
        </p:nvSpPr>
        <p:spPr>
          <a:xfrm>
            <a:off x="5822974" y="2350937"/>
            <a:ext cx="1980000" cy="669804"/>
          </a:xfrm>
          <a:prstGeom prst="roundRect">
            <a:avLst>
              <a:gd name="adj" fmla="val 25095"/>
            </a:avLst>
          </a:prstGeom>
          <a:solidFill>
            <a:srgbClr val="00206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super</a:t>
            </a:r>
          </a:p>
        </p:txBody>
      </p:sp>
      <p:sp>
        <p:nvSpPr>
          <p:cNvPr id="3" name="Title 1">
            <a:extLst>
              <a:ext uri="{FF2B5EF4-FFF2-40B4-BE49-F238E27FC236}">
                <a16:creationId xmlns:a16="http://schemas.microsoft.com/office/drawing/2014/main" id="{FD389955-43AA-C2C9-9810-8AC1860F8D64}"/>
              </a:ext>
            </a:extLst>
          </p:cNvPr>
          <p:cNvSpPr txBox="1">
            <a:spLocks/>
          </p:cNvSpPr>
          <p:nvPr/>
        </p:nvSpPr>
        <p:spPr>
          <a:xfrm>
            <a:off x="8380091" y="2350937"/>
            <a:ext cx="1980000" cy="669804"/>
          </a:xfrm>
          <a:prstGeom prst="roundRect">
            <a:avLst>
              <a:gd name="adj" fmla="val 25095"/>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market</a:t>
            </a:r>
          </a:p>
        </p:txBody>
      </p:sp>
      <p:sp>
        <p:nvSpPr>
          <p:cNvPr id="8" name="Cross 7">
            <a:extLst>
              <a:ext uri="{FF2B5EF4-FFF2-40B4-BE49-F238E27FC236}">
                <a16:creationId xmlns:a16="http://schemas.microsoft.com/office/drawing/2014/main" id="{4020DBD4-DA79-8A51-2160-92B90EDB4956}"/>
              </a:ext>
            </a:extLst>
          </p:cNvPr>
          <p:cNvSpPr/>
          <p:nvPr/>
        </p:nvSpPr>
        <p:spPr>
          <a:xfrm>
            <a:off x="7885950" y="2491374"/>
            <a:ext cx="411165" cy="388930"/>
          </a:xfrm>
          <a:prstGeom prst="plus">
            <a:avLst>
              <a:gd name="adj" fmla="val 38943"/>
            </a:avLst>
          </a:prstGeom>
          <a:solidFill>
            <a:srgbClr val="00B0F0"/>
          </a:solid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Arrow: Right 9">
            <a:extLst>
              <a:ext uri="{FF2B5EF4-FFF2-40B4-BE49-F238E27FC236}">
                <a16:creationId xmlns:a16="http://schemas.microsoft.com/office/drawing/2014/main" id="{22413FC1-02FF-93F6-58D4-498AEDD75A56}"/>
              </a:ext>
            </a:extLst>
          </p:cNvPr>
          <p:cNvSpPr/>
          <p:nvPr/>
        </p:nvSpPr>
        <p:spPr>
          <a:xfrm>
            <a:off x="4353411" y="2452140"/>
            <a:ext cx="1202676" cy="345614"/>
          </a:xfrm>
          <a:prstGeom prst="rightArrow">
            <a:avLst>
              <a:gd name="adj1" fmla="val 24930"/>
              <a:gd name="adj2" fmla="val 48209"/>
            </a:avLst>
          </a:prstGeom>
          <a:solidFill>
            <a:srgbClr val="00B0F0"/>
          </a:solid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itle 1">
            <a:extLst>
              <a:ext uri="{FF2B5EF4-FFF2-40B4-BE49-F238E27FC236}">
                <a16:creationId xmlns:a16="http://schemas.microsoft.com/office/drawing/2014/main" id="{328FCA8A-1B54-95CD-7E84-D0F429CDF0D4}"/>
              </a:ext>
            </a:extLst>
          </p:cNvPr>
          <p:cNvSpPr txBox="1">
            <a:spLocks/>
          </p:cNvSpPr>
          <p:nvPr/>
        </p:nvSpPr>
        <p:spPr>
          <a:xfrm>
            <a:off x="5822974" y="3319533"/>
            <a:ext cx="1980000" cy="669804"/>
          </a:xfrm>
          <a:prstGeom prst="roundRect">
            <a:avLst>
              <a:gd name="adj" fmla="val 25095"/>
            </a:avLst>
          </a:prstGeom>
          <a:solidFill>
            <a:srgbClr val="00B0F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7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ea typeface="Andika"/>
                <a:cs typeface="Andika"/>
              </a:rPr>
              <a:t>above or over</a:t>
            </a:r>
          </a:p>
        </p:txBody>
      </p:sp>
      <p:sp>
        <p:nvSpPr>
          <p:cNvPr id="23" name="Title 1">
            <a:extLst>
              <a:ext uri="{FF2B5EF4-FFF2-40B4-BE49-F238E27FC236}">
                <a16:creationId xmlns:a16="http://schemas.microsoft.com/office/drawing/2014/main" id="{187A656D-E031-2BE7-42E5-86F3F77ED2A0}"/>
              </a:ext>
            </a:extLst>
          </p:cNvPr>
          <p:cNvSpPr txBox="1">
            <a:spLocks/>
          </p:cNvSpPr>
          <p:nvPr/>
        </p:nvSpPr>
        <p:spPr>
          <a:xfrm>
            <a:off x="692670" y="1360293"/>
            <a:ext cx="10964935" cy="669804"/>
          </a:xfrm>
          <a:prstGeom prst="roundRect">
            <a:avLst>
              <a:gd name="adj" fmla="val 25095"/>
            </a:avLst>
          </a:prstGeom>
          <a:solidFill>
            <a:srgbClr val="00B0F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ea typeface="Andika"/>
                <a:cs typeface="Andika"/>
              </a:rPr>
              <a:t>Can you break down the word “</a:t>
            </a:r>
            <a:r>
              <a:rPr lang="en-GB" sz="2800" i="1" dirty="0">
                <a:solidFill>
                  <a:schemeClr val="bg1"/>
                </a:solidFill>
                <a:ea typeface="Andika"/>
                <a:cs typeface="Andika"/>
              </a:rPr>
              <a:t>supermarket</a:t>
            </a:r>
            <a:r>
              <a:rPr lang="en-GB" sz="2800" dirty="0">
                <a:solidFill>
                  <a:schemeClr val="bg1"/>
                </a:solidFill>
                <a:ea typeface="Andika"/>
                <a:cs typeface="Andika"/>
              </a:rPr>
              <a:t>” into morphemes?</a:t>
            </a:r>
          </a:p>
        </p:txBody>
      </p:sp>
      <p:sp>
        <p:nvSpPr>
          <p:cNvPr id="35" name="Title 1">
            <a:extLst>
              <a:ext uri="{FF2B5EF4-FFF2-40B4-BE49-F238E27FC236}">
                <a16:creationId xmlns:a16="http://schemas.microsoft.com/office/drawing/2014/main" id="{EBCB0EE4-5AEE-2367-5ED7-028B9A35C556}"/>
              </a:ext>
            </a:extLst>
          </p:cNvPr>
          <p:cNvSpPr txBox="1">
            <a:spLocks/>
          </p:cNvSpPr>
          <p:nvPr/>
        </p:nvSpPr>
        <p:spPr>
          <a:xfrm>
            <a:off x="228600" y="5466611"/>
            <a:ext cx="11835245" cy="999691"/>
          </a:xfrm>
          <a:prstGeom prst="roundRect">
            <a:avLst>
              <a:gd name="adj" fmla="val 25095"/>
            </a:avLst>
          </a:prstGeom>
          <a:solidFill>
            <a:srgbClr val="7030A0"/>
          </a:solidFill>
          <a:ln>
            <a:solidFill>
              <a:srgbClr val="7030A0"/>
            </a:solidFill>
          </a:ln>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“Supermarket” means a big shop </a:t>
            </a:r>
            <a:br>
              <a:rPr lang="en-GB" sz="2800" dirty="0">
                <a:solidFill>
                  <a:schemeClr val="bg1"/>
                </a:solidFill>
                <a:latin typeface="+mn-lt"/>
                <a:ea typeface="Andika"/>
                <a:cs typeface="Andika"/>
              </a:rPr>
            </a:br>
            <a:r>
              <a:rPr lang="en-GB" sz="2800" dirty="0">
                <a:solidFill>
                  <a:schemeClr val="bg1"/>
                </a:solidFill>
                <a:latin typeface="+mn-lt"/>
                <a:ea typeface="Andika"/>
                <a:cs typeface="Andika"/>
              </a:rPr>
              <a:t>where you can buy lots of different types of things.</a:t>
            </a:r>
          </a:p>
        </p:txBody>
      </p:sp>
      <p:sp>
        <p:nvSpPr>
          <p:cNvPr id="36" name="Title 1">
            <a:extLst>
              <a:ext uri="{FF2B5EF4-FFF2-40B4-BE49-F238E27FC236}">
                <a16:creationId xmlns:a16="http://schemas.microsoft.com/office/drawing/2014/main" id="{3D0306C4-03B9-3CC8-640D-32448B6AA274}"/>
              </a:ext>
            </a:extLst>
          </p:cNvPr>
          <p:cNvSpPr txBox="1">
            <a:spLocks/>
          </p:cNvSpPr>
          <p:nvPr/>
        </p:nvSpPr>
        <p:spPr>
          <a:xfrm>
            <a:off x="1969008" y="4507063"/>
            <a:ext cx="8524767" cy="669804"/>
          </a:xfrm>
          <a:prstGeom prst="roundRect">
            <a:avLst>
              <a:gd name="adj" fmla="val 25095"/>
            </a:avLst>
          </a:prstGeom>
          <a:solidFill>
            <a:srgbClr val="00B0F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ea typeface="Andika"/>
                <a:cs typeface="Andika"/>
              </a:rPr>
              <a:t>What does “supermarket</a:t>
            </a:r>
            <a:r>
              <a:rPr lang="en-GB" sz="2800" i="1" dirty="0">
                <a:solidFill>
                  <a:schemeClr val="bg1"/>
                </a:solidFill>
                <a:ea typeface="Andika"/>
                <a:cs typeface="Andika"/>
              </a:rPr>
              <a:t>”</a:t>
            </a:r>
            <a:r>
              <a:rPr lang="en-GB" sz="2800" dirty="0">
                <a:solidFill>
                  <a:schemeClr val="bg1"/>
                </a:solidFill>
                <a:ea typeface="Andika"/>
                <a:cs typeface="Andika"/>
              </a:rPr>
              <a:t>  mean?</a:t>
            </a:r>
          </a:p>
        </p:txBody>
      </p:sp>
      <p:sp>
        <p:nvSpPr>
          <p:cNvPr id="5" name="Title 1">
            <a:extLst>
              <a:ext uri="{FF2B5EF4-FFF2-40B4-BE49-F238E27FC236}">
                <a16:creationId xmlns:a16="http://schemas.microsoft.com/office/drawing/2014/main" id="{DF55E263-0355-5000-1ED7-8306B68172CD}"/>
              </a:ext>
            </a:extLst>
          </p:cNvPr>
          <p:cNvSpPr txBox="1">
            <a:spLocks/>
          </p:cNvSpPr>
          <p:nvPr/>
        </p:nvSpPr>
        <p:spPr>
          <a:xfrm>
            <a:off x="8380091" y="311048"/>
            <a:ext cx="2196000" cy="669804"/>
          </a:xfrm>
          <a:prstGeom prst="roundRect">
            <a:avLst>
              <a:gd name="adj" fmla="val 25095"/>
            </a:avLst>
          </a:prstGeom>
          <a:solidFill>
            <a:srgbClr val="7030A0"/>
          </a:solidFill>
          <a:ln>
            <a:solidFill>
              <a:srgbClr val="7030A0"/>
            </a:solidFill>
          </a:ln>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ea typeface="Andika"/>
                <a:cs typeface="Andika"/>
              </a:rPr>
              <a:t>superior</a:t>
            </a:r>
            <a:r>
              <a:rPr lang="en-GB" sz="2800" dirty="0">
                <a:solidFill>
                  <a:schemeClr val="bg1"/>
                </a:solidFill>
                <a:latin typeface="+mn-lt"/>
                <a:ea typeface="Andika"/>
                <a:cs typeface="Andika"/>
              </a:rPr>
              <a:t> </a:t>
            </a:r>
          </a:p>
        </p:txBody>
      </p:sp>
      <p:sp>
        <p:nvSpPr>
          <p:cNvPr id="7" name="Title 1">
            <a:extLst>
              <a:ext uri="{FF2B5EF4-FFF2-40B4-BE49-F238E27FC236}">
                <a16:creationId xmlns:a16="http://schemas.microsoft.com/office/drawing/2014/main" id="{E8630251-6F9E-A58C-EA8F-F0BEDAD9939D}"/>
              </a:ext>
            </a:extLst>
          </p:cNvPr>
          <p:cNvSpPr txBox="1">
            <a:spLocks/>
          </p:cNvSpPr>
          <p:nvPr/>
        </p:nvSpPr>
        <p:spPr>
          <a:xfrm>
            <a:off x="1889050" y="2285899"/>
            <a:ext cx="2196000" cy="669804"/>
          </a:xfrm>
          <a:prstGeom prst="roundRect">
            <a:avLst>
              <a:gd name="adj" fmla="val 25095"/>
            </a:avLst>
          </a:prstGeom>
          <a:solidFill>
            <a:srgbClr val="7030A0"/>
          </a:solidFill>
          <a:ln>
            <a:solidFill>
              <a:srgbClr val="7030A0"/>
            </a:solidFill>
          </a:ln>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supermarket </a:t>
            </a:r>
          </a:p>
        </p:txBody>
      </p:sp>
      <p:sp>
        <p:nvSpPr>
          <p:cNvPr id="14" name="Title 1">
            <a:extLst>
              <a:ext uri="{FF2B5EF4-FFF2-40B4-BE49-F238E27FC236}">
                <a16:creationId xmlns:a16="http://schemas.microsoft.com/office/drawing/2014/main" id="{EB273BA2-962B-F4A8-E84A-EE99BCB3050A}"/>
              </a:ext>
            </a:extLst>
          </p:cNvPr>
          <p:cNvSpPr txBox="1">
            <a:spLocks/>
          </p:cNvSpPr>
          <p:nvPr/>
        </p:nvSpPr>
        <p:spPr>
          <a:xfrm>
            <a:off x="2051324" y="311048"/>
            <a:ext cx="2196000" cy="669804"/>
          </a:xfrm>
          <a:prstGeom prst="roundRect">
            <a:avLst>
              <a:gd name="adj" fmla="val 25095"/>
            </a:avLst>
          </a:prstGeom>
          <a:solidFill>
            <a:srgbClr val="7030A0"/>
          </a:solidFill>
          <a:ln>
            <a:solidFill>
              <a:srgbClr val="7030A0"/>
            </a:solidFill>
          </a:ln>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superhero </a:t>
            </a:r>
          </a:p>
        </p:txBody>
      </p:sp>
      <p:sp>
        <p:nvSpPr>
          <p:cNvPr id="4" name="Title 1">
            <a:extLst>
              <a:ext uri="{FF2B5EF4-FFF2-40B4-BE49-F238E27FC236}">
                <a16:creationId xmlns:a16="http://schemas.microsoft.com/office/drawing/2014/main" id="{D2720A21-5953-2026-3C3E-D8D7A593A781}"/>
              </a:ext>
            </a:extLst>
          </p:cNvPr>
          <p:cNvSpPr txBox="1">
            <a:spLocks/>
          </p:cNvSpPr>
          <p:nvPr/>
        </p:nvSpPr>
        <p:spPr>
          <a:xfrm>
            <a:off x="8380092" y="3270669"/>
            <a:ext cx="1980000" cy="846029"/>
          </a:xfrm>
          <a:prstGeom prst="roundRect">
            <a:avLst>
              <a:gd name="adj" fmla="val 25095"/>
            </a:avLst>
          </a:prstGeom>
          <a:solidFill>
            <a:srgbClr val="00B0F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6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ea typeface="Andika"/>
                <a:cs typeface="Andika"/>
              </a:rPr>
              <a:t>a place to buy lots of different types of things. </a:t>
            </a:r>
          </a:p>
        </p:txBody>
      </p:sp>
    </p:spTree>
    <p:extLst>
      <p:ext uri="{BB962C8B-B14F-4D97-AF65-F5344CB8AC3E}">
        <p14:creationId xmlns:p14="http://schemas.microsoft.com/office/powerpoint/2010/main" val="36995032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500"/>
                                        <p:tgtEl>
                                          <p:spTgt spid="12"/>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500"/>
                                        <p:tgtEl>
                                          <p:spTgt spid="4"/>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36"/>
                                        </p:tgtEl>
                                        <p:attrNameLst>
                                          <p:attrName>style.visibility</p:attrName>
                                        </p:attrNameLst>
                                      </p:cBhvr>
                                      <p:to>
                                        <p:strVal val="visible"/>
                                      </p:to>
                                    </p:set>
                                    <p:animEffect transition="in" filter="fade">
                                      <p:cBhvr>
                                        <p:cTn id="29" dur="500"/>
                                        <p:tgtEl>
                                          <p:spTgt spid="36"/>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fade">
                                      <p:cBhvr>
                                        <p:cTn id="34"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8" grpId="0" animBg="1"/>
      <p:bldP spid="10" grpId="0" animBg="1"/>
      <p:bldP spid="12" grpId="0" animBg="1"/>
      <p:bldP spid="35" grpId="0" animBg="1"/>
      <p:bldP spid="36" grpId="0" animBg="1"/>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C4C330-6EE6-3055-CD70-E92F51E7E780}"/>
            </a:ext>
          </a:extLst>
        </p:cNvPr>
        <p:cNvGrpSpPr/>
        <p:nvPr/>
      </p:nvGrpSpPr>
      <p:grpSpPr>
        <a:xfrm>
          <a:off x="0" y="0"/>
          <a:ext cx="0" cy="0"/>
          <a:chOff x="0" y="0"/>
          <a:chExt cx="0" cy="0"/>
        </a:xfrm>
      </p:grpSpPr>
      <p:pic>
        <p:nvPicPr>
          <p:cNvPr id="6" name="Picture 5" descr="A flag flying in front of a building&#10;&#10;Description automatically generated with low confidence">
            <a:extLst>
              <a:ext uri="{FF2B5EF4-FFF2-40B4-BE49-F238E27FC236}">
                <a16:creationId xmlns:a16="http://schemas.microsoft.com/office/drawing/2014/main" id="{0C76E683-D5DA-016B-853B-AE9CBB54AD9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2" name="Title 1">
            <a:extLst>
              <a:ext uri="{FF2B5EF4-FFF2-40B4-BE49-F238E27FC236}">
                <a16:creationId xmlns:a16="http://schemas.microsoft.com/office/drawing/2014/main" id="{FB010902-3E5A-D7D7-2F2E-5E240E08151A}"/>
              </a:ext>
            </a:extLst>
          </p:cNvPr>
          <p:cNvSpPr txBox="1">
            <a:spLocks/>
          </p:cNvSpPr>
          <p:nvPr/>
        </p:nvSpPr>
        <p:spPr>
          <a:xfrm>
            <a:off x="4544322" y="2586447"/>
            <a:ext cx="1980000" cy="669804"/>
          </a:xfrm>
          <a:prstGeom prst="roundRect">
            <a:avLst>
              <a:gd name="adj" fmla="val 25095"/>
            </a:avLst>
          </a:prstGeom>
          <a:solidFill>
            <a:schemeClr val="accent2"/>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super</a:t>
            </a:r>
          </a:p>
        </p:txBody>
      </p:sp>
      <p:sp>
        <p:nvSpPr>
          <p:cNvPr id="3" name="Title 1">
            <a:extLst>
              <a:ext uri="{FF2B5EF4-FFF2-40B4-BE49-F238E27FC236}">
                <a16:creationId xmlns:a16="http://schemas.microsoft.com/office/drawing/2014/main" id="{CB6CC7DE-FF8A-056D-0031-CA85450DE62A}"/>
              </a:ext>
            </a:extLst>
          </p:cNvPr>
          <p:cNvSpPr txBox="1">
            <a:spLocks/>
          </p:cNvSpPr>
          <p:nvPr/>
        </p:nvSpPr>
        <p:spPr>
          <a:xfrm>
            <a:off x="7101439" y="2586447"/>
            <a:ext cx="1980000" cy="669804"/>
          </a:xfrm>
          <a:prstGeom prst="roundRect">
            <a:avLst>
              <a:gd name="adj" fmla="val 25095"/>
            </a:avLst>
          </a:prstGeom>
          <a:solidFill>
            <a:srgbClr val="00B05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err="1">
                <a:solidFill>
                  <a:schemeClr val="bg1"/>
                </a:solidFill>
                <a:latin typeface="+mn-lt"/>
                <a:ea typeface="Andika"/>
                <a:cs typeface="Andika"/>
              </a:rPr>
              <a:t>ior</a:t>
            </a:r>
            <a:endParaRPr lang="en-GB" sz="2800" dirty="0">
              <a:solidFill>
                <a:schemeClr val="bg1"/>
              </a:solidFill>
              <a:latin typeface="+mn-lt"/>
              <a:ea typeface="Andika"/>
              <a:cs typeface="Andika"/>
            </a:endParaRPr>
          </a:p>
        </p:txBody>
      </p:sp>
      <p:sp>
        <p:nvSpPr>
          <p:cNvPr id="8" name="Cross 7">
            <a:extLst>
              <a:ext uri="{FF2B5EF4-FFF2-40B4-BE49-F238E27FC236}">
                <a16:creationId xmlns:a16="http://schemas.microsoft.com/office/drawing/2014/main" id="{7D8F74D5-B0BB-EEE1-9C44-8B6BE765376A}"/>
              </a:ext>
            </a:extLst>
          </p:cNvPr>
          <p:cNvSpPr/>
          <p:nvPr/>
        </p:nvSpPr>
        <p:spPr>
          <a:xfrm>
            <a:off x="6607298" y="2726884"/>
            <a:ext cx="411165" cy="388930"/>
          </a:xfrm>
          <a:prstGeom prst="plus">
            <a:avLst>
              <a:gd name="adj" fmla="val 38943"/>
            </a:avLst>
          </a:prstGeom>
          <a:solidFill>
            <a:srgbClr val="00B0F0"/>
          </a:solid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Arrow: Right 9">
            <a:extLst>
              <a:ext uri="{FF2B5EF4-FFF2-40B4-BE49-F238E27FC236}">
                <a16:creationId xmlns:a16="http://schemas.microsoft.com/office/drawing/2014/main" id="{A5C81647-3000-D21E-6A0C-F6E9CFDF135C}"/>
              </a:ext>
            </a:extLst>
          </p:cNvPr>
          <p:cNvSpPr/>
          <p:nvPr/>
        </p:nvSpPr>
        <p:spPr>
          <a:xfrm>
            <a:off x="3074759" y="2687650"/>
            <a:ext cx="1202676" cy="345614"/>
          </a:xfrm>
          <a:prstGeom prst="rightArrow">
            <a:avLst>
              <a:gd name="adj1" fmla="val 24930"/>
              <a:gd name="adj2" fmla="val 48209"/>
            </a:avLst>
          </a:prstGeom>
          <a:solidFill>
            <a:srgbClr val="00B0F0"/>
          </a:solid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itle 1">
            <a:extLst>
              <a:ext uri="{FF2B5EF4-FFF2-40B4-BE49-F238E27FC236}">
                <a16:creationId xmlns:a16="http://schemas.microsoft.com/office/drawing/2014/main" id="{77E1974B-98E0-023A-E49E-4CD2D861D7B8}"/>
              </a:ext>
            </a:extLst>
          </p:cNvPr>
          <p:cNvSpPr txBox="1">
            <a:spLocks/>
          </p:cNvSpPr>
          <p:nvPr/>
        </p:nvSpPr>
        <p:spPr>
          <a:xfrm>
            <a:off x="4544322" y="3555043"/>
            <a:ext cx="1980000" cy="669804"/>
          </a:xfrm>
          <a:prstGeom prst="roundRect">
            <a:avLst>
              <a:gd name="adj" fmla="val 25095"/>
            </a:avLst>
          </a:prstGeom>
          <a:solidFill>
            <a:srgbClr val="00B0F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7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ea typeface="Andika"/>
                <a:cs typeface="Andika"/>
              </a:rPr>
              <a:t>above or over</a:t>
            </a:r>
          </a:p>
        </p:txBody>
      </p:sp>
      <p:sp>
        <p:nvSpPr>
          <p:cNvPr id="23" name="Title 1">
            <a:extLst>
              <a:ext uri="{FF2B5EF4-FFF2-40B4-BE49-F238E27FC236}">
                <a16:creationId xmlns:a16="http://schemas.microsoft.com/office/drawing/2014/main" id="{2F52EE8D-4794-CBEC-DFE4-A951037C27A4}"/>
              </a:ext>
            </a:extLst>
          </p:cNvPr>
          <p:cNvSpPr txBox="1">
            <a:spLocks/>
          </p:cNvSpPr>
          <p:nvPr/>
        </p:nvSpPr>
        <p:spPr>
          <a:xfrm>
            <a:off x="2028800" y="1360293"/>
            <a:ext cx="8524767" cy="669804"/>
          </a:xfrm>
          <a:prstGeom prst="roundRect">
            <a:avLst>
              <a:gd name="adj" fmla="val 25095"/>
            </a:avLst>
          </a:prstGeom>
          <a:solidFill>
            <a:srgbClr val="00B0F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ea typeface="Andika"/>
                <a:cs typeface="Andika"/>
              </a:rPr>
              <a:t>Can you break down the word “</a:t>
            </a:r>
            <a:r>
              <a:rPr lang="en-GB" sz="2800" i="1" dirty="0">
                <a:solidFill>
                  <a:schemeClr val="bg1"/>
                </a:solidFill>
                <a:ea typeface="Andika"/>
                <a:cs typeface="Andika"/>
              </a:rPr>
              <a:t>superior</a:t>
            </a:r>
            <a:r>
              <a:rPr lang="en-GB" sz="2800" dirty="0">
                <a:solidFill>
                  <a:schemeClr val="bg1"/>
                </a:solidFill>
                <a:ea typeface="Andika"/>
                <a:cs typeface="Andika"/>
              </a:rPr>
              <a:t>”?</a:t>
            </a:r>
          </a:p>
        </p:txBody>
      </p:sp>
      <p:sp>
        <p:nvSpPr>
          <p:cNvPr id="28" name="Title 1">
            <a:extLst>
              <a:ext uri="{FF2B5EF4-FFF2-40B4-BE49-F238E27FC236}">
                <a16:creationId xmlns:a16="http://schemas.microsoft.com/office/drawing/2014/main" id="{875C64D8-D7D2-CB65-7011-B3351E1905B6}"/>
              </a:ext>
            </a:extLst>
          </p:cNvPr>
          <p:cNvSpPr txBox="1">
            <a:spLocks/>
          </p:cNvSpPr>
          <p:nvPr/>
        </p:nvSpPr>
        <p:spPr>
          <a:xfrm>
            <a:off x="692670" y="5466612"/>
            <a:ext cx="10964935" cy="669804"/>
          </a:xfrm>
          <a:prstGeom prst="roundRect">
            <a:avLst>
              <a:gd name="adj" fmla="val 25095"/>
            </a:avLst>
          </a:prstGeom>
          <a:solidFill>
            <a:srgbClr val="7030A0"/>
          </a:solidFill>
          <a:ln>
            <a:solidFill>
              <a:srgbClr val="7030A0"/>
            </a:solidFill>
          </a:ln>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ea typeface="Andika"/>
                <a:cs typeface="Andika"/>
              </a:rPr>
              <a:t>“Superior” means  better than something else.</a:t>
            </a:r>
          </a:p>
        </p:txBody>
      </p:sp>
      <p:sp>
        <p:nvSpPr>
          <p:cNvPr id="29" name="Title 1">
            <a:extLst>
              <a:ext uri="{FF2B5EF4-FFF2-40B4-BE49-F238E27FC236}">
                <a16:creationId xmlns:a16="http://schemas.microsoft.com/office/drawing/2014/main" id="{148CF7D2-147E-521C-5C01-881731B4F533}"/>
              </a:ext>
            </a:extLst>
          </p:cNvPr>
          <p:cNvSpPr txBox="1">
            <a:spLocks/>
          </p:cNvSpPr>
          <p:nvPr/>
        </p:nvSpPr>
        <p:spPr>
          <a:xfrm>
            <a:off x="2028800" y="4551506"/>
            <a:ext cx="8524767" cy="669804"/>
          </a:xfrm>
          <a:prstGeom prst="roundRect">
            <a:avLst>
              <a:gd name="adj" fmla="val 25095"/>
            </a:avLst>
          </a:prstGeom>
          <a:solidFill>
            <a:srgbClr val="00B0F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ea typeface="Andika"/>
                <a:cs typeface="Andika"/>
              </a:rPr>
              <a:t>What does “superior</a:t>
            </a:r>
            <a:r>
              <a:rPr lang="en-GB" sz="2800" i="1" dirty="0">
                <a:solidFill>
                  <a:schemeClr val="bg1"/>
                </a:solidFill>
                <a:ea typeface="Andika"/>
                <a:cs typeface="Andika"/>
              </a:rPr>
              <a:t>”</a:t>
            </a:r>
            <a:r>
              <a:rPr lang="en-GB" sz="2800" dirty="0">
                <a:solidFill>
                  <a:schemeClr val="bg1"/>
                </a:solidFill>
                <a:ea typeface="Andika"/>
                <a:cs typeface="Andika"/>
              </a:rPr>
              <a:t> mean?</a:t>
            </a:r>
          </a:p>
        </p:txBody>
      </p:sp>
      <p:sp>
        <p:nvSpPr>
          <p:cNvPr id="5" name="Title 1">
            <a:extLst>
              <a:ext uri="{FF2B5EF4-FFF2-40B4-BE49-F238E27FC236}">
                <a16:creationId xmlns:a16="http://schemas.microsoft.com/office/drawing/2014/main" id="{0537A08A-A185-89AB-2A9D-99140A082DB5}"/>
              </a:ext>
            </a:extLst>
          </p:cNvPr>
          <p:cNvSpPr txBox="1">
            <a:spLocks/>
          </p:cNvSpPr>
          <p:nvPr/>
        </p:nvSpPr>
        <p:spPr>
          <a:xfrm>
            <a:off x="611872" y="2521409"/>
            <a:ext cx="2196000" cy="669804"/>
          </a:xfrm>
          <a:prstGeom prst="roundRect">
            <a:avLst>
              <a:gd name="adj" fmla="val 25095"/>
            </a:avLst>
          </a:prstGeom>
          <a:solidFill>
            <a:srgbClr val="7030A0"/>
          </a:solidFill>
          <a:ln>
            <a:solidFill>
              <a:srgbClr val="7030A0"/>
            </a:solidFill>
          </a:ln>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ea typeface="Andika"/>
                <a:cs typeface="Andika"/>
              </a:rPr>
              <a:t>superior</a:t>
            </a:r>
            <a:r>
              <a:rPr lang="en-GB" sz="2800" dirty="0">
                <a:solidFill>
                  <a:schemeClr val="bg1"/>
                </a:solidFill>
                <a:latin typeface="+mn-lt"/>
                <a:ea typeface="Andika"/>
                <a:cs typeface="Andika"/>
              </a:rPr>
              <a:t> </a:t>
            </a:r>
          </a:p>
        </p:txBody>
      </p:sp>
      <p:sp>
        <p:nvSpPr>
          <p:cNvPr id="7" name="Title 1">
            <a:extLst>
              <a:ext uri="{FF2B5EF4-FFF2-40B4-BE49-F238E27FC236}">
                <a16:creationId xmlns:a16="http://schemas.microsoft.com/office/drawing/2014/main" id="{EC7D2252-2558-8947-252B-704EA0037EC0}"/>
              </a:ext>
            </a:extLst>
          </p:cNvPr>
          <p:cNvSpPr txBox="1">
            <a:spLocks/>
          </p:cNvSpPr>
          <p:nvPr/>
        </p:nvSpPr>
        <p:spPr>
          <a:xfrm>
            <a:off x="5374858" y="298646"/>
            <a:ext cx="2196000" cy="669804"/>
          </a:xfrm>
          <a:prstGeom prst="roundRect">
            <a:avLst>
              <a:gd name="adj" fmla="val 25095"/>
            </a:avLst>
          </a:prstGeom>
          <a:solidFill>
            <a:srgbClr val="7030A0"/>
          </a:solidFill>
          <a:ln>
            <a:solidFill>
              <a:srgbClr val="7030A0"/>
            </a:solidFill>
          </a:ln>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supermarket </a:t>
            </a:r>
          </a:p>
        </p:txBody>
      </p:sp>
      <p:sp>
        <p:nvSpPr>
          <p:cNvPr id="14" name="Title 1">
            <a:extLst>
              <a:ext uri="{FF2B5EF4-FFF2-40B4-BE49-F238E27FC236}">
                <a16:creationId xmlns:a16="http://schemas.microsoft.com/office/drawing/2014/main" id="{83355DBA-5954-7CED-FFBA-15639E410473}"/>
              </a:ext>
            </a:extLst>
          </p:cNvPr>
          <p:cNvSpPr txBox="1">
            <a:spLocks/>
          </p:cNvSpPr>
          <p:nvPr/>
        </p:nvSpPr>
        <p:spPr>
          <a:xfrm>
            <a:off x="2051324" y="311048"/>
            <a:ext cx="2196000" cy="669804"/>
          </a:xfrm>
          <a:prstGeom prst="roundRect">
            <a:avLst>
              <a:gd name="adj" fmla="val 25095"/>
            </a:avLst>
          </a:prstGeom>
          <a:solidFill>
            <a:srgbClr val="7030A0"/>
          </a:solidFill>
          <a:ln>
            <a:solidFill>
              <a:srgbClr val="7030A0"/>
            </a:solidFill>
          </a:ln>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superhero </a:t>
            </a:r>
          </a:p>
        </p:txBody>
      </p:sp>
      <p:sp>
        <p:nvSpPr>
          <p:cNvPr id="13" name="Title 1">
            <a:extLst>
              <a:ext uri="{FF2B5EF4-FFF2-40B4-BE49-F238E27FC236}">
                <a16:creationId xmlns:a16="http://schemas.microsoft.com/office/drawing/2014/main" id="{3391835A-39A6-CF26-A5A6-578BE73E0DF5}"/>
              </a:ext>
            </a:extLst>
          </p:cNvPr>
          <p:cNvSpPr txBox="1">
            <a:spLocks/>
          </p:cNvSpPr>
          <p:nvPr/>
        </p:nvSpPr>
        <p:spPr>
          <a:xfrm>
            <a:off x="7101440" y="3555043"/>
            <a:ext cx="1980000" cy="626277"/>
          </a:xfrm>
          <a:prstGeom prst="roundRect">
            <a:avLst>
              <a:gd name="adj" fmla="val 25095"/>
            </a:avLst>
          </a:prstGeom>
          <a:solidFill>
            <a:srgbClr val="00B0F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6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ea typeface="Andika"/>
                <a:cs typeface="Andika"/>
              </a:rPr>
              <a:t>having the quality of</a:t>
            </a:r>
          </a:p>
        </p:txBody>
      </p:sp>
    </p:spTree>
    <p:extLst>
      <p:ext uri="{BB962C8B-B14F-4D97-AF65-F5344CB8AC3E}">
        <p14:creationId xmlns:p14="http://schemas.microsoft.com/office/powerpoint/2010/main" val="203338273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500"/>
                                        <p:tgtEl>
                                          <p:spTgt spid="12"/>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500"/>
                                        <p:tgtEl>
                                          <p:spTgt spid="13"/>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fade">
                                      <p:cBhvr>
                                        <p:cTn id="29" dur="500"/>
                                        <p:tgtEl>
                                          <p:spTgt spid="29"/>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28"/>
                                        </p:tgtEl>
                                        <p:attrNameLst>
                                          <p:attrName>style.visibility</p:attrName>
                                        </p:attrNameLst>
                                      </p:cBhvr>
                                      <p:to>
                                        <p:strVal val="visible"/>
                                      </p:to>
                                    </p:set>
                                    <p:animEffect transition="in" filter="fade">
                                      <p:cBhvr>
                                        <p:cTn id="3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8" grpId="0" animBg="1"/>
      <p:bldP spid="10" grpId="0" animBg="1"/>
      <p:bldP spid="12" grpId="0" animBg="1"/>
      <p:bldP spid="28" grpId="0" animBg="1"/>
      <p:bldP spid="29" grpId="0" animBg="1"/>
      <p:bldP spid="1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0D2FA5DE-E420-B3F6-D5F5-9824BB934E0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6" name="Title 1">
            <a:extLst>
              <a:ext uri="{FF2B5EF4-FFF2-40B4-BE49-F238E27FC236}">
                <a16:creationId xmlns:a16="http://schemas.microsoft.com/office/drawing/2014/main" id="{731938AE-C7D9-634F-66A1-F3735A64F606}"/>
              </a:ext>
            </a:extLst>
          </p:cNvPr>
          <p:cNvSpPr txBox="1">
            <a:spLocks/>
          </p:cNvSpPr>
          <p:nvPr/>
        </p:nvSpPr>
        <p:spPr>
          <a:xfrm>
            <a:off x="531224" y="391888"/>
            <a:ext cx="11338560" cy="1269152"/>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a:ea typeface="Andika"/>
                <a:cs typeface="Andika"/>
              </a:rPr>
              <a:t>Fill in the gaps</a:t>
            </a:r>
            <a:endParaRPr lang="en-GB" dirty="0">
              <a:solidFill>
                <a:schemeClr val="bg1"/>
              </a:solidFill>
              <a:latin typeface="Andika" panose="02000000000000000000" pitchFamily="2" charset="0"/>
              <a:ea typeface="Andika" panose="02000000000000000000" pitchFamily="2" charset="0"/>
              <a:cs typeface="Andika" panose="02000000000000000000" pitchFamily="2" charset="0"/>
            </a:endParaRPr>
          </a:p>
        </p:txBody>
      </p:sp>
      <p:pic>
        <p:nvPicPr>
          <p:cNvPr id="7" name="Picture 6" descr="A close-up of a toy&#10;&#10;Description automatically generated with medium confidence">
            <a:extLst>
              <a:ext uri="{FF2B5EF4-FFF2-40B4-BE49-F238E27FC236}">
                <a16:creationId xmlns:a16="http://schemas.microsoft.com/office/drawing/2014/main" id="{3BCC8543-7B8D-F0F1-64E8-334E936C584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540703" y="282201"/>
            <a:ext cx="1651297" cy="2127582"/>
          </a:xfrm>
          <a:prstGeom prst="rect">
            <a:avLst/>
          </a:prstGeom>
        </p:spPr>
      </p:pic>
      <p:sp>
        <p:nvSpPr>
          <p:cNvPr id="2" name="Content Placeholder 2">
            <a:extLst>
              <a:ext uri="{FF2B5EF4-FFF2-40B4-BE49-F238E27FC236}">
                <a16:creationId xmlns:a16="http://schemas.microsoft.com/office/drawing/2014/main" id="{097BC430-8582-1B91-9D34-5DFEED2661ED}"/>
              </a:ext>
            </a:extLst>
          </p:cNvPr>
          <p:cNvSpPr>
            <a:spLocks noGrp="1"/>
          </p:cNvSpPr>
          <p:nvPr>
            <p:ph idx="1"/>
          </p:nvPr>
        </p:nvSpPr>
        <p:spPr>
          <a:xfrm>
            <a:off x="1178701" y="2045874"/>
            <a:ext cx="905181" cy="609598"/>
          </a:xfrm>
          <a:prstGeom prst="roundRect">
            <a:avLst/>
          </a:prstGeom>
          <a:solidFill>
            <a:srgbClr val="7030A0"/>
          </a:solidFill>
          <a:effectLst>
            <a:outerShdw blurRad="50800" dist="38100" dir="5400000" algn="t" rotWithShape="0">
              <a:prstClr val="black">
                <a:alpha val="40000"/>
              </a:prstClr>
            </a:outerShdw>
          </a:effectLst>
        </p:spPr>
        <p:txBody>
          <a:bodyPr anchor="ctr">
            <a:normAutofit fontScale="70000" lnSpcReduction="20000"/>
          </a:bodyPr>
          <a:lstStyle/>
          <a:p>
            <a:pPr marL="0" indent="0" algn="ctr">
              <a:buNone/>
            </a:pPr>
            <a:r>
              <a:rPr lang="en-GB" dirty="0">
                <a:solidFill>
                  <a:schemeClr val="bg1"/>
                </a:solidFill>
              </a:rPr>
              <a:t>super</a:t>
            </a:r>
          </a:p>
        </p:txBody>
      </p:sp>
      <p:sp>
        <p:nvSpPr>
          <p:cNvPr id="4" name="Content Placeholder 2">
            <a:extLst>
              <a:ext uri="{FF2B5EF4-FFF2-40B4-BE49-F238E27FC236}">
                <a16:creationId xmlns:a16="http://schemas.microsoft.com/office/drawing/2014/main" id="{A3DC23E6-BF14-8AD7-551D-94D46A0F72EA}"/>
              </a:ext>
            </a:extLst>
          </p:cNvPr>
          <p:cNvSpPr txBox="1">
            <a:spLocks/>
          </p:cNvSpPr>
          <p:nvPr/>
        </p:nvSpPr>
        <p:spPr>
          <a:xfrm>
            <a:off x="6530082" y="2045874"/>
            <a:ext cx="905180"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5" name="Content Placeholder 2">
            <a:extLst>
              <a:ext uri="{FF2B5EF4-FFF2-40B4-BE49-F238E27FC236}">
                <a16:creationId xmlns:a16="http://schemas.microsoft.com/office/drawing/2014/main" id="{9C3B4137-EB16-9553-06BA-F87F6A73823E}"/>
              </a:ext>
            </a:extLst>
          </p:cNvPr>
          <p:cNvSpPr txBox="1">
            <a:spLocks/>
          </p:cNvSpPr>
          <p:nvPr/>
        </p:nvSpPr>
        <p:spPr>
          <a:xfrm>
            <a:off x="7591570" y="2045874"/>
            <a:ext cx="2949133"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superglue</a:t>
            </a:r>
          </a:p>
        </p:txBody>
      </p:sp>
      <p:sp>
        <p:nvSpPr>
          <p:cNvPr id="14" name="Content Placeholder 2">
            <a:extLst>
              <a:ext uri="{FF2B5EF4-FFF2-40B4-BE49-F238E27FC236}">
                <a16:creationId xmlns:a16="http://schemas.microsoft.com/office/drawing/2014/main" id="{540640E4-9BA3-57C8-9654-231552125FDF}"/>
              </a:ext>
            </a:extLst>
          </p:cNvPr>
          <p:cNvSpPr txBox="1">
            <a:spLocks/>
          </p:cNvSpPr>
          <p:nvPr/>
        </p:nvSpPr>
        <p:spPr>
          <a:xfrm>
            <a:off x="2240190" y="2045874"/>
            <a:ext cx="905181"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15" name="Content Placeholder 2">
            <a:extLst>
              <a:ext uri="{FF2B5EF4-FFF2-40B4-BE49-F238E27FC236}">
                <a16:creationId xmlns:a16="http://schemas.microsoft.com/office/drawing/2014/main" id="{D9A86477-277B-F1A7-2038-C14A0A508D90}"/>
              </a:ext>
            </a:extLst>
          </p:cNvPr>
          <p:cNvSpPr txBox="1">
            <a:spLocks/>
          </p:cNvSpPr>
          <p:nvPr/>
        </p:nvSpPr>
        <p:spPr>
          <a:xfrm>
            <a:off x="3301680" y="2045874"/>
            <a:ext cx="3072093"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16" name="Content Placeholder 2">
            <a:extLst>
              <a:ext uri="{FF2B5EF4-FFF2-40B4-BE49-F238E27FC236}">
                <a16:creationId xmlns:a16="http://schemas.microsoft.com/office/drawing/2014/main" id="{5FB354E6-D698-3CCC-0487-1B214667E385}"/>
              </a:ext>
            </a:extLst>
          </p:cNvPr>
          <p:cNvSpPr txBox="1">
            <a:spLocks/>
          </p:cNvSpPr>
          <p:nvPr/>
        </p:nvSpPr>
        <p:spPr>
          <a:xfrm>
            <a:off x="3297618" y="2030393"/>
            <a:ext cx="3072093"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glue</a:t>
            </a:r>
          </a:p>
        </p:txBody>
      </p:sp>
      <p:sp>
        <p:nvSpPr>
          <p:cNvPr id="17" name="Content Placeholder 2">
            <a:extLst>
              <a:ext uri="{FF2B5EF4-FFF2-40B4-BE49-F238E27FC236}">
                <a16:creationId xmlns:a16="http://schemas.microsoft.com/office/drawing/2014/main" id="{8736463F-35F4-0FC1-F6C8-D9046F2E0C85}"/>
              </a:ext>
            </a:extLst>
          </p:cNvPr>
          <p:cNvSpPr txBox="1">
            <a:spLocks/>
          </p:cNvSpPr>
          <p:nvPr/>
        </p:nvSpPr>
        <p:spPr>
          <a:xfrm>
            <a:off x="1173789" y="2789309"/>
            <a:ext cx="905181"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super</a:t>
            </a:r>
          </a:p>
        </p:txBody>
      </p:sp>
      <p:sp>
        <p:nvSpPr>
          <p:cNvPr id="18" name="Content Placeholder 2">
            <a:extLst>
              <a:ext uri="{FF2B5EF4-FFF2-40B4-BE49-F238E27FC236}">
                <a16:creationId xmlns:a16="http://schemas.microsoft.com/office/drawing/2014/main" id="{CEA915C7-AB0D-BE01-C092-A4E4F33F6B65}"/>
              </a:ext>
            </a:extLst>
          </p:cNvPr>
          <p:cNvSpPr txBox="1">
            <a:spLocks/>
          </p:cNvSpPr>
          <p:nvPr/>
        </p:nvSpPr>
        <p:spPr>
          <a:xfrm>
            <a:off x="6525170" y="2789309"/>
            <a:ext cx="905180"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19" name="Content Placeholder 2">
            <a:extLst>
              <a:ext uri="{FF2B5EF4-FFF2-40B4-BE49-F238E27FC236}">
                <a16:creationId xmlns:a16="http://schemas.microsoft.com/office/drawing/2014/main" id="{4EA6B851-6F06-B399-6636-0B82F1BCC421}"/>
              </a:ext>
            </a:extLst>
          </p:cNvPr>
          <p:cNvSpPr txBox="1">
            <a:spLocks/>
          </p:cNvSpPr>
          <p:nvPr/>
        </p:nvSpPr>
        <p:spPr>
          <a:xfrm>
            <a:off x="3275026" y="2789309"/>
            <a:ext cx="3072093"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star</a:t>
            </a:r>
          </a:p>
        </p:txBody>
      </p:sp>
      <p:sp>
        <p:nvSpPr>
          <p:cNvPr id="20" name="Content Placeholder 2">
            <a:extLst>
              <a:ext uri="{FF2B5EF4-FFF2-40B4-BE49-F238E27FC236}">
                <a16:creationId xmlns:a16="http://schemas.microsoft.com/office/drawing/2014/main" id="{202B8357-0D86-2B75-A1F8-F738CC07DABC}"/>
              </a:ext>
            </a:extLst>
          </p:cNvPr>
          <p:cNvSpPr txBox="1">
            <a:spLocks/>
          </p:cNvSpPr>
          <p:nvPr/>
        </p:nvSpPr>
        <p:spPr>
          <a:xfrm>
            <a:off x="2235278" y="2789309"/>
            <a:ext cx="905181"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21" name="Content Placeholder 2">
            <a:extLst>
              <a:ext uri="{FF2B5EF4-FFF2-40B4-BE49-F238E27FC236}">
                <a16:creationId xmlns:a16="http://schemas.microsoft.com/office/drawing/2014/main" id="{7CAFE8B1-156F-2FD0-D0D7-3D9CAEC755FA}"/>
              </a:ext>
            </a:extLst>
          </p:cNvPr>
          <p:cNvSpPr txBox="1">
            <a:spLocks/>
          </p:cNvSpPr>
          <p:nvPr/>
        </p:nvSpPr>
        <p:spPr>
          <a:xfrm>
            <a:off x="7577933" y="2789309"/>
            <a:ext cx="2938147"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23" name="Content Placeholder 2">
            <a:extLst>
              <a:ext uri="{FF2B5EF4-FFF2-40B4-BE49-F238E27FC236}">
                <a16:creationId xmlns:a16="http://schemas.microsoft.com/office/drawing/2014/main" id="{9C08197E-9336-BF21-BB32-A954ABA4BB35}"/>
              </a:ext>
            </a:extLst>
          </p:cNvPr>
          <p:cNvSpPr txBox="1">
            <a:spLocks/>
          </p:cNvSpPr>
          <p:nvPr/>
        </p:nvSpPr>
        <p:spPr>
          <a:xfrm>
            <a:off x="7591570" y="2789309"/>
            <a:ext cx="2949133"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superstar</a:t>
            </a:r>
          </a:p>
        </p:txBody>
      </p:sp>
      <p:sp>
        <p:nvSpPr>
          <p:cNvPr id="24" name="Content Placeholder 2">
            <a:extLst>
              <a:ext uri="{FF2B5EF4-FFF2-40B4-BE49-F238E27FC236}">
                <a16:creationId xmlns:a16="http://schemas.microsoft.com/office/drawing/2014/main" id="{AC84A1DB-CE97-1398-3C52-33C4D35C01EC}"/>
              </a:ext>
            </a:extLst>
          </p:cNvPr>
          <p:cNvSpPr txBox="1">
            <a:spLocks/>
          </p:cNvSpPr>
          <p:nvPr/>
        </p:nvSpPr>
        <p:spPr>
          <a:xfrm>
            <a:off x="1198412" y="3535316"/>
            <a:ext cx="905181"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25" name="Content Placeholder 2">
            <a:extLst>
              <a:ext uri="{FF2B5EF4-FFF2-40B4-BE49-F238E27FC236}">
                <a16:creationId xmlns:a16="http://schemas.microsoft.com/office/drawing/2014/main" id="{90BE0806-74D9-1360-F77A-5BAD097799DD}"/>
              </a:ext>
            </a:extLst>
          </p:cNvPr>
          <p:cNvSpPr txBox="1">
            <a:spLocks/>
          </p:cNvSpPr>
          <p:nvPr/>
        </p:nvSpPr>
        <p:spPr>
          <a:xfrm>
            <a:off x="6549793" y="3535316"/>
            <a:ext cx="905180"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26" name="Content Placeholder 2">
            <a:extLst>
              <a:ext uri="{FF2B5EF4-FFF2-40B4-BE49-F238E27FC236}">
                <a16:creationId xmlns:a16="http://schemas.microsoft.com/office/drawing/2014/main" id="{166298A6-2D8B-6684-74B3-91D3EB0FB5C4}"/>
              </a:ext>
            </a:extLst>
          </p:cNvPr>
          <p:cNvSpPr txBox="1">
            <a:spLocks/>
          </p:cNvSpPr>
          <p:nvPr/>
        </p:nvSpPr>
        <p:spPr>
          <a:xfrm>
            <a:off x="7611281" y="3535316"/>
            <a:ext cx="2949133"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superhero</a:t>
            </a:r>
          </a:p>
        </p:txBody>
      </p:sp>
      <p:sp>
        <p:nvSpPr>
          <p:cNvPr id="27" name="Content Placeholder 2">
            <a:extLst>
              <a:ext uri="{FF2B5EF4-FFF2-40B4-BE49-F238E27FC236}">
                <a16:creationId xmlns:a16="http://schemas.microsoft.com/office/drawing/2014/main" id="{1267F882-A605-5664-2091-EFC93BDFB9E4}"/>
              </a:ext>
            </a:extLst>
          </p:cNvPr>
          <p:cNvSpPr txBox="1">
            <a:spLocks/>
          </p:cNvSpPr>
          <p:nvPr/>
        </p:nvSpPr>
        <p:spPr>
          <a:xfrm>
            <a:off x="2259901" y="3535316"/>
            <a:ext cx="905181"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28" name="Content Placeholder 2">
            <a:extLst>
              <a:ext uri="{FF2B5EF4-FFF2-40B4-BE49-F238E27FC236}">
                <a16:creationId xmlns:a16="http://schemas.microsoft.com/office/drawing/2014/main" id="{59B0C5CE-F897-36BB-BB3F-9A9EB25040D7}"/>
              </a:ext>
            </a:extLst>
          </p:cNvPr>
          <p:cNvSpPr txBox="1">
            <a:spLocks/>
          </p:cNvSpPr>
          <p:nvPr/>
        </p:nvSpPr>
        <p:spPr>
          <a:xfrm>
            <a:off x="3321391" y="3535316"/>
            <a:ext cx="3072093"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29" name="Content Placeholder 2">
            <a:extLst>
              <a:ext uri="{FF2B5EF4-FFF2-40B4-BE49-F238E27FC236}">
                <a16:creationId xmlns:a16="http://schemas.microsoft.com/office/drawing/2014/main" id="{7F8612AA-74F0-E53F-47A1-5AD06F4429B4}"/>
              </a:ext>
            </a:extLst>
          </p:cNvPr>
          <p:cNvSpPr txBox="1">
            <a:spLocks/>
          </p:cNvSpPr>
          <p:nvPr/>
        </p:nvSpPr>
        <p:spPr>
          <a:xfrm>
            <a:off x="3319360" y="3535316"/>
            <a:ext cx="3072093"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hero</a:t>
            </a:r>
          </a:p>
        </p:txBody>
      </p:sp>
      <p:sp>
        <p:nvSpPr>
          <p:cNvPr id="30" name="Content Placeholder 2">
            <a:extLst>
              <a:ext uri="{FF2B5EF4-FFF2-40B4-BE49-F238E27FC236}">
                <a16:creationId xmlns:a16="http://schemas.microsoft.com/office/drawing/2014/main" id="{980DC224-D0DB-475B-B92D-A4E160172DC1}"/>
              </a:ext>
            </a:extLst>
          </p:cNvPr>
          <p:cNvSpPr txBox="1">
            <a:spLocks/>
          </p:cNvSpPr>
          <p:nvPr/>
        </p:nvSpPr>
        <p:spPr>
          <a:xfrm>
            <a:off x="1196381" y="3535316"/>
            <a:ext cx="905181"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super</a:t>
            </a:r>
          </a:p>
        </p:txBody>
      </p:sp>
      <p:sp>
        <p:nvSpPr>
          <p:cNvPr id="31" name="Content Placeholder 2">
            <a:extLst>
              <a:ext uri="{FF2B5EF4-FFF2-40B4-BE49-F238E27FC236}">
                <a16:creationId xmlns:a16="http://schemas.microsoft.com/office/drawing/2014/main" id="{BDFE5B24-DB29-8B82-56F5-41D2EB5AFE0F}"/>
              </a:ext>
            </a:extLst>
          </p:cNvPr>
          <p:cNvSpPr txBox="1">
            <a:spLocks/>
          </p:cNvSpPr>
          <p:nvPr/>
        </p:nvSpPr>
        <p:spPr>
          <a:xfrm>
            <a:off x="1198412" y="4313938"/>
            <a:ext cx="905181"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super</a:t>
            </a:r>
          </a:p>
        </p:txBody>
      </p:sp>
      <p:sp>
        <p:nvSpPr>
          <p:cNvPr id="32" name="Content Placeholder 2">
            <a:extLst>
              <a:ext uri="{FF2B5EF4-FFF2-40B4-BE49-F238E27FC236}">
                <a16:creationId xmlns:a16="http://schemas.microsoft.com/office/drawing/2014/main" id="{1C657098-091B-CEBA-4377-0E8F2934BBD3}"/>
              </a:ext>
            </a:extLst>
          </p:cNvPr>
          <p:cNvSpPr txBox="1">
            <a:spLocks/>
          </p:cNvSpPr>
          <p:nvPr/>
        </p:nvSpPr>
        <p:spPr>
          <a:xfrm>
            <a:off x="6549793" y="4313938"/>
            <a:ext cx="905180"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33" name="Content Placeholder 2">
            <a:extLst>
              <a:ext uri="{FF2B5EF4-FFF2-40B4-BE49-F238E27FC236}">
                <a16:creationId xmlns:a16="http://schemas.microsoft.com/office/drawing/2014/main" id="{31DDD769-F4D9-60F5-7DF7-D7131143CCED}"/>
              </a:ext>
            </a:extLst>
          </p:cNvPr>
          <p:cNvSpPr txBox="1">
            <a:spLocks/>
          </p:cNvSpPr>
          <p:nvPr/>
        </p:nvSpPr>
        <p:spPr>
          <a:xfrm>
            <a:off x="7611281" y="4313938"/>
            <a:ext cx="2949133"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supercharge</a:t>
            </a:r>
          </a:p>
        </p:txBody>
      </p:sp>
      <p:sp>
        <p:nvSpPr>
          <p:cNvPr id="34" name="Content Placeholder 2">
            <a:extLst>
              <a:ext uri="{FF2B5EF4-FFF2-40B4-BE49-F238E27FC236}">
                <a16:creationId xmlns:a16="http://schemas.microsoft.com/office/drawing/2014/main" id="{2BEDD157-ABE5-78DB-AE23-6935632689A9}"/>
              </a:ext>
            </a:extLst>
          </p:cNvPr>
          <p:cNvSpPr txBox="1">
            <a:spLocks/>
          </p:cNvSpPr>
          <p:nvPr/>
        </p:nvSpPr>
        <p:spPr>
          <a:xfrm>
            <a:off x="2259901" y="4313938"/>
            <a:ext cx="905181"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35" name="Content Placeholder 2">
            <a:extLst>
              <a:ext uri="{FF2B5EF4-FFF2-40B4-BE49-F238E27FC236}">
                <a16:creationId xmlns:a16="http://schemas.microsoft.com/office/drawing/2014/main" id="{85592EDC-EB21-0C75-8ECD-53C8E7C52A1A}"/>
              </a:ext>
            </a:extLst>
          </p:cNvPr>
          <p:cNvSpPr txBox="1">
            <a:spLocks/>
          </p:cNvSpPr>
          <p:nvPr/>
        </p:nvSpPr>
        <p:spPr>
          <a:xfrm>
            <a:off x="3321391" y="4313938"/>
            <a:ext cx="3072093"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36" name="Content Placeholder 2">
            <a:extLst>
              <a:ext uri="{FF2B5EF4-FFF2-40B4-BE49-F238E27FC236}">
                <a16:creationId xmlns:a16="http://schemas.microsoft.com/office/drawing/2014/main" id="{88E5F4A2-33A8-1A79-921D-5212C54BD08E}"/>
              </a:ext>
            </a:extLst>
          </p:cNvPr>
          <p:cNvSpPr txBox="1">
            <a:spLocks/>
          </p:cNvSpPr>
          <p:nvPr/>
        </p:nvSpPr>
        <p:spPr>
          <a:xfrm>
            <a:off x="3319360" y="4313938"/>
            <a:ext cx="3072093"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charge</a:t>
            </a:r>
          </a:p>
        </p:txBody>
      </p:sp>
      <p:sp>
        <p:nvSpPr>
          <p:cNvPr id="37" name="Content Placeholder 2">
            <a:extLst>
              <a:ext uri="{FF2B5EF4-FFF2-40B4-BE49-F238E27FC236}">
                <a16:creationId xmlns:a16="http://schemas.microsoft.com/office/drawing/2014/main" id="{49A3A042-B74F-2098-523A-9BC58AF5F9FB}"/>
              </a:ext>
            </a:extLst>
          </p:cNvPr>
          <p:cNvSpPr txBox="1">
            <a:spLocks/>
          </p:cNvSpPr>
          <p:nvPr/>
        </p:nvSpPr>
        <p:spPr>
          <a:xfrm>
            <a:off x="1196381" y="5092560"/>
            <a:ext cx="905181"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super</a:t>
            </a:r>
          </a:p>
        </p:txBody>
      </p:sp>
      <p:sp>
        <p:nvSpPr>
          <p:cNvPr id="38" name="Content Placeholder 2">
            <a:extLst>
              <a:ext uri="{FF2B5EF4-FFF2-40B4-BE49-F238E27FC236}">
                <a16:creationId xmlns:a16="http://schemas.microsoft.com/office/drawing/2014/main" id="{D0830919-922E-95F2-1CA3-A93A7318899E}"/>
              </a:ext>
            </a:extLst>
          </p:cNvPr>
          <p:cNvSpPr txBox="1">
            <a:spLocks/>
          </p:cNvSpPr>
          <p:nvPr/>
        </p:nvSpPr>
        <p:spPr>
          <a:xfrm>
            <a:off x="6547762" y="5092560"/>
            <a:ext cx="905180"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39" name="Content Placeholder 2">
            <a:extLst>
              <a:ext uri="{FF2B5EF4-FFF2-40B4-BE49-F238E27FC236}">
                <a16:creationId xmlns:a16="http://schemas.microsoft.com/office/drawing/2014/main" id="{90DE7FB3-7A6F-92CE-2817-51175E1E6CC9}"/>
              </a:ext>
            </a:extLst>
          </p:cNvPr>
          <p:cNvSpPr txBox="1">
            <a:spLocks/>
          </p:cNvSpPr>
          <p:nvPr/>
        </p:nvSpPr>
        <p:spPr>
          <a:xfrm>
            <a:off x="3297618" y="5092560"/>
            <a:ext cx="3072093"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fast</a:t>
            </a:r>
          </a:p>
        </p:txBody>
      </p:sp>
      <p:sp>
        <p:nvSpPr>
          <p:cNvPr id="40" name="Content Placeholder 2">
            <a:extLst>
              <a:ext uri="{FF2B5EF4-FFF2-40B4-BE49-F238E27FC236}">
                <a16:creationId xmlns:a16="http://schemas.microsoft.com/office/drawing/2014/main" id="{2362F7C0-1EDA-D386-FC97-33265C6C471F}"/>
              </a:ext>
            </a:extLst>
          </p:cNvPr>
          <p:cNvSpPr txBox="1">
            <a:spLocks/>
          </p:cNvSpPr>
          <p:nvPr/>
        </p:nvSpPr>
        <p:spPr>
          <a:xfrm>
            <a:off x="2257870" y="5092560"/>
            <a:ext cx="905181"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41" name="Content Placeholder 2">
            <a:extLst>
              <a:ext uri="{FF2B5EF4-FFF2-40B4-BE49-F238E27FC236}">
                <a16:creationId xmlns:a16="http://schemas.microsoft.com/office/drawing/2014/main" id="{9B770621-7A0E-E5F4-6D14-38BFCF63D919}"/>
              </a:ext>
            </a:extLst>
          </p:cNvPr>
          <p:cNvSpPr txBox="1">
            <a:spLocks/>
          </p:cNvSpPr>
          <p:nvPr/>
        </p:nvSpPr>
        <p:spPr>
          <a:xfrm>
            <a:off x="7600525" y="5092560"/>
            <a:ext cx="2938147"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42" name="Content Placeholder 2">
            <a:extLst>
              <a:ext uri="{FF2B5EF4-FFF2-40B4-BE49-F238E27FC236}">
                <a16:creationId xmlns:a16="http://schemas.microsoft.com/office/drawing/2014/main" id="{AECCE63A-94B3-951D-DE88-1D087451CF7B}"/>
              </a:ext>
            </a:extLst>
          </p:cNvPr>
          <p:cNvSpPr txBox="1">
            <a:spLocks/>
          </p:cNvSpPr>
          <p:nvPr/>
        </p:nvSpPr>
        <p:spPr>
          <a:xfrm>
            <a:off x="7614162" y="5092560"/>
            <a:ext cx="2949133"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superfast</a:t>
            </a:r>
          </a:p>
        </p:txBody>
      </p:sp>
      <p:sp>
        <p:nvSpPr>
          <p:cNvPr id="43" name="Content Placeholder 2">
            <a:extLst>
              <a:ext uri="{FF2B5EF4-FFF2-40B4-BE49-F238E27FC236}">
                <a16:creationId xmlns:a16="http://schemas.microsoft.com/office/drawing/2014/main" id="{121D6FC2-1313-38F7-35E8-3AED511F0C25}"/>
              </a:ext>
            </a:extLst>
          </p:cNvPr>
          <p:cNvSpPr txBox="1">
            <a:spLocks/>
          </p:cNvSpPr>
          <p:nvPr/>
        </p:nvSpPr>
        <p:spPr>
          <a:xfrm>
            <a:off x="1198412" y="5863567"/>
            <a:ext cx="905181"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44" name="Content Placeholder 2">
            <a:extLst>
              <a:ext uri="{FF2B5EF4-FFF2-40B4-BE49-F238E27FC236}">
                <a16:creationId xmlns:a16="http://schemas.microsoft.com/office/drawing/2014/main" id="{C6E08182-2556-384C-C487-2661A9C06C5B}"/>
              </a:ext>
            </a:extLst>
          </p:cNvPr>
          <p:cNvSpPr txBox="1">
            <a:spLocks/>
          </p:cNvSpPr>
          <p:nvPr/>
        </p:nvSpPr>
        <p:spPr>
          <a:xfrm>
            <a:off x="6549793" y="5863567"/>
            <a:ext cx="905180"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45" name="Content Placeholder 2">
            <a:extLst>
              <a:ext uri="{FF2B5EF4-FFF2-40B4-BE49-F238E27FC236}">
                <a16:creationId xmlns:a16="http://schemas.microsoft.com/office/drawing/2014/main" id="{6FFC4ECF-0E55-0D65-97C4-832C6CBB6587}"/>
              </a:ext>
            </a:extLst>
          </p:cNvPr>
          <p:cNvSpPr txBox="1">
            <a:spLocks/>
          </p:cNvSpPr>
          <p:nvPr/>
        </p:nvSpPr>
        <p:spPr>
          <a:xfrm>
            <a:off x="7611281" y="5863567"/>
            <a:ext cx="2949133"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supermarket</a:t>
            </a:r>
          </a:p>
        </p:txBody>
      </p:sp>
      <p:sp>
        <p:nvSpPr>
          <p:cNvPr id="46" name="Content Placeholder 2">
            <a:extLst>
              <a:ext uri="{FF2B5EF4-FFF2-40B4-BE49-F238E27FC236}">
                <a16:creationId xmlns:a16="http://schemas.microsoft.com/office/drawing/2014/main" id="{AFCA321A-2675-58F1-1A8A-51190BE64E5C}"/>
              </a:ext>
            </a:extLst>
          </p:cNvPr>
          <p:cNvSpPr txBox="1">
            <a:spLocks/>
          </p:cNvSpPr>
          <p:nvPr/>
        </p:nvSpPr>
        <p:spPr>
          <a:xfrm>
            <a:off x="2259901" y="5863567"/>
            <a:ext cx="905181"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47" name="Content Placeholder 2">
            <a:extLst>
              <a:ext uri="{FF2B5EF4-FFF2-40B4-BE49-F238E27FC236}">
                <a16:creationId xmlns:a16="http://schemas.microsoft.com/office/drawing/2014/main" id="{C128A097-A675-83B5-1092-A66ECDD399A9}"/>
              </a:ext>
            </a:extLst>
          </p:cNvPr>
          <p:cNvSpPr txBox="1">
            <a:spLocks/>
          </p:cNvSpPr>
          <p:nvPr/>
        </p:nvSpPr>
        <p:spPr>
          <a:xfrm>
            <a:off x="3321391" y="5863567"/>
            <a:ext cx="3072093"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48" name="Content Placeholder 2">
            <a:extLst>
              <a:ext uri="{FF2B5EF4-FFF2-40B4-BE49-F238E27FC236}">
                <a16:creationId xmlns:a16="http://schemas.microsoft.com/office/drawing/2014/main" id="{BE466347-7374-F1EC-6202-BE22D67BB084}"/>
              </a:ext>
            </a:extLst>
          </p:cNvPr>
          <p:cNvSpPr txBox="1">
            <a:spLocks/>
          </p:cNvSpPr>
          <p:nvPr/>
        </p:nvSpPr>
        <p:spPr>
          <a:xfrm>
            <a:off x="3319360" y="5863567"/>
            <a:ext cx="3072093"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market</a:t>
            </a:r>
          </a:p>
        </p:txBody>
      </p:sp>
      <p:sp>
        <p:nvSpPr>
          <p:cNvPr id="49" name="Content Placeholder 2">
            <a:extLst>
              <a:ext uri="{FF2B5EF4-FFF2-40B4-BE49-F238E27FC236}">
                <a16:creationId xmlns:a16="http://schemas.microsoft.com/office/drawing/2014/main" id="{CBC06233-CD11-3F02-7E85-15BFE5009CB3}"/>
              </a:ext>
            </a:extLst>
          </p:cNvPr>
          <p:cNvSpPr txBox="1">
            <a:spLocks/>
          </p:cNvSpPr>
          <p:nvPr/>
        </p:nvSpPr>
        <p:spPr>
          <a:xfrm>
            <a:off x="1196381" y="5863567"/>
            <a:ext cx="905181"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super</a:t>
            </a:r>
          </a:p>
        </p:txBody>
      </p:sp>
    </p:spTree>
    <p:extLst>
      <p:ext uri="{BB962C8B-B14F-4D97-AF65-F5344CB8AC3E}">
        <p14:creationId xmlns:p14="http://schemas.microsoft.com/office/powerpoint/2010/main" val="19676215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500"/>
                                        <p:tgtEl>
                                          <p:spTgt spid="29"/>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0"/>
                                        </p:tgtEl>
                                        <p:attrNameLst>
                                          <p:attrName>style.visibility</p:attrName>
                                        </p:attrNameLst>
                                      </p:cBhvr>
                                      <p:to>
                                        <p:strVal val="visible"/>
                                      </p:to>
                                    </p:set>
                                    <p:animEffect transition="in" filter="fade">
                                      <p:cBhvr>
                                        <p:cTn id="20" dur="500"/>
                                        <p:tgtEl>
                                          <p:spTgt spid="30"/>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fade">
                                      <p:cBhvr>
                                        <p:cTn id="25" dur="500"/>
                                        <p:tgtEl>
                                          <p:spTgt spid="36"/>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42"/>
                                        </p:tgtEl>
                                        <p:attrNameLst>
                                          <p:attrName>style.visibility</p:attrName>
                                        </p:attrNameLst>
                                      </p:cBhvr>
                                      <p:to>
                                        <p:strVal val="visible"/>
                                      </p:to>
                                    </p:set>
                                    <p:animEffect transition="in" filter="fade">
                                      <p:cBhvr>
                                        <p:cTn id="30" dur="500"/>
                                        <p:tgtEl>
                                          <p:spTgt spid="42"/>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48"/>
                                        </p:tgtEl>
                                        <p:attrNameLst>
                                          <p:attrName>style.visibility</p:attrName>
                                        </p:attrNameLst>
                                      </p:cBhvr>
                                      <p:to>
                                        <p:strVal val="visible"/>
                                      </p:to>
                                    </p:set>
                                    <p:animEffect transition="in" filter="fade">
                                      <p:cBhvr>
                                        <p:cTn id="35" dur="500"/>
                                        <p:tgtEl>
                                          <p:spTgt spid="48"/>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49"/>
                                        </p:tgtEl>
                                        <p:attrNameLst>
                                          <p:attrName>style.visibility</p:attrName>
                                        </p:attrNameLst>
                                      </p:cBhvr>
                                      <p:to>
                                        <p:strVal val="visible"/>
                                      </p:to>
                                    </p:set>
                                    <p:animEffect transition="in" filter="fade">
                                      <p:cBhvr>
                                        <p:cTn id="38"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3" grpId="0" animBg="1"/>
      <p:bldP spid="29" grpId="0" animBg="1"/>
      <p:bldP spid="30" grpId="0" animBg="1"/>
      <p:bldP spid="36" grpId="0" animBg="1"/>
      <p:bldP spid="42" grpId="0" animBg="1"/>
      <p:bldP spid="48" grpId="0" animBg="1"/>
      <p:bldP spid="4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Background pattern&#10;&#10;Description automatically generated">
            <a:extLst>
              <a:ext uri="{FF2B5EF4-FFF2-40B4-BE49-F238E27FC236}">
                <a16:creationId xmlns:a16="http://schemas.microsoft.com/office/drawing/2014/main" id="{BCACCFCA-8B54-EAE9-1D87-378023F4A91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85"/>
            <a:ext cx="12192000" cy="6856629"/>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A famous superhero character who has incredible strength, can fly, and helps protect people.</a:t>
            </a:r>
          </a:p>
        </p:txBody>
      </p:sp>
      <p:sp>
        <p:nvSpPr>
          <p:cNvPr id="5" name="TextBox 4">
            <a:extLst>
              <a:ext uri="{FF2B5EF4-FFF2-40B4-BE49-F238E27FC236}">
                <a16:creationId xmlns:a16="http://schemas.microsoft.com/office/drawing/2014/main" id="{A43770E1-C2E2-7310-4685-856705535BBF}"/>
              </a:ext>
            </a:extLst>
          </p:cNvPr>
          <p:cNvSpPr txBox="1"/>
          <p:nvPr/>
        </p:nvSpPr>
        <p:spPr>
          <a:xfrm>
            <a:off x="3709825" y="3529129"/>
            <a:ext cx="5694152" cy="1323439"/>
          </a:xfrm>
          <a:prstGeom prst="rect">
            <a:avLst/>
          </a:prstGeom>
          <a:noFill/>
        </p:spPr>
        <p:txBody>
          <a:bodyPr wrap="square" rtlCol="0">
            <a:spAutoFit/>
          </a:bodyPr>
          <a:lstStyle/>
          <a:p>
            <a:pPr algn="r"/>
            <a:r>
              <a:rPr lang="en-GB" sz="8000" u="sng" dirty="0">
                <a:solidFill>
                  <a:srgbClr val="FFFF00"/>
                </a:solidFill>
              </a:rPr>
              <a:t>Super</a:t>
            </a:r>
            <a:r>
              <a:rPr lang="en-GB" sz="8000" dirty="0">
                <a:solidFill>
                  <a:schemeClr val="bg1"/>
                </a:solidFill>
              </a:rPr>
              <a:t>man</a:t>
            </a:r>
          </a:p>
        </p:txBody>
      </p:sp>
      <p:pic>
        <p:nvPicPr>
          <p:cNvPr id="6" name="Picture 5" descr="A picture containing wheel&#10;&#10;Description automatically generated">
            <a:extLst>
              <a:ext uri="{FF2B5EF4-FFF2-40B4-BE49-F238E27FC236}">
                <a16:creationId xmlns:a16="http://schemas.microsoft.com/office/drawing/2014/main" id="{8F4919DB-F3AD-1C3B-502B-CE3AB24260AB}"/>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956717" y="2165128"/>
            <a:ext cx="4342450" cy="4051442"/>
          </a:xfrm>
          <a:prstGeom prst="rect">
            <a:avLst/>
          </a:prstGeom>
        </p:spPr>
      </p:pic>
    </p:spTree>
    <p:extLst>
      <p:ext uri="{BB962C8B-B14F-4D97-AF65-F5344CB8AC3E}">
        <p14:creationId xmlns:p14="http://schemas.microsoft.com/office/powerpoint/2010/main" val="1482251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agram, background pattern&#10;&#10;Description automatically generated">
            <a:extLst>
              <a:ext uri="{FF2B5EF4-FFF2-40B4-BE49-F238E27FC236}">
                <a16:creationId xmlns:a16="http://schemas.microsoft.com/office/drawing/2014/main" id="{6EC66508-6762-3D69-C5B9-C7464EC72F6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4" name="Content Placeholder 3">
            <a:extLst>
              <a:ext uri="{FF2B5EF4-FFF2-40B4-BE49-F238E27FC236}">
                <a16:creationId xmlns:a16="http://schemas.microsoft.com/office/drawing/2014/main" id="{0266F412-57D2-6B1E-2755-B45E87528B11}"/>
              </a:ext>
            </a:extLst>
          </p:cNvPr>
          <p:cNvSpPr>
            <a:spLocks noGrp="1"/>
          </p:cNvSpPr>
          <p:nvPr>
            <p:ph idx="1"/>
          </p:nvPr>
        </p:nvSpPr>
        <p:spPr/>
        <p:txBody>
          <a:bodyPr/>
          <a:lstStyle/>
          <a:p>
            <a:endParaRPr lang="en-GB" dirty="0"/>
          </a:p>
        </p:txBody>
      </p:sp>
      <p:sp>
        <p:nvSpPr>
          <p:cNvPr id="5" name="Content Placeholder 2">
            <a:extLst>
              <a:ext uri="{FF2B5EF4-FFF2-40B4-BE49-F238E27FC236}">
                <a16:creationId xmlns:a16="http://schemas.microsoft.com/office/drawing/2014/main" id="{0792704B-6C9F-9EC3-2B89-141F9B167416}"/>
              </a:ext>
            </a:extLst>
          </p:cNvPr>
          <p:cNvSpPr txBox="1">
            <a:spLocks/>
          </p:cNvSpPr>
          <p:nvPr/>
        </p:nvSpPr>
        <p:spPr>
          <a:xfrm>
            <a:off x="623174" y="370894"/>
            <a:ext cx="10945650" cy="6116211"/>
          </a:xfrm>
          <a:prstGeom prst="roundRect">
            <a:avLst>
              <a:gd name="adj" fmla="val 10524"/>
            </a:avLst>
          </a:prstGeom>
          <a:solidFill>
            <a:srgbClr val="7030A0"/>
          </a:solidFill>
          <a:effectLst>
            <a:outerShdw blurRad="50800" dist="38100" dir="5400000" algn="t" rotWithShape="0">
              <a:prstClr val="black">
                <a:alpha val="40000"/>
              </a:prstClr>
            </a:outerShdw>
          </a:effectLst>
        </p:spPr>
        <p:txBody>
          <a:bodyPr vert="horz" lIns="91440" tIns="45720" rIns="91440" bIns="45720" numCol="2"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0000"/>
              </a:lnSpc>
              <a:buFont typeface="Arial" panose="020B0604020202020204" pitchFamily="34" charset="0"/>
              <a:buNone/>
            </a:pPr>
            <a:r>
              <a:rPr lang="en-GB" sz="2400" b="1" dirty="0">
                <a:solidFill>
                  <a:schemeClr val="bg1"/>
                </a:solidFill>
              </a:rPr>
              <a:t>Mathedonia Daily News</a:t>
            </a:r>
          </a:p>
          <a:p>
            <a:pPr marL="0" indent="0" algn="ctr">
              <a:lnSpc>
                <a:spcPct val="120000"/>
              </a:lnSpc>
              <a:buFont typeface="Arial" panose="020B0604020202020204" pitchFamily="34" charset="0"/>
              <a:buNone/>
            </a:pPr>
            <a:r>
              <a:rPr lang="en-GB" sz="1800" u="sng" dirty="0">
                <a:solidFill>
                  <a:schemeClr val="bg1"/>
                </a:solidFill>
              </a:rPr>
              <a:t>Headline</a:t>
            </a:r>
            <a:r>
              <a:rPr lang="en-GB" sz="1800" dirty="0">
                <a:solidFill>
                  <a:schemeClr val="bg1"/>
                </a:solidFill>
              </a:rPr>
              <a:t>: Superheroes Emile and Aimee Save Planet Mathedonia from Scrambler!</a:t>
            </a:r>
          </a:p>
          <a:p>
            <a:pPr marL="0" indent="0">
              <a:lnSpc>
                <a:spcPct val="120000"/>
              </a:lnSpc>
              <a:buFont typeface="Arial" panose="020B0604020202020204" pitchFamily="34" charset="0"/>
              <a:buNone/>
            </a:pPr>
            <a:r>
              <a:rPr lang="en-GB" sz="1800" u="sng" dirty="0">
                <a:solidFill>
                  <a:schemeClr val="bg1"/>
                </a:solidFill>
              </a:rPr>
              <a:t>Byline</a:t>
            </a:r>
            <a:r>
              <a:rPr lang="en-GB" sz="1800" dirty="0">
                <a:solidFill>
                  <a:schemeClr val="bg1"/>
                </a:solidFill>
              </a:rPr>
              <a:t>: Reporter Galaxa</a:t>
            </a:r>
          </a:p>
          <a:p>
            <a:pPr marL="0" indent="0">
              <a:lnSpc>
                <a:spcPct val="120000"/>
              </a:lnSpc>
              <a:buFont typeface="Arial" panose="020B0604020202020204" pitchFamily="34" charset="0"/>
              <a:buNone/>
            </a:pPr>
            <a:r>
              <a:rPr lang="en-GB" sz="1800" u="sng" dirty="0">
                <a:solidFill>
                  <a:schemeClr val="bg1"/>
                </a:solidFill>
              </a:rPr>
              <a:t>Subheading</a:t>
            </a:r>
            <a:r>
              <a:rPr lang="en-GB" sz="1800" dirty="0">
                <a:solidFill>
                  <a:schemeClr val="bg1"/>
                </a:solidFill>
              </a:rPr>
              <a:t>: Underwater Adventure Unfolds as Scrambler's Supernatural Scheme is Foiled.</a:t>
            </a:r>
          </a:p>
          <a:p>
            <a:pPr marL="0" indent="0">
              <a:lnSpc>
                <a:spcPct val="120000"/>
              </a:lnSpc>
              <a:buFont typeface="Arial" panose="020B0604020202020204" pitchFamily="34" charset="0"/>
              <a:buNone/>
            </a:pPr>
            <a:r>
              <a:rPr lang="en-GB" sz="1800" u="sng" dirty="0">
                <a:solidFill>
                  <a:schemeClr val="bg1"/>
                </a:solidFill>
              </a:rPr>
              <a:t>Introduction</a:t>
            </a:r>
            <a:r>
              <a:rPr lang="en-GB" sz="1800" dirty="0">
                <a:solidFill>
                  <a:schemeClr val="bg1"/>
                </a:solidFill>
              </a:rPr>
              <a:t>: </a:t>
            </a:r>
          </a:p>
          <a:p>
            <a:pPr marL="0" indent="0">
              <a:lnSpc>
                <a:spcPct val="120000"/>
              </a:lnSpc>
              <a:buFont typeface="Arial" panose="020B0604020202020204" pitchFamily="34" charset="0"/>
              <a:buNone/>
            </a:pPr>
            <a:r>
              <a:rPr lang="en-GB" sz="1800" dirty="0">
                <a:solidFill>
                  <a:schemeClr val="bg1"/>
                </a:solidFill>
              </a:rPr>
              <a:t>Yesterday, our beloved heroes Emile, the red and purple alien, and his robotic friend Aimee, successfully intercepted the baddie Scrambler's latest plot to wreak havoc on Planet Mathedonia. Scrambler had stolen a powerful supernatural artefact and hidden it in an underwater lair. </a:t>
            </a:r>
          </a:p>
          <a:p>
            <a:pPr marL="0" indent="0">
              <a:lnSpc>
                <a:spcPct val="120000"/>
              </a:lnSpc>
              <a:buFont typeface="Arial" panose="020B0604020202020204" pitchFamily="34" charset="0"/>
              <a:buNone/>
            </a:pPr>
            <a:endParaRPr lang="en-GB" sz="1800" dirty="0">
              <a:solidFill>
                <a:schemeClr val="bg1"/>
              </a:solidFill>
            </a:endParaRPr>
          </a:p>
          <a:p>
            <a:pPr marL="0" indent="0">
              <a:lnSpc>
                <a:spcPct val="120000"/>
              </a:lnSpc>
              <a:buFont typeface="Arial" panose="020B0604020202020204" pitchFamily="34" charset="0"/>
              <a:buNone/>
            </a:pPr>
            <a:endParaRPr lang="en-GB" sz="1800" u="sng" dirty="0">
              <a:solidFill>
                <a:schemeClr val="bg1"/>
              </a:solidFill>
            </a:endParaRPr>
          </a:p>
          <a:p>
            <a:pPr marL="0" indent="0">
              <a:lnSpc>
                <a:spcPct val="120000"/>
              </a:lnSpc>
              <a:buFont typeface="Arial" panose="020B0604020202020204" pitchFamily="34" charset="0"/>
              <a:buNone/>
            </a:pPr>
            <a:endParaRPr lang="en-GB" sz="1800" u="sng" dirty="0">
              <a:solidFill>
                <a:schemeClr val="bg1"/>
              </a:solidFill>
            </a:endParaRPr>
          </a:p>
          <a:p>
            <a:pPr marL="0" indent="0">
              <a:lnSpc>
                <a:spcPct val="120000"/>
              </a:lnSpc>
              <a:buFont typeface="Arial" panose="020B0604020202020204" pitchFamily="34" charset="0"/>
              <a:buNone/>
            </a:pPr>
            <a:endParaRPr lang="en-GB" sz="1800" u="sng" dirty="0">
              <a:solidFill>
                <a:schemeClr val="bg1"/>
              </a:solidFill>
            </a:endParaRPr>
          </a:p>
          <a:p>
            <a:pPr marL="0" indent="0">
              <a:lnSpc>
                <a:spcPct val="120000"/>
              </a:lnSpc>
              <a:buFont typeface="Arial" panose="020B0604020202020204" pitchFamily="34" charset="0"/>
              <a:buNone/>
            </a:pPr>
            <a:r>
              <a:rPr lang="en-GB" sz="1800" u="sng" dirty="0">
                <a:solidFill>
                  <a:schemeClr val="bg1"/>
                </a:solidFill>
              </a:rPr>
              <a:t>Main Story: </a:t>
            </a:r>
          </a:p>
          <a:p>
            <a:pPr marL="0" indent="0">
              <a:lnSpc>
                <a:spcPct val="120000"/>
              </a:lnSpc>
              <a:buFont typeface="Arial" panose="020B0604020202020204" pitchFamily="34" charset="0"/>
              <a:buNone/>
            </a:pPr>
            <a:r>
              <a:rPr lang="en-GB" sz="1800" dirty="0">
                <a:solidFill>
                  <a:schemeClr val="bg1"/>
                </a:solidFill>
              </a:rPr>
              <a:t>In a daring mission, Emile and Aimee boarded their trusty submarine and prepared to submerge into the depths of the Mathedonian ocean. Using their skills, they subdivided the tasks—Emile navigated while Aimee scanned for dangers. Inspired by their favourite superhero, Superman, Emile wore a cape for courage. They journeyed past schools of colourful fish and coral reefs, feeling like they were on an exciting treasure hunt. The adventure reminded Emile of a shopping trip to the supermarket, where each aisle held a new discovery.</a:t>
            </a:r>
          </a:p>
          <a:p>
            <a:pPr marL="0" indent="0">
              <a:lnSpc>
                <a:spcPct val="120000"/>
              </a:lnSpc>
              <a:buFont typeface="Arial" panose="020B0604020202020204" pitchFamily="34" charset="0"/>
              <a:buNone/>
            </a:pPr>
            <a:r>
              <a:rPr lang="en-GB" sz="1800" dirty="0">
                <a:solidFill>
                  <a:schemeClr val="bg1"/>
                </a:solidFill>
              </a:rPr>
              <a:t>With Emile’s subconscious recalling superhero tactics and strategies, they finally reached Scrambler’s lair. After a tense showdown, they outsmarted Scrambler and retrieved the artefact, ensuring peace for Mathedonia.</a:t>
            </a:r>
          </a:p>
          <a:p>
            <a:pPr marL="0" indent="0">
              <a:lnSpc>
                <a:spcPct val="120000"/>
              </a:lnSpc>
              <a:buFont typeface="Arial" panose="020B0604020202020204" pitchFamily="34" charset="0"/>
              <a:buNone/>
            </a:pPr>
            <a:r>
              <a:rPr lang="en-GB" sz="1800" u="sng" dirty="0">
                <a:solidFill>
                  <a:schemeClr val="bg1"/>
                </a:solidFill>
              </a:rPr>
              <a:t>Conclusion</a:t>
            </a:r>
            <a:r>
              <a:rPr lang="en-GB" sz="1800" dirty="0">
                <a:solidFill>
                  <a:schemeClr val="bg1"/>
                </a:solidFill>
              </a:rPr>
              <a:t>: The citizens of Planet Mathedonia celebrate Emile and Aimee, our superstars, for their bravery and quick thinking. Once again, they’ve proven that teamwork and courage can overcome any challenge.</a:t>
            </a:r>
          </a:p>
        </p:txBody>
      </p:sp>
      <p:sp>
        <p:nvSpPr>
          <p:cNvPr id="2" name="Title 1">
            <a:extLst>
              <a:ext uri="{FF2B5EF4-FFF2-40B4-BE49-F238E27FC236}">
                <a16:creationId xmlns:a16="http://schemas.microsoft.com/office/drawing/2014/main" id="{0A98EF3B-FFD3-51D5-D663-18CD5C4F1B6A}"/>
              </a:ext>
            </a:extLst>
          </p:cNvPr>
          <p:cNvSpPr txBox="1">
            <a:spLocks/>
          </p:cNvSpPr>
          <p:nvPr/>
        </p:nvSpPr>
        <p:spPr>
          <a:xfrm>
            <a:off x="1430481" y="6212335"/>
            <a:ext cx="9144000" cy="460218"/>
          </a:xfrm>
          <a:prstGeom prst="roundRect">
            <a:avLst>
              <a:gd name="adj" fmla="val 34651"/>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4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Can you spot any spelling patterns?</a:t>
            </a:r>
            <a:endParaRPr lang="en-GB" u="sng" dirty="0">
              <a:solidFill>
                <a:schemeClr val="bg1"/>
              </a:solidFill>
              <a:latin typeface="+mn-lt"/>
              <a:ea typeface="Andika"/>
              <a:cs typeface="Andika"/>
            </a:endParaRPr>
          </a:p>
        </p:txBody>
      </p:sp>
      <p:sp>
        <p:nvSpPr>
          <p:cNvPr id="3" name="Title 1">
            <a:extLst>
              <a:ext uri="{FF2B5EF4-FFF2-40B4-BE49-F238E27FC236}">
                <a16:creationId xmlns:a16="http://schemas.microsoft.com/office/drawing/2014/main" id="{F90C5842-E3EE-3C2E-D694-8C208D65B180}"/>
              </a:ext>
            </a:extLst>
          </p:cNvPr>
          <p:cNvSpPr txBox="1">
            <a:spLocks/>
          </p:cNvSpPr>
          <p:nvPr/>
        </p:nvSpPr>
        <p:spPr>
          <a:xfrm>
            <a:off x="1430481" y="6212335"/>
            <a:ext cx="9144000" cy="460218"/>
          </a:xfrm>
          <a:prstGeom prst="roundRect">
            <a:avLst>
              <a:gd name="adj" fmla="val 34651"/>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4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How many words with the prefix “super-” can you spot?</a:t>
            </a:r>
            <a:endParaRPr lang="en-GB" u="sng" dirty="0">
              <a:solidFill>
                <a:schemeClr val="bg1"/>
              </a:solidFill>
              <a:latin typeface="+mn-lt"/>
              <a:ea typeface="Andika"/>
              <a:cs typeface="Andika"/>
            </a:endParaRPr>
          </a:p>
        </p:txBody>
      </p:sp>
    </p:spTree>
    <p:extLst>
      <p:ext uri="{BB962C8B-B14F-4D97-AF65-F5344CB8AC3E}">
        <p14:creationId xmlns:p14="http://schemas.microsoft.com/office/powerpoint/2010/main" val="2519118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agram, background pattern&#10;&#10;Description automatically generated">
            <a:extLst>
              <a:ext uri="{FF2B5EF4-FFF2-40B4-BE49-F238E27FC236}">
                <a16:creationId xmlns:a16="http://schemas.microsoft.com/office/drawing/2014/main" id="{6FEE46DB-D139-CCE7-FF74-24AA955DEDA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A large store where you can buy lots of different kinds of food and household items.</a:t>
            </a:r>
          </a:p>
        </p:txBody>
      </p:sp>
      <p:sp>
        <p:nvSpPr>
          <p:cNvPr id="2" name="TextBox 1">
            <a:extLst>
              <a:ext uri="{FF2B5EF4-FFF2-40B4-BE49-F238E27FC236}">
                <a16:creationId xmlns:a16="http://schemas.microsoft.com/office/drawing/2014/main" id="{871F52B6-B1E5-A1FF-1BD3-5FF6AF4DC0F8}"/>
              </a:ext>
            </a:extLst>
          </p:cNvPr>
          <p:cNvSpPr txBox="1"/>
          <p:nvPr/>
        </p:nvSpPr>
        <p:spPr>
          <a:xfrm>
            <a:off x="5208494" y="3881846"/>
            <a:ext cx="7044591" cy="1323439"/>
          </a:xfrm>
          <a:prstGeom prst="rect">
            <a:avLst/>
          </a:prstGeom>
          <a:noFill/>
        </p:spPr>
        <p:txBody>
          <a:bodyPr wrap="square" rtlCol="0">
            <a:spAutoFit/>
          </a:bodyPr>
          <a:lstStyle/>
          <a:p>
            <a:r>
              <a:rPr lang="en-GB" sz="8000" u="sng" dirty="0">
                <a:solidFill>
                  <a:srgbClr val="FFFF00"/>
                </a:solidFill>
              </a:rPr>
              <a:t>super</a:t>
            </a:r>
            <a:r>
              <a:rPr lang="en-GB" sz="8000" dirty="0">
                <a:solidFill>
                  <a:schemeClr val="bg1"/>
                </a:solidFill>
              </a:rPr>
              <a:t>market</a:t>
            </a:r>
          </a:p>
        </p:txBody>
      </p:sp>
      <p:pic>
        <p:nvPicPr>
          <p:cNvPr id="6" name="Picture 5" descr="A picture containing toy, vector graphics&#10;&#10;Description automatically generated">
            <a:extLst>
              <a:ext uri="{FF2B5EF4-FFF2-40B4-BE49-F238E27FC236}">
                <a16:creationId xmlns:a16="http://schemas.microsoft.com/office/drawing/2014/main" id="{651EA1A5-6C72-8FAC-B410-7A3B3B886C50}"/>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030" y="2891225"/>
            <a:ext cx="5031143" cy="3966772"/>
          </a:xfrm>
          <a:prstGeom prst="rect">
            <a:avLst/>
          </a:prstGeom>
        </p:spPr>
      </p:pic>
    </p:spTree>
    <p:extLst>
      <p:ext uri="{BB962C8B-B14F-4D97-AF65-F5344CB8AC3E}">
        <p14:creationId xmlns:p14="http://schemas.microsoft.com/office/powerpoint/2010/main" val="6337084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Background pattern&#10;&#10;Description automatically generated">
            <a:extLst>
              <a:ext uri="{FF2B5EF4-FFF2-40B4-BE49-F238E27FC236}">
                <a16:creationId xmlns:a16="http://schemas.microsoft.com/office/drawing/2014/main" id="{F52BB16D-9991-34F4-2A92-4F986EE0C62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A person who is very successful or has done something incredible. Everyone knows and admires them.</a:t>
            </a:r>
          </a:p>
          <a:p>
            <a:pPr marL="0" indent="0" algn="ctr">
              <a:buNone/>
            </a:pPr>
            <a:endParaRPr lang="en-GB" sz="4400" dirty="0">
              <a:solidFill>
                <a:schemeClr val="bg1"/>
              </a:solidFill>
            </a:endParaRPr>
          </a:p>
        </p:txBody>
      </p:sp>
      <p:sp>
        <p:nvSpPr>
          <p:cNvPr id="5" name="TextBox 4">
            <a:extLst>
              <a:ext uri="{FF2B5EF4-FFF2-40B4-BE49-F238E27FC236}">
                <a16:creationId xmlns:a16="http://schemas.microsoft.com/office/drawing/2014/main" id="{A43770E1-C2E2-7310-4685-856705535BBF}"/>
              </a:ext>
            </a:extLst>
          </p:cNvPr>
          <p:cNvSpPr txBox="1"/>
          <p:nvPr/>
        </p:nvSpPr>
        <p:spPr>
          <a:xfrm>
            <a:off x="3802002" y="3569425"/>
            <a:ext cx="5675484" cy="1323439"/>
          </a:xfrm>
          <a:prstGeom prst="rect">
            <a:avLst/>
          </a:prstGeom>
          <a:noFill/>
        </p:spPr>
        <p:txBody>
          <a:bodyPr wrap="square" rtlCol="0">
            <a:spAutoFit/>
          </a:bodyPr>
          <a:lstStyle/>
          <a:p>
            <a:pPr algn="r"/>
            <a:r>
              <a:rPr lang="en-GB" sz="8000" u="sng" dirty="0">
                <a:solidFill>
                  <a:srgbClr val="FFFF00"/>
                </a:solidFill>
              </a:rPr>
              <a:t>super</a:t>
            </a:r>
            <a:r>
              <a:rPr lang="en-GB" sz="8000" dirty="0">
                <a:solidFill>
                  <a:schemeClr val="bg1"/>
                </a:solidFill>
              </a:rPr>
              <a:t>star</a:t>
            </a:r>
          </a:p>
        </p:txBody>
      </p:sp>
      <p:pic>
        <p:nvPicPr>
          <p:cNvPr id="6" name="Picture 5" descr="A close-up of a toy&#10;&#10;Description automatically generated with medium confidence">
            <a:extLst>
              <a:ext uri="{FF2B5EF4-FFF2-40B4-BE49-F238E27FC236}">
                <a16:creationId xmlns:a16="http://schemas.microsoft.com/office/drawing/2014/main" id="{57BE9401-989E-F31E-8243-F4B48A7AF208}"/>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29689" y="3469260"/>
            <a:ext cx="2574606" cy="3317202"/>
          </a:xfrm>
          <a:prstGeom prst="rect">
            <a:avLst/>
          </a:prstGeom>
        </p:spPr>
      </p:pic>
    </p:spTree>
    <p:extLst>
      <p:ext uri="{BB962C8B-B14F-4D97-AF65-F5344CB8AC3E}">
        <p14:creationId xmlns:p14="http://schemas.microsoft.com/office/powerpoint/2010/main" val="22015287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agram, background pattern&#10;&#10;Description automatically generated">
            <a:extLst>
              <a:ext uri="{FF2B5EF4-FFF2-40B4-BE49-F238E27FC236}">
                <a16:creationId xmlns:a16="http://schemas.microsoft.com/office/drawing/2014/main" id="{CBE69B46-7C44-C542-6578-62F386FAB85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Something that is beyond the normal world that can’t be explained by science, like ghosts or magic.</a:t>
            </a:r>
          </a:p>
          <a:p>
            <a:pPr marL="0" indent="0" algn="ctr">
              <a:buNone/>
            </a:pPr>
            <a:endParaRPr lang="en-GB" sz="4400" dirty="0">
              <a:solidFill>
                <a:schemeClr val="bg1"/>
              </a:solidFill>
            </a:endParaRPr>
          </a:p>
        </p:txBody>
      </p:sp>
      <p:sp>
        <p:nvSpPr>
          <p:cNvPr id="2" name="TextBox 1">
            <a:extLst>
              <a:ext uri="{FF2B5EF4-FFF2-40B4-BE49-F238E27FC236}">
                <a16:creationId xmlns:a16="http://schemas.microsoft.com/office/drawing/2014/main" id="{871F52B6-B1E5-A1FF-1BD3-5FF6AF4DC0F8}"/>
              </a:ext>
            </a:extLst>
          </p:cNvPr>
          <p:cNvSpPr txBox="1"/>
          <p:nvPr/>
        </p:nvSpPr>
        <p:spPr>
          <a:xfrm>
            <a:off x="4202655" y="3624963"/>
            <a:ext cx="6396338" cy="1323439"/>
          </a:xfrm>
          <a:prstGeom prst="rect">
            <a:avLst/>
          </a:prstGeom>
          <a:noFill/>
        </p:spPr>
        <p:txBody>
          <a:bodyPr wrap="square" rtlCol="0">
            <a:spAutoFit/>
          </a:bodyPr>
          <a:lstStyle/>
          <a:p>
            <a:r>
              <a:rPr lang="en-GB" sz="8000" u="sng" dirty="0">
                <a:solidFill>
                  <a:srgbClr val="FFFF00"/>
                </a:solidFill>
              </a:rPr>
              <a:t>super</a:t>
            </a:r>
            <a:r>
              <a:rPr lang="en-GB" sz="8000" dirty="0">
                <a:solidFill>
                  <a:schemeClr val="bg1"/>
                </a:solidFill>
              </a:rPr>
              <a:t>natural</a:t>
            </a:r>
          </a:p>
        </p:txBody>
      </p:sp>
      <p:pic>
        <p:nvPicPr>
          <p:cNvPr id="6" name="Picture 5" descr="A picture containing toy, vector graphics&#10;&#10;Description automatically generated">
            <a:extLst>
              <a:ext uri="{FF2B5EF4-FFF2-40B4-BE49-F238E27FC236}">
                <a16:creationId xmlns:a16="http://schemas.microsoft.com/office/drawing/2014/main" id="{12D98F40-249E-72C0-CD50-600C3F618730}"/>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2166388"/>
            <a:ext cx="4948285" cy="3901443"/>
          </a:xfrm>
          <a:prstGeom prst="rect">
            <a:avLst/>
          </a:prstGeom>
        </p:spPr>
      </p:pic>
    </p:spTree>
    <p:extLst>
      <p:ext uri="{BB962C8B-B14F-4D97-AF65-F5344CB8AC3E}">
        <p14:creationId xmlns:p14="http://schemas.microsoft.com/office/powerpoint/2010/main" val="27684726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Shape, background pattern&#10;&#10;Description automatically generated">
            <a:extLst>
              <a:ext uri="{FF2B5EF4-FFF2-40B4-BE49-F238E27FC236}">
                <a16:creationId xmlns:a16="http://schemas.microsoft.com/office/drawing/2014/main" id="{CB124FAE-0077-82F1-4572-7853DE36368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85"/>
            <a:ext cx="12192000" cy="6856629"/>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A character in a story who has special powers and uses them to help people and fight baddies. </a:t>
            </a:r>
          </a:p>
        </p:txBody>
      </p:sp>
      <p:sp>
        <p:nvSpPr>
          <p:cNvPr id="5" name="TextBox 4">
            <a:extLst>
              <a:ext uri="{FF2B5EF4-FFF2-40B4-BE49-F238E27FC236}">
                <a16:creationId xmlns:a16="http://schemas.microsoft.com/office/drawing/2014/main" id="{A43770E1-C2E2-7310-4685-856705535BBF}"/>
              </a:ext>
            </a:extLst>
          </p:cNvPr>
          <p:cNvSpPr txBox="1"/>
          <p:nvPr/>
        </p:nvSpPr>
        <p:spPr>
          <a:xfrm>
            <a:off x="3779521" y="3620717"/>
            <a:ext cx="6350923" cy="1323439"/>
          </a:xfrm>
          <a:prstGeom prst="rect">
            <a:avLst/>
          </a:prstGeom>
          <a:noFill/>
        </p:spPr>
        <p:txBody>
          <a:bodyPr wrap="square" rtlCol="0">
            <a:spAutoFit/>
          </a:bodyPr>
          <a:lstStyle/>
          <a:p>
            <a:pPr algn="r"/>
            <a:r>
              <a:rPr lang="en-GB" sz="8000" u="sng" dirty="0">
                <a:solidFill>
                  <a:srgbClr val="FFFF00"/>
                </a:solidFill>
              </a:rPr>
              <a:t>super</a:t>
            </a:r>
            <a:r>
              <a:rPr lang="en-GB" sz="8000" dirty="0">
                <a:solidFill>
                  <a:schemeClr val="bg1"/>
                </a:solidFill>
              </a:rPr>
              <a:t>hero</a:t>
            </a:r>
          </a:p>
        </p:txBody>
      </p:sp>
      <p:pic>
        <p:nvPicPr>
          <p:cNvPr id="6" name="Picture 5" descr="A close-up of a toy&#10;&#10;Description automatically generated with medium confidence">
            <a:extLst>
              <a:ext uri="{FF2B5EF4-FFF2-40B4-BE49-F238E27FC236}">
                <a16:creationId xmlns:a16="http://schemas.microsoft.com/office/drawing/2014/main" id="{9CA2F997-FC12-ADD1-B73B-7DCB237EE80E}"/>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16822" y="2384084"/>
            <a:ext cx="2946768" cy="3796707"/>
          </a:xfrm>
          <a:prstGeom prst="rect">
            <a:avLst/>
          </a:prstGeom>
        </p:spPr>
      </p:pic>
    </p:spTree>
    <p:extLst>
      <p:ext uri="{BB962C8B-B14F-4D97-AF65-F5344CB8AC3E}">
        <p14:creationId xmlns:p14="http://schemas.microsoft.com/office/powerpoint/2010/main" val="18878813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iagram&#10;&#10;Description automatically generated">
            <a:extLst>
              <a:ext uri="{FF2B5EF4-FFF2-40B4-BE49-F238E27FC236}">
                <a16:creationId xmlns:a16="http://schemas.microsoft.com/office/drawing/2014/main" id="{B119BFCE-E50F-774A-579F-5645DA79986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0918756" cy="5020243"/>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r>
              <a:rPr lang="en-GB" sz="4400">
                <a:solidFill>
                  <a:schemeClr val="bg1"/>
                </a:solidFill>
              </a:rPr>
              <a:t>Superior means better </a:t>
            </a:r>
            <a:br>
              <a:rPr lang="en-GB" sz="4400">
                <a:solidFill>
                  <a:schemeClr val="bg1"/>
                </a:solidFill>
              </a:rPr>
            </a:br>
            <a:r>
              <a:rPr lang="en-GB" sz="4400">
                <a:solidFill>
                  <a:schemeClr val="bg1"/>
                </a:solidFill>
              </a:rPr>
              <a:t>than something else.</a:t>
            </a:r>
            <a:endParaRPr lang="en-GB" sz="4400" dirty="0">
              <a:solidFill>
                <a:schemeClr val="bg1"/>
              </a:solidFill>
            </a:endParaRPr>
          </a:p>
        </p:txBody>
      </p:sp>
      <p:pic>
        <p:nvPicPr>
          <p:cNvPr id="6" name="Picture 5" descr="A picture containing wheel&#10;&#10;Description automatically generated">
            <a:extLst>
              <a:ext uri="{FF2B5EF4-FFF2-40B4-BE49-F238E27FC236}">
                <a16:creationId xmlns:a16="http://schemas.microsoft.com/office/drawing/2014/main" id="{232BD2BC-AA9A-6232-BE42-E76045D06D7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81385" y="1584789"/>
            <a:ext cx="5388813" cy="5027683"/>
          </a:xfrm>
          <a:prstGeom prst="rect">
            <a:avLst/>
          </a:prstGeom>
        </p:spPr>
      </p:pic>
      <p:sp>
        <p:nvSpPr>
          <p:cNvPr id="7" name="TextBox 6">
            <a:extLst>
              <a:ext uri="{FF2B5EF4-FFF2-40B4-BE49-F238E27FC236}">
                <a16:creationId xmlns:a16="http://schemas.microsoft.com/office/drawing/2014/main" id="{DF66567A-1211-7965-7B14-588D37656672}"/>
              </a:ext>
            </a:extLst>
          </p:cNvPr>
          <p:cNvSpPr txBox="1"/>
          <p:nvPr/>
        </p:nvSpPr>
        <p:spPr>
          <a:xfrm>
            <a:off x="4868091" y="2558407"/>
            <a:ext cx="6374675" cy="1323439"/>
          </a:xfrm>
          <a:prstGeom prst="rect">
            <a:avLst/>
          </a:prstGeom>
          <a:noFill/>
        </p:spPr>
        <p:txBody>
          <a:bodyPr wrap="square" rtlCol="0">
            <a:spAutoFit/>
          </a:bodyPr>
          <a:lstStyle/>
          <a:p>
            <a:r>
              <a:rPr lang="en-GB" sz="8000" u="sng" dirty="0">
                <a:solidFill>
                  <a:srgbClr val="FFFF00"/>
                </a:solidFill>
              </a:rPr>
              <a:t>super</a:t>
            </a:r>
            <a:r>
              <a:rPr lang="en-GB" sz="8000" dirty="0">
                <a:solidFill>
                  <a:schemeClr val="bg1"/>
                </a:solidFill>
              </a:rPr>
              <a:t>ior</a:t>
            </a:r>
          </a:p>
        </p:txBody>
      </p:sp>
    </p:spTree>
    <p:extLst>
      <p:ext uri="{BB962C8B-B14F-4D97-AF65-F5344CB8AC3E}">
        <p14:creationId xmlns:p14="http://schemas.microsoft.com/office/powerpoint/2010/main" val="76634097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71A66860-9F71-DD05-CBF0-0B0ADAB0A8B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0903132" cy="5020243"/>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The spaceship was supersonic.</a:t>
            </a:r>
          </a:p>
        </p:txBody>
      </p:sp>
      <p:sp>
        <p:nvSpPr>
          <p:cNvPr id="7" name="TextBox 6">
            <a:extLst>
              <a:ext uri="{FF2B5EF4-FFF2-40B4-BE49-F238E27FC236}">
                <a16:creationId xmlns:a16="http://schemas.microsoft.com/office/drawing/2014/main" id="{15E72F6A-2460-16A9-50BE-873809DE104D}"/>
              </a:ext>
            </a:extLst>
          </p:cNvPr>
          <p:cNvSpPr txBox="1"/>
          <p:nvPr/>
        </p:nvSpPr>
        <p:spPr>
          <a:xfrm>
            <a:off x="3283132" y="2466310"/>
            <a:ext cx="6122126" cy="1323439"/>
          </a:xfrm>
          <a:prstGeom prst="rect">
            <a:avLst/>
          </a:prstGeom>
          <a:noFill/>
        </p:spPr>
        <p:txBody>
          <a:bodyPr wrap="square" rtlCol="0">
            <a:spAutoFit/>
          </a:bodyPr>
          <a:lstStyle/>
          <a:p>
            <a:r>
              <a:rPr lang="en-GB" sz="8000" u="sng" dirty="0">
                <a:solidFill>
                  <a:srgbClr val="7030A0"/>
                </a:solidFill>
              </a:rPr>
              <a:t>super</a:t>
            </a:r>
            <a:r>
              <a:rPr lang="en-GB" sz="8000" dirty="0">
                <a:solidFill>
                  <a:schemeClr val="bg1"/>
                </a:solidFill>
              </a:rPr>
              <a:t>sonic</a:t>
            </a:r>
            <a:endParaRPr lang="en-GB" sz="8000" dirty="0">
              <a:solidFill>
                <a:srgbClr val="7030A0"/>
              </a:solidFill>
            </a:endParaRPr>
          </a:p>
        </p:txBody>
      </p:sp>
      <p:sp>
        <p:nvSpPr>
          <p:cNvPr id="5" name="TextBox 4">
            <a:extLst>
              <a:ext uri="{FF2B5EF4-FFF2-40B4-BE49-F238E27FC236}">
                <a16:creationId xmlns:a16="http://schemas.microsoft.com/office/drawing/2014/main" id="{7C105491-DC82-5855-F323-D4A4E62D8BAC}"/>
              </a:ext>
            </a:extLst>
          </p:cNvPr>
          <p:cNvSpPr txBox="1"/>
          <p:nvPr/>
        </p:nvSpPr>
        <p:spPr>
          <a:xfrm>
            <a:off x="3287485" y="3661766"/>
            <a:ext cx="5617030" cy="646331"/>
          </a:xfrm>
          <a:prstGeom prst="rect">
            <a:avLst/>
          </a:prstGeom>
          <a:noFill/>
        </p:spPr>
        <p:txBody>
          <a:bodyPr wrap="square" rtlCol="0">
            <a:spAutoFit/>
          </a:bodyPr>
          <a:lstStyle/>
          <a:p>
            <a:r>
              <a:rPr lang="en-GB" dirty="0">
                <a:solidFill>
                  <a:schemeClr val="bg1"/>
                </a:solidFill>
              </a:rPr>
              <a:t>Sonic means sound so supersonic means above sound or faster than sound.</a:t>
            </a:r>
          </a:p>
        </p:txBody>
      </p:sp>
      <p:pic>
        <p:nvPicPr>
          <p:cNvPr id="4" name="Picture 3" descr="Icon&#10;&#10;Description automatically generated">
            <a:extLst>
              <a:ext uri="{FF2B5EF4-FFF2-40B4-BE49-F238E27FC236}">
                <a16:creationId xmlns:a16="http://schemas.microsoft.com/office/drawing/2014/main" id="{CD83A7E3-7B73-E81A-7FE5-0965A6E65AC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5065" y="1817320"/>
            <a:ext cx="2186592" cy="3688891"/>
          </a:xfrm>
          <a:prstGeom prst="rect">
            <a:avLst/>
          </a:prstGeom>
          <a:effectLst>
            <a:outerShdw blurRad="50800" dist="38100" dir="5400000" algn="t" rotWithShape="0">
              <a:prstClr val="black">
                <a:alpha val="40000"/>
              </a:prstClr>
            </a:outerShdw>
          </a:effectLst>
        </p:spPr>
      </p:pic>
    </p:spTree>
    <p:extLst>
      <p:ext uri="{BB962C8B-B14F-4D97-AF65-F5344CB8AC3E}">
        <p14:creationId xmlns:p14="http://schemas.microsoft.com/office/powerpoint/2010/main" val="1766384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hape, background pattern&#10;&#10;Description automatically generated">
            <a:extLst>
              <a:ext uri="{FF2B5EF4-FFF2-40B4-BE49-F238E27FC236}">
                <a16:creationId xmlns:a16="http://schemas.microsoft.com/office/drawing/2014/main" id="{C6AD6B6D-4D02-DAF9-4A1C-C4A8ECA59FB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85"/>
            <a:ext cx="12192000" cy="6856629"/>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0918756" cy="5020243"/>
          </a:xfrm>
          <a:prstGeom prst="roundRect">
            <a:avLst/>
          </a:prstGeom>
          <a:solidFill>
            <a:srgbClr val="0070C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The man was superstitious.</a:t>
            </a:r>
          </a:p>
        </p:txBody>
      </p:sp>
      <p:pic>
        <p:nvPicPr>
          <p:cNvPr id="6" name="Picture 5" descr="A close-up of a toy&#10;&#10;Description automatically generated with medium confidence">
            <a:extLst>
              <a:ext uri="{FF2B5EF4-FFF2-40B4-BE49-F238E27FC236}">
                <a16:creationId xmlns:a16="http://schemas.microsoft.com/office/drawing/2014/main" id="{2CB92B33-9A85-31AC-FB4D-9BBEA35CFBE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96571" y="1742353"/>
            <a:ext cx="3970447" cy="5115647"/>
          </a:xfrm>
          <a:prstGeom prst="rect">
            <a:avLst/>
          </a:prstGeom>
          <a:effectLst>
            <a:outerShdw blurRad="50800" dist="38100" dir="5400000" algn="t" rotWithShape="0">
              <a:prstClr val="black">
                <a:alpha val="40000"/>
              </a:prstClr>
            </a:outerShdw>
          </a:effectLst>
        </p:spPr>
      </p:pic>
      <p:sp>
        <p:nvSpPr>
          <p:cNvPr id="7" name="TextBox 6">
            <a:extLst>
              <a:ext uri="{FF2B5EF4-FFF2-40B4-BE49-F238E27FC236}">
                <a16:creationId xmlns:a16="http://schemas.microsoft.com/office/drawing/2014/main" id="{780D9B94-CC5E-A838-E713-91EBA08326E2}"/>
              </a:ext>
            </a:extLst>
          </p:cNvPr>
          <p:cNvSpPr txBox="1"/>
          <p:nvPr/>
        </p:nvSpPr>
        <p:spPr>
          <a:xfrm>
            <a:off x="4162697" y="2558407"/>
            <a:ext cx="6792686" cy="1323439"/>
          </a:xfrm>
          <a:prstGeom prst="rect">
            <a:avLst/>
          </a:prstGeom>
          <a:noFill/>
        </p:spPr>
        <p:txBody>
          <a:bodyPr wrap="square" rtlCol="0">
            <a:spAutoFit/>
          </a:bodyPr>
          <a:lstStyle/>
          <a:p>
            <a:r>
              <a:rPr lang="en-GB" sz="8000" u="sng" dirty="0">
                <a:solidFill>
                  <a:srgbClr val="FFFF00"/>
                </a:solidFill>
              </a:rPr>
              <a:t>super</a:t>
            </a:r>
            <a:r>
              <a:rPr lang="en-GB" sz="8000" dirty="0">
                <a:solidFill>
                  <a:schemeClr val="bg1"/>
                </a:solidFill>
              </a:rPr>
              <a:t>stitious</a:t>
            </a:r>
          </a:p>
        </p:txBody>
      </p:sp>
    </p:spTree>
    <p:extLst>
      <p:ext uri="{BB962C8B-B14F-4D97-AF65-F5344CB8AC3E}">
        <p14:creationId xmlns:p14="http://schemas.microsoft.com/office/powerpoint/2010/main" val="81345310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iagram&#10;&#10;Description automatically generated">
            <a:extLst>
              <a:ext uri="{FF2B5EF4-FFF2-40B4-BE49-F238E27FC236}">
                <a16:creationId xmlns:a16="http://schemas.microsoft.com/office/drawing/2014/main" id="{0C89F22A-850B-4881-6D44-69392E4DC46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0903132" cy="5020243"/>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She had a supercilious smile.</a:t>
            </a:r>
          </a:p>
        </p:txBody>
      </p:sp>
      <p:pic>
        <p:nvPicPr>
          <p:cNvPr id="6" name="Picture 5" descr="A picture containing toy, vector graphics&#10;&#10;Description automatically generated">
            <a:extLst>
              <a:ext uri="{FF2B5EF4-FFF2-40B4-BE49-F238E27FC236}">
                <a16:creationId xmlns:a16="http://schemas.microsoft.com/office/drawing/2014/main" id="{12D98F40-249E-72C0-CD50-600C3F61873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7086" y="1882871"/>
            <a:ext cx="5070687" cy="3997950"/>
          </a:xfrm>
          <a:prstGeom prst="rect">
            <a:avLst/>
          </a:prstGeom>
          <a:effectLst>
            <a:outerShdw blurRad="63500" sx="102000" sy="102000" algn="ctr" rotWithShape="0">
              <a:prstClr val="black">
                <a:alpha val="40000"/>
              </a:prstClr>
            </a:outerShdw>
          </a:effectLst>
        </p:spPr>
      </p:pic>
      <p:sp>
        <p:nvSpPr>
          <p:cNvPr id="7" name="TextBox 6">
            <a:extLst>
              <a:ext uri="{FF2B5EF4-FFF2-40B4-BE49-F238E27FC236}">
                <a16:creationId xmlns:a16="http://schemas.microsoft.com/office/drawing/2014/main" id="{E9203326-0665-E0D4-0DBE-545FD7172E5B}"/>
              </a:ext>
            </a:extLst>
          </p:cNvPr>
          <p:cNvSpPr txBox="1"/>
          <p:nvPr/>
        </p:nvSpPr>
        <p:spPr>
          <a:xfrm>
            <a:off x="3735977" y="2558407"/>
            <a:ext cx="7106193" cy="1323439"/>
          </a:xfrm>
          <a:prstGeom prst="rect">
            <a:avLst/>
          </a:prstGeom>
          <a:noFill/>
        </p:spPr>
        <p:txBody>
          <a:bodyPr wrap="square" rtlCol="0">
            <a:spAutoFit/>
          </a:bodyPr>
          <a:lstStyle/>
          <a:p>
            <a:r>
              <a:rPr lang="en-GB" sz="8000" u="sng" dirty="0">
                <a:solidFill>
                  <a:srgbClr val="7030A0"/>
                </a:solidFill>
              </a:rPr>
              <a:t>super</a:t>
            </a:r>
            <a:r>
              <a:rPr lang="en-GB" sz="8000" dirty="0">
                <a:solidFill>
                  <a:schemeClr val="bg1"/>
                </a:solidFill>
              </a:rPr>
              <a:t>cilious</a:t>
            </a:r>
          </a:p>
        </p:txBody>
      </p:sp>
      <p:sp>
        <p:nvSpPr>
          <p:cNvPr id="5" name="TextBox 4">
            <a:extLst>
              <a:ext uri="{FF2B5EF4-FFF2-40B4-BE49-F238E27FC236}">
                <a16:creationId xmlns:a16="http://schemas.microsoft.com/office/drawing/2014/main" id="{81E5BABF-8964-D9B5-D684-C26F6F7A4CA2}"/>
              </a:ext>
            </a:extLst>
          </p:cNvPr>
          <p:cNvSpPr txBox="1"/>
          <p:nvPr/>
        </p:nvSpPr>
        <p:spPr>
          <a:xfrm>
            <a:off x="3735977" y="3707815"/>
            <a:ext cx="7184572" cy="369332"/>
          </a:xfrm>
          <a:prstGeom prst="rect">
            <a:avLst/>
          </a:prstGeom>
          <a:noFill/>
        </p:spPr>
        <p:txBody>
          <a:bodyPr wrap="square" rtlCol="0">
            <a:spAutoFit/>
          </a:bodyPr>
          <a:lstStyle/>
          <a:p>
            <a:r>
              <a:rPr lang="en-GB" dirty="0">
                <a:solidFill>
                  <a:schemeClr val="bg1"/>
                </a:solidFill>
              </a:rPr>
              <a:t>Supercilious means to look down upon someone (from above).</a:t>
            </a:r>
          </a:p>
        </p:txBody>
      </p:sp>
    </p:spTree>
    <p:extLst>
      <p:ext uri="{BB962C8B-B14F-4D97-AF65-F5344CB8AC3E}">
        <p14:creationId xmlns:p14="http://schemas.microsoft.com/office/powerpoint/2010/main" val="15978414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F3BBC2-78C4-F7C3-DAD0-17851C20661B}"/>
            </a:ext>
          </a:extLst>
        </p:cNvPr>
        <p:cNvGrpSpPr/>
        <p:nvPr/>
      </p:nvGrpSpPr>
      <p:grpSpPr>
        <a:xfrm>
          <a:off x="0" y="0"/>
          <a:ext cx="0" cy="0"/>
          <a:chOff x="0" y="0"/>
          <a:chExt cx="0" cy="0"/>
        </a:xfrm>
      </p:grpSpPr>
      <p:pic>
        <p:nvPicPr>
          <p:cNvPr id="4" name="Picture 3" descr="Diagram&#10;&#10;Description automatically generated">
            <a:extLst>
              <a:ext uri="{FF2B5EF4-FFF2-40B4-BE49-F238E27FC236}">
                <a16:creationId xmlns:a16="http://schemas.microsoft.com/office/drawing/2014/main" id="{8C357764-9647-7503-7ADE-698BFCBA87B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8194" name="Title 20">
            <a:extLst>
              <a:ext uri="{FF2B5EF4-FFF2-40B4-BE49-F238E27FC236}">
                <a16:creationId xmlns:a16="http://schemas.microsoft.com/office/drawing/2014/main" id="{A02003C8-DB26-D8EE-A026-BFB4B4E2F562}"/>
              </a:ext>
            </a:extLst>
          </p:cNvPr>
          <p:cNvSpPr>
            <a:spLocks noGrp="1"/>
          </p:cNvSpPr>
          <p:nvPr>
            <p:ph type="title"/>
          </p:nvPr>
        </p:nvSpPr>
        <p:spPr>
          <a:xfrm>
            <a:off x="1584961" y="488304"/>
            <a:ext cx="9530716" cy="993775"/>
          </a:xfrm>
          <a:prstGeom prst="roundRect">
            <a:avLst/>
          </a:prstGeom>
          <a:solidFill>
            <a:srgbClr val="7030A0"/>
          </a:solidFill>
          <a:effectLst>
            <a:outerShdw blurRad="50800" dist="38100" dir="5400000" algn="t" rotWithShape="0">
              <a:prstClr val="black">
                <a:alpha val="40000"/>
              </a:prstClr>
            </a:outerShdw>
          </a:effectLst>
        </p:spPr>
        <p:txBody>
          <a:bodyPr/>
          <a:lstStyle/>
          <a:p>
            <a:pPr algn="ctr" eaLnBrk="1" hangingPunct="1"/>
            <a:r>
              <a:rPr lang="en-GB" altLang="en-US" sz="3600" dirty="0">
                <a:solidFill>
                  <a:schemeClr val="bg1"/>
                </a:solidFill>
                <a:latin typeface="+mj-lt"/>
              </a:rPr>
              <a:t>Can you spot the spelling mistake?</a:t>
            </a:r>
          </a:p>
        </p:txBody>
      </p:sp>
      <p:sp>
        <p:nvSpPr>
          <p:cNvPr id="32" name="Rectangle: Rounded Corners 31">
            <a:extLst>
              <a:ext uri="{FF2B5EF4-FFF2-40B4-BE49-F238E27FC236}">
                <a16:creationId xmlns:a16="http://schemas.microsoft.com/office/drawing/2014/main" id="{77D3FF0C-83D9-6745-64A3-DFB672C09259}"/>
              </a:ext>
            </a:extLst>
          </p:cNvPr>
          <p:cNvSpPr/>
          <p:nvPr/>
        </p:nvSpPr>
        <p:spPr>
          <a:xfrm>
            <a:off x="332509" y="1733455"/>
            <a:ext cx="11471564" cy="4636241"/>
          </a:xfrm>
          <a:prstGeom prst="roundRect">
            <a:avLst>
              <a:gd name="adj" fmla="val 6985"/>
            </a:avLst>
          </a:prstGeom>
          <a:solidFill>
            <a:srgbClr val="EF802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4" name="Picture 33" descr="A picture containing wheel&#10;&#10;Description automatically generated">
            <a:extLst>
              <a:ext uri="{FF2B5EF4-FFF2-40B4-BE49-F238E27FC236}">
                <a16:creationId xmlns:a16="http://schemas.microsoft.com/office/drawing/2014/main" id="{25C3CD16-A1F1-67AE-35C2-721F9C766A6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5771" y="-63648"/>
            <a:ext cx="2321476" cy="2165903"/>
          </a:xfrm>
          <a:prstGeom prst="rect">
            <a:avLst/>
          </a:prstGeom>
        </p:spPr>
      </p:pic>
      <p:sp>
        <p:nvSpPr>
          <p:cNvPr id="6" name="TextBox 5">
            <a:extLst>
              <a:ext uri="{FF2B5EF4-FFF2-40B4-BE49-F238E27FC236}">
                <a16:creationId xmlns:a16="http://schemas.microsoft.com/office/drawing/2014/main" id="{098B377D-4174-F3B0-71F9-6BCAFA023AFD}"/>
              </a:ext>
            </a:extLst>
          </p:cNvPr>
          <p:cNvSpPr txBox="1"/>
          <p:nvPr/>
        </p:nvSpPr>
        <p:spPr>
          <a:xfrm>
            <a:off x="332509" y="2013492"/>
            <a:ext cx="11471564" cy="1138773"/>
          </a:xfrm>
          <a:prstGeom prst="rect">
            <a:avLst/>
          </a:prstGeom>
          <a:noFill/>
        </p:spPr>
        <p:txBody>
          <a:bodyPr wrap="square" rtlCol="0">
            <a:spAutoFit/>
          </a:bodyPr>
          <a:lstStyle/>
          <a:p>
            <a:pPr algn="ctr"/>
            <a:r>
              <a:rPr lang="en-GB" sz="3400" dirty="0">
                <a:solidFill>
                  <a:schemeClr val="bg1"/>
                </a:solidFill>
              </a:rPr>
              <a:t>In this enchanted section of Mathedonia, the air </a:t>
            </a:r>
          </a:p>
          <a:p>
            <a:pPr algn="ctr"/>
            <a:r>
              <a:rPr lang="en-GB" sz="3400" dirty="0">
                <a:solidFill>
                  <a:schemeClr val="bg1"/>
                </a:solidFill>
              </a:rPr>
              <a:t>crackled with suparnatural vibes.</a:t>
            </a:r>
          </a:p>
        </p:txBody>
      </p:sp>
      <p:sp>
        <p:nvSpPr>
          <p:cNvPr id="5" name="TextBox 4">
            <a:extLst>
              <a:ext uri="{FF2B5EF4-FFF2-40B4-BE49-F238E27FC236}">
                <a16:creationId xmlns:a16="http://schemas.microsoft.com/office/drawing/2014/main" id="{F0DEE1AF-CD63-92C3-FF47-5BE5E073B2B9}"/>
              </a:ext>
            </a:extLst>
          </p:cNvPr>
          <p:cNvSpPr txBox="1"/>
          <p:nvPr/>
        </p:nvSpPr>
        <p:spPr>
          <a:xfrm>
            <a:off x="332509" y="5064137"/>
            <a:ext cx="11471564" cy="1138773"/>
          </a:xfrm>
          <a:prstGeom prst="rect">
            <a:avLst/>
          </a:prstGeom>
          <a:noFill/>
        </p:spPr>
        <p:txBody>
          <a:bodyPr wrap="square" rtlCol="0">
            <a:spAutoFit/>
          </a:bodyPr>
          <a:lstStyle/>
          <a:p>
            <a:pPr algn="ctr"/>
            <a:r>
              <a:rPr lang="en-GB" sz="3400" dirty="0">
                <a:solidFill>
                  <a:schemeClr val="bg1"/>
                </a:solidFill>
              </a:rPr>
              <a:t>In this enchanted section of Mathedonia, the air </a:t>
            </a:r>
          </a:p>
          <a:p>
            <a:pPr algn="ctr"/>
            <a:r>
              <a:rPr lang="en-GB" sz="3400" dirty="0">
                <a:solidFill>
                  <a:schemeClr val="bg1"/>
                </a:solidFill>
              </a:rPr>
              <a:t>crackled with </a:t>
            </a:r>
            <a:r>
              <a:rPr lang="en-GB" sz="3400" u="sng" dirty="0">
                <a:solidFill>
                  <a:schemeClr val="accent6">
                    <a:lumMod val="50000"/>
                  </a:schemeClr>
                </a:solidFill>
              </a:rPr>
              <a:t>supernatural</a:t>
            </a:r>
            <a:r>
              <a:rPr lang="en-GB" sz="3400" dirty="0">
                <a:solidFill>
                  <a:schemeClr val="bg1"/>
                </a:solidFill>
              </a:rPr>
              <a:t> vibes.</a:t>
            </a:r>
          </a:p>
        </p:txBody>
      </p:sp>
      <p:sp>
        <p:nvSpPr>
          <p:cNvPr id="7" name="TextBox 6">
            <a:extLst>
              <a:ext uri="{FF2B5EF4-FFF2-40B4-BE49-F238E27FC236}">
                <a16:creationId xmlns:a16="http://schemas.microsoft.com/office/drawing/2014/main" id="{B2DDB002-79BE-856D-A621-6F4457256337}"/>
              </a:ext>
            </a:extLst>
          </p:cNvPr>
          <p:cNvSpPr txBox="1"/>
          <p:nvPr/>
        </p:nvSpPr>
        <p:spPr>
          <a:xfrm>
            <a:off x="332509" y="3538815"/>
            <a:ext cx="11471564" cy="1138773"/>
          </a:xfrm>
          <a:prstGeom prst="rect">
            <a:avLst/>
          </a:prstGeom>
          <a:noFill/>
        </p:spPr>
        <p:txBody>
          <a:bodyPr wrap="square" rtlCol="0">
            <a:spAutoFit/>
          </a:bodyPr>
          <a:lstStyle/>
          <a:p>
            <a:pPr algn="ctr"/>
            <a:r>
              <a:rPr lang="en-GB" sz="3400" dirty="0">
                <a:solidFill>
                  <a:schemeClr val="bg1"/>
                </a:solidFill>
              </a:rPr>
              <a:t>In this enchanted section of Mathedonia, the air </a:t>
            </a:r>
          </a:p>
          <a:p>
            <a:pPr algn="ctr"/>
            <a:r>
              <a:rPr lang="en-GB" sz="3400" dirty="0">
                <a:solidFill>
                  <a:schemeClr val="bg1"/>
                </a:solidFill>
              </a:rPr>
              <a:t>crackled with supernatural vibes.</a:t>
            </a:r>
          </a:p>
        </p:txBody>
      </p:sp>
      <p:cxnSp>
        <p:nvCxnSpPr>
          <p:cNvPr id="9" name="Straight Connector 8">
            <a:extLst>
              <a:ext uri="{FF2B5EF4-FFF2-40B4-BE49-F238E27FC236}">
                <a16:creationId xmlns:a16="http://schemas.microsoft.com/office/drawing/2014/main" id="{DEB012F2-EDA5-8E4D-9CC0-6626295B7CFA}"/>
              </a:ext>
            </a:extLst>
          </p:cNvPr>
          <p:cNvCxnSpPr>
            <a:cxnSpLocks/>
          </p:cNvCxnSpPr>
          <p:nvPr/>
        </p:nvCxnSpPr>
        <p:spPr>
          <a:xfrm>
            <a:off x="2283832" y="3376318"/>
            <a:ext cx="732755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D38FFCC3-1B7D-2B02-50AC-2A87514CE0D0}"/>
              </a:ext>
            </a:extLst>
          </p:cNvPr>
          <p:cNvCxnSpPr>
            <a:cxnSpLocks/>
          </p:cNvCxnSpPr>
          <p:nvPr/>
        </p:nvCxnSpPr>
        <p:spPr>
          <a:xfrm>
            <a:off x="2283832" y="4901641"/>
            <a:ext cx="732755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448488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7">
                                            <p:txEl>
                                              <p:pRg st="1" end="1"/>
                                            </p:txEl>
                                          </p:spTgt>
                                        </p:tgtEl>
                                        <p:attrNameLst>
                                          <p:attrName>style.visibility</p:attrName>
                                        </p:attrNameLst>
                                      </p:cBhvr>
                                      <p:to>
                                        <p:strVal val="visible"/>
                                      </p:to>
                                    </p:set>
                                    <p:animEffect transition="in" filter="fade">
                                      <p:cBhvr>
                                        <p:cTn id="10" dur="500"/>
                                        <p:tgtEl>
                                          <p:spTgt spid="7">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background pattern&#10;&#10;Description automatically generated">
            <a:extLst>
              <a:ext uri="{FF2B5EF4-FFF2-40B4-BE49-F238E27FC236}">
                <a16:creationId xmlns:a16="http://schemas.microsoft.com/office/drawing/2014/main" id="{CB086559-B5FB-1A9A-82A9-FE86BC196D7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65" y="0"/>
            <a:ext cx="12178469" cy="6858000"/>
          </a:xfrm>
          <a:prstGeom prst="rect">
            <a:avLst/>
          </a:prstGeom>
        </p:spPr>
      </p:pic>
      <p:sp>
        <p:nvSpPr>
          <p:cNvPr id="7" name="Rectangle: Rounded Corners 6">
            <a:extLst>
              <a:ext uri="{FF2B5EF4-FFF2-40B4-BE49-F238E27FC236}">
                <a16:creationId xmlns:a16="http://schemas.microsoft.com/office/drawing/2014/main" id="{36978792-A5EE-496B-B0E0-C6FD309BE292}"/>
              </a:ext>
            </a:extLst>
          </p:cNvPr>
          <p:cNvSpPr/>
          <p:nvPr/>
        </p:nvSpPr>
        <p:spPr>
          <a:xfrm>
            <a:off x="2139518" y="1660124"/>
            <a:ext cx="8016536" cy="4136994"/>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pic>
        <p:nvPicPr>
          <p:cNvPr id="9" name="Picture 8" descr="A picture containing text&#10;&#10;Description automatically generated">
            <a:extLst>
              <a:ext uri="{FF2B5EF4-FFF2-40B4-BE49-F238E27FC236}">
                <a16:creationId xmlns:a16="http://schemas.microsoft.com/office/drawing/2014/main" id="{8631F5E2-E18F-1587-F217-04424B6CA0E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89437" y="3806660"/>
            <a:ext cx="2556073" cy="1424548"/>
          </a:xfrm>
          <a:prstGeom prst="rect">
            <a:avLst/>
          </a:prstGeom>
        </p:spPr>
      </p:pic>
      <p:sp>
        <p:nvSpPr>
          <p:cNvPr id="11266" name="Title 1">
            <a:extLst>
              <a:ext uri="{FF2B5EF4-FFF2-40B4-BE49-F238E27FC236}">
                <a16:creationId xmlns:a16="http://schemas.microsoft.com/office/drawing/2014/main" id="{9AFD9B2D-C6E6-FEA9-2F40-C75AC71C59F2}"/>
              </a:ext>
            </a:extLst>
          </p:cNvPr>
          <p:cNvSpPr>
            <a:spLocks noGrp="1"/>
          </p:cNvSpPr>
          <p:nvPr>
            <p:ph type="title"/>
          </p:nvPr>
        </p:nvSpPr>
        <p:spPr>
          <a:xfrm>
            <a:off x="1764144" y="573434"/>
            <a:ext cx="8709891" cy="870533"/>
          </a:xfrm>
          <a:prstGeom prst="roundRect">
            <a:avLst>
              <a:gd name="adj" fmla="val 50000"/>
            </a:avLst>
          </a:prstGeom>
          <a:solidFill>
            <a:srgbClr val="7030A0"/>
          </a:solidFill>
          <a:effectLst>
            <a:outerShdw blurRad="50800" dist="38100" dir="5400000" algn="t" rotWithShape="0">
              <a:prstClr val="black">
                <a:alpha val="40000"/>
              </a:prstClr>
            </a:outerShdw>
          </a:effectLst>
        </p:spPr>
        <p:txBody>
          <a:bodyPr/>
          <a:lstStyle/>
          <a:p>
            <a:pPr algn="ctr" eaLnBrk="1" hangingPunct="1"/>
            <a:r>
              <a:rPr lang="en-GB" altLang="en-US" sz="2800" dirty="0">
                <a:solidFill>
                  <a:schemeClr val="bg1"/>
                </a:solidFill>
              </a:rPr>
              <a:t>Here are this week’s spellings to practise:</a:t>
            </a:r>
          </a:p>
        </p:txBody>
      </p:sp>
      <p:sp>
        <p:nvSpPr>
          <p:cNvPr id="3" name="Rectangle 2">
            <a:extLst>
              <a:ext uri="{FF2B5EF4-FFF2-40B4-BE49-F238E27FC236}">
                <a16:creationId xmlns:a16="http://schemas.microsoft.com/office/drawing/2014/main" id="{14A98FF5-4F3C-D9B6-7AF1-1894F0939983}"/>
              </a:ext>
            </a:extLst>
          </p:cNvPr>
          <p:cNvSpPr>
            <a:spLocks noChangeArrowheads="1"/>
          </p:cNvSpPr>
          <p:nvPr/>
        </p:nvSpPr>
        <p:spPr bwMode="auto">
          <a:xfrm>
            <a:off x="2855909" y="1770365"/>
            <a:ext cx="7459640" cy="3966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numCol="2">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marL="712788" indent="-712788">
              <a:lnSpc>
                <a:spcPct val="150000"/>
              </a:lnSpc>
              <a:spcBef>
                <a:spcPct val="0"/>
              </a:spcBef>
              <a:buAutoNum type="arabicPeriod"/>
            </a:pPr>
            <a:r>
              <a:rPr lang="en-GB" altLang="en-US" sz="2800" dirty="0">
                <a:solidFill>
                  <a:schemeClr val="tx1"/>
                </a:solidFill>
                <a:latin typeface="Andika" panose="02000000000000000000" pitchFamily="2" charset="0"/>
              </a:rPr>
              <a:t>super</a:t>
            </a:r>
          </a:p>
          <a:p>
            <a:pPr marL="712788" indent="-712788">
              <a:lnSpc>
                <a:spcPct val="150000"/>
              </a:lnSpc>
              <a:spcBef>
                <a:spcPct val="0"/>
              </a:spcBef>
              <a:buAutoNum type="arabicPeriod"/>
            </a:pPr>
            <a:r>
              <a:rPr lang="en-GB" altLang="en-US" sz="2800" dirty="0">
                <a:solidFill>
                  <a:schemeClr val="tx1"/>
                </a:solidFill>
                <a:latin typeface="Andika" panose="02000000000000000000" pitchFamily="2" charset="0"/>
              </a:rPr>
              <a:t>superhero</a:t>
            </a:r>
          </a:p>
          <a:p>
            <a:pPr marL="712788" indent="-712788">
              <a:lnSpc>
                <a:spcPct val="150000"/>
              </a:lnSpc>
              <a:spcBef>
                <a:spcPct val="0"/>
              </a:spcBef>
              <a:buAutoNum type="arabicPeriod"/>
            </a:pPr>
            <a:r>
              <a:rPr lang="en-GB" altLang="en-US" sz="2800" dirty="0">
                <a:solidFill>
                  <a:schemeClr val="tx1"/>
                </a:solidFill>
                <a:latin typeface="Andika" panose="02000000000000000000" pitchFamily="2" charset="0"/>
              </a:rPr>
              <a:t>supermarket</a:t>
            </a:r>
          </a:p>
          <a:p>
            <a:pPr marL="712788" indent="-712788">
              <a:lnSpc>
                <a:spcPct val="150000"/>
              </a:lnSpc>
              <a:spcBef>
                <a:spcPct val="0"/>
              </a:spcBef>
              <a:buAutoNum type="arabicPeriod"/>
            </a:pPr>
            <a:r>
              <a:rPr lang="en-GB" altLang="en-US" sz="2800" dirty="0">
                <a:solidFill>
                  <a:schemeClr val="tx1"/>
                </a:solidFill>
                <a:latin typeface="Andika" panose="02000000000000000000" pitchFamily="2" charset="0"/>
              </a:rPr>
              <a:t>superstar</a:t>
            </a:r>
          </a:p>
          <a:p>
            <a:pPr marL="712788" indent="-712788">
              <a:lnSpc>
                <a:spcPct val="150000"/>
              </a:lnSpc>
              <a:spcBef>
                <a:spcPct val="0"/>
              </a:spcBef>
              <a:buAutoNum type="arabicPeriod"/>
            </a:pPr>
            <a:r>
              <a:rPr lang="en-GB" altLang="en-US" sz="2800" dirty="0">
                <a:solidFill>
                  <a:schemeClr val="tx1"/>
                </a:solidFill>
                <a:latin typeface="Andika" panose="02000000000000000000" pitchFamily="2" charset="0"/>
              </a:rPr>
              <a:t>superstitious</a:t>
            </a:r>
          </a:p>
          <a:p>
            <a:pPr marL="712788" indent="-712788">
              <a:lnSpc>
                <a:spcPct val="150000"/>
              </a:lnSpc>
              <a:spcBef>
                <a:spcPct val="0"/>
              </a:spcBef>
              <a:buAutoNum type="arabicPeriod"/>
            </a:pPr>
            <a:r>
              <a:rPr lang="en-GB" altLang="en-US" sz="2800" dirty="0">
                <a:solidFill>
                  <a:schemeClr val="tx1"/>
                </a:solidFill>
                <a:latin typeface="Andika" panose="02000000000000000000" pitchFamily="2" charset="0"/>
              </a:rPr>
              <a:t>supersonic</a:t>
            </a:r>
          </a:p>
          <a:p>
            <a:pPr marL="712788" indent="-712788">
              <a:lnSpc>
                <a:spcPct val="150000"/>
              </a:lnSpc>
              <a:spcBef>
                <a:spcPct val="0"/>
              </a:spcBef>
              <a:buAutoNum type="arabicPeriod"/>
            </a:pPr>
            <a:r>
              <a:rPr lang="en-GB" altLang="en-US" sz="2800" dirty="0">
                <a:solidFill>
                  <a:schemeClr val="tx1"/>
                </a:solidFill>
                <a:latin typeface="Andika" panose="02000000000000000000" pitchFamily="2" charset="0"/>
              </a:rPr>
              <a:t>superpower</a:t>
            </a:r>
          </a:p>
          <a:p>
            <a:pPr marL="712788" indent="-712788">
              <a:lnSpc>
                <a:spcPct val="150000"/>
              </a:lnSpc>
              <a:spcBef>
                <a:spcPct val="0"/>
              </a:spcBef>
              <a:buAutoNum type="arabicPeriod"/>
            </a:pPr>
            <a:r>
              <a:rPr lang="en-GB" altLang="en-US" sz="2800" dirty="0">
                <a:solidFill>
                  <a:schemeClr val="tx1"/>
                </a:solidFill>
                <a:latin typeface="Andika" panose="02000000000000000000" pitchFamily="2" charset="0"/>
              </a:rPr>
              <a:t>supernatural</a:t>
            </a:r>
          </a:p>
          <a:p>
            <a:pPr marL="712788" indent="-712788">
              <a:lnSpc>
                <a:spcPct val="150000"/>
              </a:lnSpc>
              <a:spcBef>
                <a:spcPct val="0"/>
              </a:spcBef>
              <a:buAutoNum type="arabicPeriod"/>
            </a:pPr>
            <a:r>
              <a:rPr lang="en-GB" altLang="en-US" sz="2800" dirty="0">
                <a:solidFill>
                  <a:schemeClr val="tx1"/>
                </a:solidFill>
                <a:latin typeface="Andika" panose="02000000000000000000" pitchFamily="2" charset="0"/>
              </a:rPr>
              <a:t>supervise</a:t>
            </a:r>
          </a:p>
          <a:p>
            <a:pPr marL="712788" indent="-712788">
              <a:lnSpc>
                <a:spcPct val="150000"/>
              </a:lnSpc>
              <a:spcBef>
                <a:spcPct val="0"/>
              </a:spcBef>
              <a:buAutoNum type="arabicPeriod"/>
            </a:pPr>
            <a:r>
              <a:rPr lang="en-GB" altLang="en-US" sz="2800" dirty="0">
                <a:solidFill>
                  <a:schemeClr val="tx1"/>
                </a:solidFill>
                <a:latin typeface="Andika" panose="02000000000000000000" pitchFamily="2" charset="0"/>
              </a:rPr>
              <a:t>superior</a:t>
            </a:r>
          </a:p>
          <a:p>
            <a:pPr marL="712788" indent="-712788">
              <a:lnSpc>
                <a:spcPct val="150000"/>
              </a:lnSpc>
              <a:spcBef>
                <a:spcPct val="0"/>
              </a:spcBef>
              <a:buAutoNum type="arabicPeriod"/>
            </a:pPr>
            <a:r>
              <a:rPr lang="en-GB" altLang="en-US" sz="2800" dirty="0">
                <a:solidFill>
                  <a:schemeClr val="tx1"/>
                </a:solidFill>
                <a:latin typeface="Andika" panose="02000000000000000000" pitchFamily="2" charset="0"/>
              </a:rPr>
              <a:t>superscript</a:t>
            </a:r>
          </a:p>
          <a:p>
            <a:pPr marL="712788" indent="-712788">
              <a:lnSpc>
                <a:spcPct val="150000"/>
              </a:lnSpc>
              <a:spcBef>
                <a:spcPct val="0"/>
              </a:spcBef>
              <a:buAutoNum type="arabicPeriod"/>
            </a:pPr>
            <a:r>
              <a:rPr lang="en-GB" altLang="en-US" sz="2800" dirty="0">
                <a:solidFill>
                  <a:schemeClr val="tx1"/>
                </a:solidFill>
                <a:latin typeface="Andika" panose="02000000000000000000" pitchFamily="2" charset="0"/>
              </a:rPr>
              <a:t>supercilious</a:t>
            </a:r>
          </a:p>
        </p:txBody>
      </p:sp>
      <p:pic>
        <p:nvPicPr>
          <p:cNvPr id="10" name="Picture 9">
            <a:extLst>
              <a:ext uri="{FF2B5EF4-FFF2-40B4-BE49-F238E27FC236}">
                <a16:creationId xmlns:a16="http://schemas.microsoft.com/office/drawing/2014/main" id="{D950D525-0002-1CE1-9E55-5F24B4AC5FF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0381" y="-280644"/>
            <a:ext cx="1562456" cy="2578687"/>
          </a:xfrm>
          <a:prstGeom prst="rect">
            <a:avLst/>
          </a:prstGeom>
          <a:effectLst>
            <a:outerShdw blurRad="63500" sx="102000" sy="102000" algn="ctr" rotWithShape="0">
              <a:prstClr val="black">
                <a:alpha val="40000"/>
              </a:prstClr>
            </a:outerShdw>
          </a:effectLst>
        </p:spPr>
      </p:pic>
      <p:sp>
        <p:nvSpPr>
          <p:cNvPr id="2" name="Rectangle: Rounded Corners 1">
            <a:hlinkClick r:id="rId5"/>
            <a:extLst>
              <a:ext uri="{FF2B5EF4-FFF2-40B4-BE49-F238E27FC236}">
                <a16:creationId xmlns:a16="http://schemas.microsoft.com/office/drawing/2014/main" id="{AB87BF5D-373E-1FE4-5A88-17C0198A8616}"/>
              </a:ext>
            </a:extLst>
          </p:cNvPr>
          <p:cNvSpPr/>
          <p:nvPr/>
        </p:nvSpPr>
        <p:spPr>
          <a:xfrm>
            <a:off x="8941591" y="5524105"/>
            <a:ext cx="3064887" cy="1159496"/>
          </a:xfrm>
          <a:prstGeom prst="roundRect">
            <a:avLst/>
          </a:prstGeom>
          <a:solidFill>
            <a:srgbClr val="00B05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Click here to </a:t>
            </a:r>
            <a:br>
              <a:rPr lang="en-GB" sz="2400" b="1" dirty="0">
                <a:solidFill>
                  <a:schemeClr val="bg1"/>
                </a:solidFill>
              </a:rPr>
            </a:br>
            <a:r>
              <a:rPr lang="en-GB" sz="2400" b="1" dirty="0">
                <a:solidFill>
                  <a:schemeClr val="bg1"/>
                </a:solidFill>
              </a:rPr>
              <a:t>give feedback.</a:t>
            </a:r>
            <a:endParaRPr lang="en-GB" sz="800" b="1"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4.16667E-6 3.7037E-6 L 1.29115 0.3412 " pathEditMode="relative" rAng="0" ptsTypes="AA">
                                      <p:cBhvr>
                                        <p:cTn id="6" dur="5000" fill="hold"/>
                                        <p:tgtEl>
                                          <p:spTgt spid="9"/>
                                        </p:tgtEl>
                                        <p:attrNameLst>
                                          <p:attrName>ppt_x</p:attrName>
                                          <p:attrName>ppt_y</p:attrName>
                                        </p:attrNameLst>
                                      </p:cBhvr>
                                      <p:rCtr x="64557" y="17060"/>
                                    </p:animMotion>
                                  </p:childTnLst>
                                </p:cTn>
                              </p:par>
                            </p:childTnLst>
                          </p:cTn>
                        </p:par>
                      </p:childTnLst>
                    </p:cTn>
                  </p:par>
                  <p:par>
                    <p:cTn id="7" fill="hold">
                      <p:stCondLst>
                        <p:cond delay="indefinite"/>
                      </p:stCondLst>
                      <p:childTnLst>
                        <p:par>
                          <p:cTn id="8" fill="hold">
                            <p:stCondLst>
                              <p:cond delay="0"/>
                            </p:stCondLst>
                            <p:childTnLst>
                              <p:par>
                                <p:cTn id="9" presetID="26"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down)">
                                      <p:cBhvr>
                                        <p:cTn id="11" dur="580">
                                          <p:stCondLst>
                                            <p:cond delay="0"/>
                                          </p:stCondLst>
                                        </p:cTn>
                                        <p:tgtEl>
                                          <p:spTgt spid="10"/>
                                        </p:tgtEl>
                                      </p:cBhvr>
                                    </p:animEffect>
                                    <p:anim calcmode="lin" valueType="num">
                                      <p:cBhvr>
                                        <p:cTn id="12"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13"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14"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15"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16"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17" dur="26">
                                          <p:stCondLst>
                                            <p:cond delay="650"/>
                                          </p:stCondLst>
                                        </p:cTn>
                                        <p:tgtEl>
                                          <p:spTgt spid="10"/>
                                        </p:tgtEl>
                                      </p:cBhvr>
                                      <p:to x="100000" y="60000"/>
                                    </p:animScale>
                                    <p:animScale>
                                      <p:cBhvr>
                                        <p:cTn id="18" dur="166" decel="50000">
                                          <p:stCondLst>
                                            <p:cond delay="676"/>
                                          </p:stCondLst>
                                        </p:cTn>
                                        <p:tgtEl>
                                          <p:spTgt spid="10"/>
                                        </p:tgtEl>
                                      </p:cBhvr>
                                      <p:to x="100000" y="100000"/>
                                    </p:animScale>
                                    <p:animScale>
                                      <p:cBhvr>
                                        <p:cTn id="19" dur="26">
                                          <p:stCondLst>
                                            <p:cond delay="1312"/>
                                          </p:stCondLst>
                                        </p:cTn>
                                        <p:tgtEl>
                                          <p:spTgt spid="10"/>
                                        </p:tgtEl>
                                      </p:cBhvr>
                                      <p:to x="100000" y="80000"/>
                                    </p:animScale>
                                    <p:animScale>
                                      <p:cBhvr>
                                        <p:cTn id="20" dur="166" decel="50000">
                                          <p:stCondLst>
                                            <p:cond delay="1338"/>
                                          </p:stCondLst>
                                        </p:cTn>
                                        <p:tgtEl>
                                          <p:spTgt spid="10"/>
                                        </p:tgtEl>
                                      </p:cBhvr>
                                      <p:to x="100000" y="100000"/>
                                    </p:animScale>
                                    <p:animScale>
                                      <p:cBhvr>
                                        <p:cTn id="21" dur="26">
                                          <p:stCondLst>
                                            <p:cond delay="1642"/>
                                          </p:stCondLst>
                                        </p:cTn>
                                        <p:tgtEl>
                                          <p:spTgt spid="10"/>
                                        </p:tgtEl>
                                      </p:cBhvr>
                                      <p:to x="100000" y="90000"/>
                                    </p:animScale>
                                    <p:animScale>
                                      <p:cBhvr>
                                        <p:cTn id="22" dur="166" decel="50000">
                                          <p:stCondLst>
                                            <p:cond delay="1668"/>
                                          </p:stCondLst>
                                        </p:cTn>
                                        <p:tgtEl>
                                          <p:spTgt spid="10"/>
                                        </p:tgtEl>
                                      </p:cBhvr>
                                      <p:to x="100000" y="100000"/>
                                    </p:animScale>
                                    <p:animScale>
                                      <p:cBhvr>
                                        <p:cTn id="23" dur="26">
                                          <p:stCondLst>
                                            <p:cond delay="1808"/>
                                          </p:stCondLst>
                                        </p:cTn>
                                        <p:tgtEl>
                                          <p:spTgt spid="10"/>
                                        </p:tgtEl>
                                      </p:cBhvr>
                                      <p:to x="100000" y="95000"/>
                                    </p:animScale>
                                    <p:animScale>
                                      <p:cBhvr>
                                        <p:cTn id="24" dur="166" decel="50000">
                                          <p:stCondLst>
                                            <p:cond delay="1834"/>
                                          </p:stCondLst>
                                        </p:cTn>
                                        <p:tgtEl>
                                          <p:spTgt spid="10"/>
                                        </p:tgtEl>
                                      </p:cBhvr>
                                      <p:to x="100000" y="100000"/>
                                    </p:animScale>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fade">
                                      <p:cBhvr>
                                        <p:cTn id="2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agram, background pattern&#10;&#10;Description automatically generated">
            <a:extLst>
              <a:ext uri="{FF2B5EF4-FFF2-40B4-BE49-F238E27FC236}">
                <a16:creationId xmlns:a16="http://schemas.microsoft.com/office/drawing/2014/main" id="{6EC66508-6762-3D69-C5B9-C7464EC72F6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4" name="Content Placeholder 3">
            <a:extLst>
              <a:ext uri="{FF2B5EF4-FFF2-40B4-BE49-F238E27FC236}">
                <a16:creationId xmlns:a16="http://schemas.microsoft.com/office/drawing/2014/main" id="{0266F412-57D2-6B1E-2755-B45E87528B11}"/>
              </a:ext>
            </a:extLst>
          </p:cNvPr>
          <p:cNvSpPr>
            <a:spLocks noGrp="1"/>
          </p:cNvSpPr>
          <p:nvPr>
            <p:ph idx="1"/>
          </p:nvPr>
        </p:nvSpPr>
        <p:spPr/>
        <p:txBody>
          <a:bodyPr/>
          <a:lstStyle/>
          <a:p>
            <a:endParaRPr lang="en-GB" dirty="0"/>
          </a:p>
        </p:txBody>
      </p:sp>
      <p:sp>
        <p:nvSpPr>
          <p:cNvPr id="5" name="Content Placeholder 2">
            <a:extLst>
              <a:ext uri="{FF2B5EF4-FFF2-40B4-BE49-F238E27FC236}">
                <a16:creationId xmlns:a16="http://schemas.microsoft.com/office/drawing/2014/main" id="{0792704B-6C9F-9EC3-2B89-141F9B167416}"/>
              </a:ext>
            </a:extLst>
          </p:cNvPr>
          <p:cNvSpPr txBox="1">
            <a:spLocks/>
          </p:cNvSpPr>
          <p:nvPr/>
        </p:nvSpPr>
        <p:spPr>
          <a:xfrm>
            <a:off x="623174" y="370894"/>
            <a:ext cx="10945650" cy="6116211"/>
          </a:xfrm>
          <a:prstGeom prst="roundRect">
            <a:avLst>
              <a:gd name="adj" fmla="val 10524"/>
            </a:avLst>
          </a:prstGeom>
          <a:solidFill>
            <a:srgbClr val="7030A0"/>
          </a:solidFill>
          <a:effectLst>
            <a:outerShdw blurRad="50800" dist="38100" dir="5400000" algn="t" rotWithShape="0">
              <a:prstClr val="black">
                <a:alpha val="40000"/>
              </a:prstClr>
            </a:outerShdw>
          </a:effectLst>
        </p:spPr>
        <p:txBody>
          <a:bodyPr vert="horz" lIns="91440" tIns="45720" rIns="91440" bIns="45720" numCol="2"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0000"/>
              </a:lnSpc>
              <a:buFont typeface="Arial" panose="020B0604020202020204" pitchFamily="34" charset="0"/>
              <a:buNone/>
            </a:pPr>
            <a:r>
              <a:rPr lang="en-GB" sz="2400" b="1" dirty="0">
                <a:solidFill>
                  <a:schemeClr val="bg1"/>
                </a:solidFill>
              </a:rPr>
              <a:t>Mathedonia Daily News</a:t>
            </a:r>
          </a:p>
          <a:p>
            <a:pPr marL="0" indent="0" algn="ctr">
              <a:lnSpc>
                <a:spcPct val="120000"/>
              </a:lnSpc>
              <a:buFont typeface="Arial" panose="020B0604020202020204" pitchFamily="34" charset="0"/>
              <a:buNone/>
            </a:pPr>
            <a:r>
              <a:rPr lang="en-GB" sz="1800" u="sng" dirty="0">
                <a:solidFill>
                  <a:schemeClr val="bg1"/>
                </a:solidFill>
              </a:rPr>
              <a:t>Headline</a:t>
            </a:r>
            <a:r>
              <a:rPr lang="en-GB" sz="1800" dirty="0">
                <a:solidFill>
                  <a:schemeClr val="bg1"/>
                </a:solidFill>
              </a:rPr>
              <a:t>: </a:t>
            </a:r>
            <a:r>
              <a:rPr lang="en-GB" sz="1800" dirty="0">
                <a:solidFill>
                  <a:srgbClr val="FFFF00"/>
                </a:solidFill>
              </a:rPr>
              <a:t>Superheroes</a:t>
            </a:r>
            <a:r>
              <a:rPr lang="en-GB" sz="1800" dirty="0">
                <a:solidFill>
                  <a:schemeClr val="bg1"/>
                </a:solidFill>
              </a:rPr>
              <a:t> Emile and Aimee Save Planet Mathedonia from Scrambler!</a:t>
            </a:r>
          </a:p>
          <a:p>
            <a:pPr marL="0" indent="0">
              <a:lnSpc>
                <a:spcPct val="120000"/>
              </a:lnSpc>
              <a:buFont typeface="Arial" panose="020B0604020202020204" pitchFamily="34" charset="0"/>
              <a:buNone/>
            </a:pPr>
            <a:r>
              <a:rPr lang="en-GB" sz="1800" u="sng" dirty="0">
                <a:solidFill>
                  <a:schemeClr val="bg1"/>
                </a:solidFill>
              </a:rPr>
              <a:t>Byline</a:t>
            </a:r>
            <a:r>
              <a:rPr lang="en-GB" sz="1800" dirty="0">
                <a:solidFill>
                  <a:schemeClr val="bg1"/>
                </a:solidFill>
              </a:rPr>
              <a:t>: Reporter Galaxa</a:t>
            </a:r>
          </a:p>
          <a:p>
            <a:pPr marL="0" indent="0">
              <a:lnSpc>
                <a:spcPct val="120000"/>
              </a:lnSpc>
              <a:buFont typeface="Arial" panose="020B0604020202020204" pitchFamily="34" charset="0"/>
              <a:buNone/>
            </a:pPr>
            <a:r>
              <a:rPr lang="en-GB" sz="1800" u="sng" dirty="0">
                <a:solidFill>
                  <a:schemeClr val="bg1"/>
                </a:solidFill>
              </a:rPr>
              <a:t>Subheading</a:t>
            </a:r>
            <a:r>
              <a:rPr lang="en-GB" sz="1800" dirty="0">
                <a:solidFill>
                  <a:schemeClr val="bg1"/>
                </a:solidFill>
              </a:rPr>
              <a:t>: Underwater Adventure Unfolds as Scrambler's </a:t>
            </a:r>
            <a:r>
              <a:rPr lang="en-GB" sz="1800" dirty="0">
                <a:solidFill>
                  <a:srgbClr val="FFFF00"/>
                </a:solidFill>
              </a:rPr>
              <a:t>Supernatural</a:t>
            </a:r>
            <a:r>
              <a:rPr lang="en-GB" sz="1800" dirty="0">
                <a:solidFill>
                  <a:schemeClr val="bg1"/>
                </a:solidFill>
              </a:rPr>
              <a:t> Scheme is Foiled.</a:t>
            </a:r>
          </a:p>
          <a:p>
            <a:pPr marL="0" indent="0">
              <a:lnSpc>
                <a:spcPct val="120000"/>
              </a:lnSpc>
              <a:buFont typeface="Arial" panose="020B0604020202020204" pitchFamily="34" charset="0"/>
              <a:buNone/>
            </a:pPr>
            <a:r>
              <a:rPr lang="en-GB" sz="1800" u="sng" dirty="0">
                <a:solidFill>
                  <a:schemeClr val="bg1"/>
                </a:solidFill>
              </a:rPr>
              <a:t>Introduction</a:t>
            </a:r>
            <a:r>
              <a:rPr lang="en-GB" sz="1800" dirty="0">
                <a:solidFill>
                  <a:schemeClr val="bg1"/>
                </a:solidFill>
              </a:rPr>
              <a:t>: </a:t>
            </a:r>
          </a:p>
          <a:p>
            <a:pPr marL="0" indent="0">
              <a:lnSpc>
                <a:spcPct val="120000"/>
              </a:lnSpc>
              <a:buFont typeface="Arial" panose="020B0604020202020204" pitchFamily="34" charset="0"/>
              <a:buNone/>
            </a:pPr>
            <a:r>
              <a:rPr lang="en-GB" sz="1800" dirty="0">
                <a:solidFill>
                  <a:schemeClr val="bg1"/>
                </a:solidFill>
              </a:rPr>
              <a:t>Yesterday, our beloved heroes Emile, the red and purple alien, and his robotic friend Aimee, successfully intercepted the baddie Scrambler's latest plot to wreak havoc on Planet Mathedonia. Scrambler had stolen a powerful </a:t>
            </a:r>
            <a:r>
              <a:rPr lang="en-GB" sz="1800" dirty="0">
                <a:solidFill>
                  <a:srgbClr val="FFFF00"/>
                </a:solidFill>
              </a:rPr>
              <a:t>supernatural</a:t>
            </a:r>
            <a:r>
              <a:rPr lang="en-GB" sz="1800" dirty="0">
                <a:solidFill>
                  <a:schemeClr val="bg1"/>
                </a:solidFill>
              </a:rPr>
              <a:t> artefact and hidden it in an underwater lair. </a:t>
            </a:r>
          </a:p>
          <a:p>
            <a:pPr marL="0" indent="0">
              <a:lnSpc>
                <a:spcPct val="120000"/>
              </a:lnSpc>
              <a:buFont typeface="Arial" panose="020B0604020202020204" pitchFamily="34" charset="0"/>
              <a:buNone/>
            </a:pPr>
            <a:endParaRPr lang="en-GB" sz="1800" dirty="0">
              <a:solidFill>
                <a:schemeClr val="bg1"/>
              </a:solidFill>
            </a:endParaRPr>
          </a:p>
          <a:p>
            <a:pPr marL="0" indent="0">
              <a:lnSpc>
                <a:spcPct val="120000"/>
              </a:lnSpc>
              <a:buFont typeface="Arial" panose="020B0604020202020204" pitchFamily="34" charset="0"/>
              <a:buNone/>
            </a:pPr>
            <a:endParaRPr lang="en-GB" sz="1800" u="sng" dirty="0">
              <a:solidFill>
                <a:schemeClr val="bg1"/>
              </a:solidFill>
            </a:endParaRPr>
          </a:p>
          <a:p>
            <a:pPr marL="0" indent="0">
              <a:lnSpc>
                <a:spcPct val="120000"/>
              </a:lnSpc>
              <a:buFont typeface="Arial" panose="020B0604020202020204" pitchFamily="34" charset="0"/>
              <a:buNone/>
            </a:pPr>
            <a:endParaRPr lang="en-GB" sz="1800" u="sng" dirty="0">
              <a:solidFill>
                <a:schemeClr val="bg1"/>
              </a:solidFill>
            </a:endParaRPr>
          </a:p>
          <a:p>
            <a:pPr marL="0" indent="0">
              <a:lnSpc>
                <a:spcPct val="120000"/>
              </a:lnSpc>
              <a:buFont typeface="Arial" panose="020B0604020202020204" pitchFamily="34" charset="0"/>
              <a:buNone/>
            </a:pPr>
            <a:endParaRPr lang="en-GB" sz="1800" u="sng" dirty="0">
              <a:solidFill>
                <a:schemeClr val="bg1"/>
              </a:solidFill>
            </a:endParaRPr>
          </a:p>
          <a:p>
            <a:pPr marL="0" indent="0">
              <a:lnSpc>
                <a:spcPct val="120000"/>
              </a:lnSpc>
              <a:buFont typeface="Arial" panose="020B0604020202020204" pitchFamily="34" charset="0"/>
              <a:buNone/>
            </a:pPr>
            <a:r>
              <a:rPr lang="en-GB" sz="1800" u="sng" dirty="0">
                <a:solidFill>
                  <a:schemeClr val="bg1"/>
                </a:solidFill>
              </a:rPr>
              <a:t>Main Story: </a:t>
            </a:r>
          </a:p>
          <a:p>
            <a:pPr marL="0" indent="0">
              <a:lnSpc>
                <a:spcPct val="120000"/>
              </a:lnSpc>
              <a:buFont typeface="Arial" panose="020B0604020202020204" pitchFamily="34" charset="0"/>
              <a:buNone/>
            </a:pPr>
            <a:r>
              <a:rPr lang="en-GB" sz="1800" dirty="0">
                <a:solidFill>
                  <a:schemeClr val="bg1"/>
                </a:solidFill>
              </a:rPr>
              <a:t>In a daring mission, Emile and Aimee boarded their trusty submarine and prepared to submerge into the depths of the Mathedonian ocean. Using their skills, they subdivided the tasks—Emile navigated while Aimee scanned for dangers. Inspired by their favourite </a:t>
            </a:r>
            <a:r>
              <a:rPr lang="en-GB" sz="1800" dirty="0">
                <a:solidFill>
                  <a:srgbClr val="FFFF00"/>
                </a:solidFill>
              </a:rPr>
              <a:t>superhero</a:t>
            </a:r>
            <a:r>
              <a:rPr lang="en-GB" sz="1800" dirty="0">
                <a:solidFill>
                  <a:schemeClr val="bg1"/>
                </a:solidFill>
              </a:rPr>
              <a:t>, </a:t>
            </a:r>
            <a:r>
              <a:rPr lang="en-GB" sz="1800" dirty="0">
                <a:solidFill>
                  <a:srgbClr val="FFFF00"/>
                </a:solidFill>
              </a:rPr>
              <a:t>Superman</a:t>
            </a:r>
            <a:r>
              <a:rPr lang="en-GB" sz="1800" dirty="0">
                <a:solidFill>
                  <a:schemeClr val="bg1"/>
                </a:solidFill>
              </a:rPr>
              <a:t>, Emile wore a cape for courage. They journeyed past schools of colourful fish and coral reefs, feeling like they were on an exciting treasure hunt. The adventure reminded Emile of a shopping trip to the </a:t>
            </a:r>
            <a:r>
              <a:rPr lang="en-GB" sz="1800" dirty="0">
                <a:solidFill>
                  <a:srgbClr val="FFFF00"/>
                </a:solidFill>
              </a:rPr>
              <a:t>supermarket</a:t>
            </a:r>
            <a:r>
              <a:rPr lang="en-GB" sz="1800" dirty="0">
                <a:solidFill>
                  <a:schemeClr val="bg1"/>
                </a:solidFill>
              </a:rPr>
              <a:t>, where each aisle held a new discovery.</a:t>
            </a:r>
          </a:p>
          <a:p>
            <a:pPr marL="0" indent="0">
              <a:lnSpc>
                <a:spcPct val="120000"/>
              </a:lnSpc>
              <a:buFont typeface="Arial" panose="020B0604020202020204" pitchFamily="34" charset="0"/>
              <a:buNone/>
            </a:pPr>
            <a:r>
              <a:rPr lang="en-GB" sz="1800" dirty="0">
                <a:solidFill>
                  <a:schemeClr val="bg1"/>
                </a:solidFill>
              </a:rPr>
              <a:t>With Emile’s subconscious recalling </a:t>
            </a:r>
            <a:r>
              <a:rPr lang="en-GB" sz="1800" dirty="0">
                <a:solidFill>
                  <a:srgbClr val="FFFF00"/>
                </a:solidFill>
              </a:rPr>
              <a:t>superhero</a:t>
            </a:r>
            <a:r>
              <a:rPr lang="en-GB" sz="1800" dirty="0">
                <a:solidFill>
                  <a:schemeClr val="bg1"/>
                </a:solidFill>
              </a:rPr>
              <a:t> tactics and strategies, they finally reached Scrambler’s lair. After a tense showdown, they outsmarted Scrambler and retrieved the artefact, ensuring peace for Mathedonia.</a:t>
            </a:r>
          </a:p>
          <a:p>
            <a:pPr marL="0" indent="0">
              <a:lnSpc>
                <a:spcPct val="120000"/>
              </a:lnSpc>
              <a:buFont typeface="Arial" panose="020B0604020202020204" pitchFamily="34" charset="0"/>
              <a:buNone/>
            </a:pPr>
            <a:r>
              <a:rPr lang="en-GB" sz="1800" u="sng" dirty="0">
                <a:solidFill>
                  <a:schemeClr val="bg1"/>
                </a:solidFill>
              </a:rPr>
              <a:t>Conclusion</a:t>
            </a:r>
            <a:r>
              <a:rPr lang="en-GB" sz="1800" dirty="0">
                <a:solidFill>
                  <a:schemeClr val="bg1"/>
                </a:solidFill>
              </a:rPr>
              <a:t>: The citizens of Planet Mathedonia celebrate Emile and Aimee, our </a:t>
            </a:r>
            <a:r>
              <a:rPr lang="en-GB" sz="1800" dirty="0">
                <a:solidFill>
                  <a:srgbClr val="FFFF00"/>
                </a:solidFill>
              </a:rPr>
              <a:t>superstars</a:t>
            </a:r>
            <a:r>
              <a:rPr lang="en-GB" sz="1800" dirty="0">
                <a:solidFill>
                  <a:schemeClr val="bg1"/>
                </a:solidFill>
              </a:rPr>
              <a:t>, for their bravery and quick thinking. Once again, they’ve proven that teamwork and courage can overcome any challenge.</a:t>
            </a:r>
          </a:p>
        </p:txBody>
      </p:sp>
      <p:sp>
        <p:nvSpPr>
          <p:cNvPr id="2" name="Title 1">
            <a:extLst>
              <a:ext uri="{FF2B5EF4-FFF2-40B4-BE49-F238E27FC236}">
                <a16:creationId xmlns:a16="http://schemas.microsoft.com/office/drawing/2014/main" id="{E015EACE-46E4-DC19-B240-47C51E53011B}"/>
              </a:ext>
            </a:extLst>
          </p:cNvPr>
          <p:cNvSpPr txBox="1">
            <a:spLocks/>
          </p:cNvSpPr>
          <p:nvPr/>
        </p:nvSpPr>
        <p:spPr>
          <a:xfrm>
            <a:off x="1430481" y="6212335"/>
            <a:ext cx="9144000" cy="460218"/>
          </a:xfrm>
          <a:prstGeom prst="roundRect">
            <a:avLst>
              <a:gd name="adj" fmla="val 34651"/>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4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How many words with the prefix “super-” can you spot?</a:t>
            </a:r>
            <a:endParaRPr lang="en-GB" u="sng" dirty="0">
              <a:solidFill>
                <a:schemeClr val="bg1"/>
              </a:solidFill>
              <a:latin typeface="+mn-lt"/>
              <a:ea typeface="Andika"/>
              <a:cs typeface="Andika"/>
            </a:endParaRPr>
          </a:p>
        </p:txBody>
      </p:sp>
      <p:sp>
        <p:nvSpPr>
          <p:cNvPr id="3" name="Title 1">
            <a:extLst>
              <a:ext uri="{FF2B5EF4-FFF2-40B4-BE49-F238E27FC236}">
                <a16:creationId xmlns:a16="http://schemas.microsoft.com/office/drawing/2014/main" id="{B08891EC-5899-2D04-DB86-CCAEB0CDC311}"/>
              </a:ext>
            </a:extLst>
          </p:cNvPr>
          <p:cNvSpPr txBox="1">
            <a:spLocks/>
          </p:cNvSpPr>
          <p:nvPr/>
        </p:nvSpPr>
        <p:spPr>
          <a:xfrm>
            <a:off x="1430481" y="6212335"/>
            <a:ext cx="9144000" cy="460218"/>
          </a:xfrm>
          <a:prstGeom prst="roundRect">
            <a:avLst>
              <a:gd name="adj" fmla="val 34651"/>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4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There are 8 words with the prefix “super-”.</a:t>
            </a:r>
            <a:endParaRPr lang="en-GB" u="sng" dirty="0">
              <a:solidFill>
                <a:schemeClr val="bg1"/>
              </a:solidFill>
              <a:latin typeface="+mn-lt"/>
              <a:ea typeface="Andika"/>
              <a:cs typeface="Andika"/>
            </a:endParaRPr>
          </a:p>
        </p:txBody>
      </p:sp>
    </p:spTree>
    <p:extLst>
      <p:ext uri="{BB962C8B-B14F-4D97-AF65-F5344CB8AC3E}">
        <p14:creationId xmlns:p14="http://schemas.microsoft.com/office/powerpoint/2010/main" val="26203703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hape, background pattern&#10;&#10;Description automatically generated">
            <a:extLst>
              <a:ext uri="{FF2B5EF4-FFF2-40B4-BE49-F238E27FC236}">
                <a16:creationId xmlns:a16="http://schemas.microsoft.com/office/drawing/2014/main" id="{8029B27D-9B39-1DB3-DCBA-5690555F7CB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85"/>
            <a:ext cx="12192000" cy="6856629"/>
          </a:xfrm>
          <a:prstGeom prst="rect">
            <a:avLst/>
          </a:prstGeom>
        </p:spPr>
      </p:pic>
      <p:sp>
        <p:nvSpPr>
          <p:cNvPr id="6" name="Title 1">
            <a:extLst>
              <a:ext uri="{FF2B5EF4-FFF2-40B4-BE49-F238E27FC236}">
                <a16:creationId xmlns:a16="http://schemas.microsoft.com/office/drawing/2014/main" id="{731938AE-C7D9-634F-66A1-F3735A64F606}"/>
              </a:ext>
            </a:extLst>
          </p:cNvPr>
          <p:cNvSpPr txBox="1">
            <a:spLocks/>
          </p:cNvSpPr>
          <p:nvPr/>
        </p:nvSpPr>
        <p:spPr>
          <a:xfrm>
            <a:off x="1420426" y="391888"/>
            <a:ext cx="9365943" cy="1845286"/>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a:ea typeface="Andika"/>
                <a:cs typeface="Andika"/>
              </a:rPr>
              <a:t>Can anyone think of any words that start with the prefix </a:t>
            </a:r>
            <a:r>
              <a:rPr lang="en-GB" u="sng" dirty="0">
                <a:solidFill>
                  <a:schemeClr val="bg1"/>
                </a:solidFill>
                <a:latin typeface="Andika"/>
                <a:ea typeface="Andika"/>
                <a:cs typeface="Andika"/>
              </a:rPr>
              <a:t>super-</a:t>
            </a:r>
            <a:r>
              <a:rPr lang="en-GB" dirty="0">
                <a:solidFill>
                  <a:schemeClr val="bg1"/>
                </a:solidFill>
                <a:latin typeface="Andika"/>
                <a:ea typeface="Andika"/>
                <a:cs typeface="Andika"/>
              </a:rPr>
              <a:t>?</a:t>
            </a:r>
          </a:p>
        </p:txBody>
      </p:sp>
      <p:sp>
        <p:nvSpPr>
          <p:cNvPr id="4" name="Title 1">
            <a:extLst>
              <a:ext uri="{FF2B5EF4-FFF2-40B4-BE49-F238E27FC236}">
                <a16:creationId xmlns:a16="http://schemas.microsoft.com/office/drawing/2014/main" id="{0FF02DB8-C526-7614-0522-4D56A38D2D66}"/>
              </a:ext>
            </a:extLst>
          </p:cNvPr>
          <p:cNvSpPr txBox="1">
            <a:spLocks/>
          </p:cNvSpPr>
          <p:nvPr/>
        </p:nvSpPr>
        <p:spPr>
          <a:xfrm>
            <a:off x="429338" y="2582443"/>
            <a:ext cx="11588491" cy="927305"/>
          </a:xfrm>
          <a:prstGeom prst="roundRect">
            <a:avLst>
              <a:gd name="adj" fmla="val 21923"/>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Andika" panose="02000000000000000000" pitchFamily="2" charset="0"/>
                <a:ea typeface="Andika" panose="02000000000000000000" pitchFamily="2" charset="0"/>
                <a:cs typeface="Andika" panose="02000000000000000000" pitchFamily="2" charset="0"/>
              </a:rPr>
              <a:t>superman		superstar		superhero		supermarket</a:t>
            </a:r>
          </a:p>
        </p:txBody>
      </p:sp>
      <p:sp>
        <p:nvSpPr>
          <p:cNvPr id="5" name="Title 1">
            <a:extLst>
              <a:ext uri="{FF2B5EF4-FFF2-40B4-BE49-F238E27FC236}">
                <a16:creationId xmlns:a16="http://schemas.microsoft.com/office/drawing/2014/main" id="{74D89600-640D-7F15-B162-3FFBC8D092E8}"/>
              </a:ext>
            </a:extLst>
          </p:cNvPr>
          <p:cNvSpPr txBox="1">
            <a:spLocks/>
          </p:cNvSpPr>
          <p:nvPr/>
        </p:nvSpPr>
        <p:spPr>
          <a:xfrm>
            <a:off x="1420426" y="3786952"/>
            <a:ext cx="9365943" cy="1659394"/>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a:ea typeface="Andika"/>
                <a:cs typeface="Andika"/>
              </a:rPr>
              <a:t>What do you think the prefix </a:t>
            </a:r>
            <a:r>
              <a:rPr lang="en-GB" u="sng" dirty="0">
                <a:solidFill>
                  <a:schemeClr val="bg1"/>
                </a:solidFill>
                <a:latin typeface="Andika"/>
                <a:ea typeface="Andika"/>
                <a:cs typeface="Andika"/>
              </a:rPr>
              <a:t>super-</a:t>
            </a:r>
            <a:r>
              <a:rPr lang="en-GB" dirty="0">
                <a:solidFill>
                  <a:schemeClr val="bg1"/>
                </a:solidFill>
                <a:latin typeface="Andika"/>
                <a:ea typeface="Andika"/>
                <a:cs typeface="Andika"/>
              </a:rPr>
              <a:t> means?</a:t>
            </a:r>
          </a:p>
        </p:txBody>
      </p:sp>
      <p:pic>
        <p:nvPicPr>
          <p:cNvPr id="7" name="Picture 6" descr="A close-up of a toy&#10;&#10;Description automatically generated with medium confidence">
            <a:extLst>
              <a:ext uri="{FF2B5EF4-FFF2-40B4-BE49-F238E27FC236}">
                <a16:creationId xmlns:a16="http://schemas.microsoft.com/office/drawing/2014/main" id="{3BCC8543-7B8D-F0F1-64E8-334E936C584B}"/>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707141" y="4877010"/>
            <a:ext cx="1484859" cy="1913138"/>
          </a:xfrm>
          <a:prstGeom prst="rect">
            <a:avLst/>
          </a:prstGeom>
        </p:spPr>
      </p:pic>
      <p:sp>
        <p:nvSpPr>
          <p:cNvPr id="8" name="Title 1">
            <a:extLst>
              <a:ext uri="{FF2B5EF4-FFF2-40B4-BE49-F238E27FC236}">
                <a16:creationId xmlns:a16="http://schemas.microsoft.com/office/drawing/2014/main" id="{ADE10E10-98F5-CC72-F93E-4BFB9B4AB5F0}"/>
              </a:ext>
            </a:extLst>
          </p:cNvPr>
          <p:cNvSpPr txBox="1">
            <a:spLocks/>
          </p:cNvSpPr>
          <p:nvPr/>
        </p:nvSpPr>
        <p:spPr>
          <a:xfrm>
            <a:off x="429338" y="5723551"/>
            <a:ext cx="11268891" cy="927305"/>
          </a:xfrm>
          <a:prstGeom prst="roundRect">
            <a:avLst>
              <a:gd name="adj" fmla="val 21923"/>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a:ea typeface="Andika"/>
                <a:cs typeface="Andika"/>
              </a:rPr>
              <a:t>The prefix </a:t>
            </a:r>
            <a:r>
              <a:rPr lang="en-GB" u="sng" dirty="0">
                <a:solidFill>
                  <a:schemeClr val="bg1"/>
                </a:solidFill>
                <a:latin typeface="Andika"/>
                <a:ea typeface="Andika"/>
                <a:cs typeface="Andika"/>
              </a:rPr>
              <a:t>super-</a:t>
            </a:r>
            <a:r>
              <a:rPr lang="en-GB" dirty="0">
                <a:solidFill>
                  <a:schemeClr val="bg1"/>
                </a:solidFill>
                <a:latin typeface="Andika"/>
                <a:ea typeface="Andika"/>
                <a:cs typeface="Andika"/>
              </a:rPr>
              <a:t> means </a:t>
            </a:r>
            <a:r>
              <a:rPr lang="en-GB" u="sng" dirty="0">
                <a:solidFill>
                  <a:schemeClr val="bg1"/>
                </a:solidFill>
                <a:latin typeface="Andika"/>
                <a:ea typeface="Andika"/>
                <a:cs typeface="Andika"/>
              </a:rPr>
              <a:t>above or over</a:t>
            </a:r>
            <a:r>
              <a:rPr lang="en-GB" dirty="0">
                <a:solidFill>
                  <a:schemeClr val="bg1"/>
                </a:solidFill>
                <a:latin typeface="Andika"/>
                <a:ea typeface="Andika"/>
                <a:cs typeface="Andika"/>
              </a:rPr>
              <a:t>. </a:t>
            </a:r>
            <a:endParaRPr lang="en-GB" dirty="0">
              <a:solidFill>
                <a:schemeClr val="bg1"/>
              </a:solidFill>
              <a:latin typeface="Andika" panose="02000000000000000000" pitchFamily="2" charset="0"/>
              <a:ea typeface="Andika" panose="02000000000000000000" pitchFamily="2" charset="0"/>
              <a:cs typeface="Andika" panose="02000000000000000000" pitchFamily="2" charset="0"/>
            </a:endParaRPr>
          </a:p>
        </p:txBody>
      </p:sp>
    </p:spTree>
    <p:extLst>
      <p:ext uri="{BB962C8B-B14F-4D97-AF65-F5344CB8AC3E}">
        <p14:creationId xmlns:p14="http://schemas.microsoft.com/office/powerpoint/2010/main" val="4780821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Flag of Italy - Wikipedia">
            <a:extLst>
              <a:ext uri="{FF2B5EF4-FFF2-40B4-BE49-F238E27FC236}">
                <a16:creationId xmlns:a16="http://schemas.microsoft.com/office/drawing/2014/main" id="{191502DD-7090-32DD-8E77-B267ACB860EB}"/>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8709" y="4899"/>
            <a:ext cx="12183291" cy="8122194"/>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430307"/>
            <a:ext cx="11338560" cy="5844988"/>
          </a:xfrm>
          <a:prstGeom prst="roundRect">
            <a:avLst>
              <a:gd name="adj" fmla="val 7158"/>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2" name="TextBox 1">
            <a:extLst>
              <a:ext uri="{FF2B5EF4-FFF2-40B4-BE49-F238E27FC236}">
                <a16:creationId xmlns:a16="http://schemas.microsoft.com/office/drawing/2014/main" id="{871F52B6-B1E5-A1FF-1BD3-5FF6AF4DC0F8}"/>
              </a:ext>
            </a:extLst>
          </p:cNvPr>
          <p:cNvSpPr txBox="1"/>
          <p:nvPr/>
        </p:nvSpPr>
        <p:spPr>
          <a:xfrm>
            <a:off x="3162920" y="1245218"/>
            <a:ext cx="8776531" cy="4401205"/>
          </a:xfrm>
          <a:prstGeom prst="rect">
            <a:avLst/>
          </a:prstGeom>
          <a:noFill/>
        </p:spPr>
        <p:txBody>
          <a:bodyPr wrap="square" rtlCol="0" anchor="ctr">
            <a:spAutoFit/>
          </a:bodyPr>
          <a:lstStyle/>
          <a:p>
            <a:pPr algn="ctr"/>
            <a:r>
              <a:rPr lang="en-GB" sz="4000" dirty="0">
                <a:solidFill>
                  <a:schemeClr val="bg1"/>
                </a:solidFill>
                <a:latin typeface="Andika" panose="02000000000000000000" pitchFamily="2" charset="0"/>
              </a:rPr>
              <a:t>The word “super” means </a:t>
            </a:r>
            <a:br>
              <a:rPr lang="en-GB" sz="4000" dirty="0">
                <a:solidFill>
                  <a:schemeClr val="bg1"/>
                </a:solidFill>
                <a:latin typeface="Andika" panose="02000000000000000000" pitchFamily="2" charset="0"/>
              </a:rPr>
            </a:br>
            <a:r>
              <a:rPr lang="en-GB" sz="4000" dirty="0">
                <a:solidFill>
                  <a:schemeClr val="bg1"/>
                </a:solidFill>
                <a:latin typeface="Andika" panose="02000000000000000000" pitchFamily="2" charset="0"/>
              </a:rPr>
              <a:t>above or over in Latin . </a:t>
            </a:r>
          </a:p>
          <a:p>
            <a:pPr algn="ctr"/>
            <a:endParaRPr lang="en-GB" sz="4000" dirty="0">
              <a:solidFill>
                <a:schemeClr val="bg1"/>
              </a:solidFill>
              <a:latin typeface="Andika" panose="02000000000000000000" pitchFamily="2" charset="0"/>
            </a:endParaRPr>
          </a:p>
          <a:p>
            <a:pPr algn="ctr"/>
            <a:r>
              <a:rPr lang="en-GB" sz="4000" dirty="0">
                <a:solidFill>
                  <a:schemeClr val="bg1"/>
                </a:solidFill>
                <a:latin typeface="Andika" panose="02000000000000000000" pitchFamily="2" charset="0"/>
              </a:rPr>
              <a:t>There is a famous Latin phrase “super omnia </a:t>
            </a:r>
            <a:r>
              <a:rPr lang="en-GB" sz="4000" dirty="0" err="1">
                <a:solidFill>
                  <a:schemeClr val="bg1"/>
                </a:solidFill>
                <a:latin typeface="Andika" panose="02000000000000000000" pitchFamily="2" charset="0"/>
              </a:rPr>
              <a:t>vincit</a:t>
            </a:r>
            <a:r>
              <a:rPr lang="en-GB" sz="4000" dirty="0">
                <a:solidFill>
                  <a:schemeClr val="bg1"/>
                </a:solidFill>
                <a:latin typeface="Andika" panose="02000000000000000000" pitchFamily="2" charset="0"/>
              </a:rPr>
              <a:t> veritas”, </a:t>
            </a:r>
            <a:br>
              <a:rPr lang="en-GB" sz="4000" dirty="0">
                <a:solidFill>
                  <a:schemeClr val="bg1"/>
                </a:solidFill>
                <a:latin typeface="Andika" panose="02000000000000000000" pitchFamily="2" charset="0"/>
              </a:rPr>
            </a:br>
            <a:r>
              <a:rPr lang="en-GB" sz="4000" dirty="0">
                <a:solidFill>
                  <a:schemeClr val="bg1"/>
                </a:solidFill>
                <a:latin typeface="Andika" panose="02000000000000000000" pitchFamily="2" charset="0"/>
              </a:rPr>
              <a:t>which means </a:t>
            </a:r>
            <a:br>
              <a:rPr lang="en-GB" sz="4000" dirty="0">
                <a:solidFill>
                  <a:schemeClr val="bg1"/>
                </a:solidFill>
                <a:latin typeface="Andika" panose="02000000000000000000" pitchFamily="2" charset="0"/>
              </a:rPr>
            </a:br>
            <a:r>
              <a:rPr lang="en-GB" sz="4000" dirty="0">
                <a:solidFill>
                  <a:schemeClr val="bg1"/>
                </a:solidFill>
                <a:latin typeface="Andika" panose="02000000000000000000" pitchFamily="2" charset="0"/>
              </a:rPr>
              <a:t>“truth conquers above all things.”</a:t>
            </a:r>
          </a:p>
        </p:txBody>
      </p:sp>
      <p:sp>
        <p:nvSpPr>
          <p:cNvPr id="7" name="TextBox 6">
            <a:extLst>
              <a:ext uri="{FF2B5EF4-FFF2-40B4-BE49-F238E27FC236}">
                <a16:creationId xmlns:a16="http://schemas.microsoft.com/office/drawing/2014/main" id="{9E4AE5D9-55E4-6C1F-D103-3A437FDA86F0}"/>
              </a:ext>
            </a:extLst>
          </p:cNvPr>
          <p:cNvSpPr txBox="1"/>
          <p:nvPr/>
        </p:nvSpPr>
        <p:spPr>
          <a:xfrm>
            <a:off x="986179" y="3828588"/>
            <a:ext cx="2304376" cy="369332"/>
          </a:xfrm>
          <a:prstGeom prst="rect">
            <a:avLst/>
          </a:prstGeom>
          <a:noFill/>
        </p:spPr>
        <p:txBody>
          <a:bodyPr wrap="square" rtlCol="0">
            <a:spAutoFit/>
          </a:bodyPr>
          <a:lstStyle/>
          <a:p>
            <a:r>
              <a:rPr lang="en-GB" dirty="0">
                <a:solidFill>
                  <a:schemeClr val="bg1"/>
                </a:solidFill>
                <a:latin typeface="Andika" panose="02000000000000000000" pitchFamily="2" charset="0"/>
              </a:rPr>
              <a:t>The Colosseum</a:t>
            </a:r>
          </a:p>
        </p:txBody>
      </p:sp>
      <p:pic>
        <p:nvPicPr>
          <p:cNvPr id="8" name="Picture 7" descr="A picture containing building, outdoor, old, stone&#10;&#10;Description automatically generated">
            <a:extLst>
              <a:ext uri="{FF2B5EF4-FFF2-40B4-BE49-F238E27FC236}">
                <a16:creationId xmlns:a16="http://schemas.microsoft.com/office/drawing/2014/main" id="{A9815D48-2CB1-0E5C-F397-3AA91E14051E}"/>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89952" y="430307"/>
            <a:ext cx="2548711" cy="3398281"/>
          </a:xfrm>
          <a:prstGeom prst="round2SameRect">
            <a:avLst/>
          </a:prstGeom>
        </p:spPr>
      </p:pic>
      <p:pic>
        <p:nvPicPr>
          <p:cNvPr id="11" name="Picture 10" descr="Icon&#10;&#10;Description automatically generated">
            <a:extLst>
              <a:ext uri="{FF2B5EF4-FFF2-40B4-BE49-F238E27FC236}">
                <a16:creationId xmlns:a16="http://schemas.microsoft.com/office/drawing/2014/main" id="{3DE4136C-1A9B-C8B1-CB80-81DB04B3095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548" y="4065996"/>
            <a:ext cx="2354089" cy="2991896"/>
          </a:xfrm>
          <a:prstGeom prst="rect">
            <a:avLst/>
          </a:prstGeom>
        </p:spPr>
      </p:pic>
    </p:spTree>
    <p:extLst>
      <p:ext uri="{BB962C8B-B14F-4D97-AF65-F5344CB8AC3E}">
        <p14:creationId xmlns:p14="http://schemas.microsoft.com/office/powerpoint/2010/main" val="294792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C51B7AE-EAEE-6594-4FCF-EF8AF70CC4B7}"/>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3648" y="0"/>
            <a:ext cx="12178352" cy="6897872"/>
          </a:xfrm>
          <a:prstGeom prst="rect">
            <a:avLst/>
          </a:prstGeom>
        </p:spPr>
      </p:pic>
      <p:sp>
        <p:nvSpPr>
          <p:cNvPr id="2" name="Title 1">
            <a:extLst>
              <a:ext uri="{FF2B5EF4-FFF2-40B4-BE49-F238E27FC236}">
                <a16:creationId xmlns:a16="http://schemas.microsoft.com/office/drawing/2014/main" id="{702E7211-B3C0-8C62-17A1-5F712D739FBA}"/>
              </a:ext>
            </a:extLst>
          </p:cNvPr>
          <p:cNvSpPr>
            <a:spLocks noGrp="1"/>
          </p:cNvSpPr>
          <p:nvPr>
            <p:ph type="ctrTitle"/>
          </p:nvPr>
        </p:nvSpPr>
        <p:spPr>
          <a:xfrm>
            <a:off x="1827104" y="1963668"/>
            <a:ext cx="9144000" cy="1293338"/>
          </a:xfrm>
          <a:prstGeom prst="roundRect">
            <a:avLst>
              <a:gd name="adj" fmla="val 34651"/>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ormAutofit/>
          </a:bodyPr>
          <a:lstStyle/>
          <a:p>
            <a:r>
              <a:rPr lang="en-GB" dirty="0">
                <a:solidFill>
                  <a:schemeClr val="bg1"/>
                </a:solidFill>
                <a:latin typeface="+mn-lt"/>
                <a:ea typeface="Andika"/>
                <a:cs typeface="Andika"/>
              </a:rPr>
              <a:t>The prefix </a:t>
            </a:r>
            <a:r>
              <a:rPr lang="en-GB" u="sng" dirty="0">
                <a:solidFill>
                  <a:schemeClr val="bg1"/>
                </a:solidFill>
                <a:latin typeface="+mn-lt"/>
                <a:ea typeface="Andika"/>
                <a:cs typeface="Andika"/>
              </a:rPr>
              <a:t>super-</a:t>
            </a:r>
            <a:endParaRPr lang="en-GB" dirty="0">
              <a:solidFill>
                <a:schemeClr val="bg1"/>
              </a:solidFill>
              <a:latin typeface="+mn-lt"/>
              <a:ea typeface="Andika"/>
              <a:cs typeface="Andika"/>
            </a:endParaRPr>
          </a:p>
        </p:txBody>
      </p:sp>
      <p:pic>
        <p:nvPicPr>
          <p:cNvPr id="8" name="Picture 7" descr="A picture containing logo&#10;&#10;Description automatically generated">
            <a:extLst>
              <a:ext uri="{FF2B5EF4-FFF2-40B4-BE49-F238E27FC236}">
                <a16:creationId xmlns:a16="http://schemas.microsoft.com/office/drawing/2014/main" id="{01C6609C-3BE2-B0DA-7453-364149A1795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827260" y="217780"/>
            <a:ext cx="2092311" cy="739911"/>
          </a:xfrm>
          <a:prstGeom prst="rect">
            <a:avLst/>
          </a:prstGeom>
        </p:spPr>
      </p:pic>
      <p:pic>
        <p:nvPicPr>
          <p:cNvPr id="9" name="Picture 8" descr="A picture containing toy, vector graphics&#10;&#10;Description automatically generated">
            <a:extLst>
              <a:ext uri="{FF2B5EF4-FFF2-40B4-BE49-F238E27FC236}">
                <a16:creationId xmlns:a16="http://schemas.microsoft.com/office/drawing/2014/main" id="{DEAAB03A-E35E-EC91-EFFD-E281E0F2F3D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14422" y="-2922353"/>
            <a:ext cx="3598449" cy="2767081"/>
          </a:xfrm>
          <a:prstGeom prst="rect">
            <a:avLst/>
          </a:prstGeom>
          <a:effectLst>
            <a:outerShdw blurRad="63500" sx="102000" sy="102000" algn="ctr" rotWithShape="0">
              <a:prstClr val="black">
                <a:alpha val="40000"/>
              </a:prstClr>
            </a:outerShdw>
          </a:effectLst>
        </p:spPr>
      </p:pic>
      <p:pic>
        <p:nvPicPr>
          <p:cNvPr id="10" name="Picture 9" descr="A picture containing vector graphics&#10;&#10;Description automatically generated">
            <a:extLst>
              <a:ext uri="{FF2B5EF4-FFF2-40B4-BE49-F238E27FC236}">
                <a16:creationId xmlns:a16="http://schemas.microsoft.com/office/drawing/2014/main" id="{BB5931B9-8640-EB72-8245-B378A533FEC2}"/>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2879312" y="3848777"/>
            <a:ext cx="2148583" cy="3402022"/>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4010327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2.08333E-7 -4.44444E-6 L 0.11055 0.48797 " pathEditMode="relative" rAng="0" ptsTypes="AA">
                                      <p:cBhvr>
                                        <p:cTn id="6" dur="2000" fill="hold"/>
                                        <p:tgtEl>
                                          <p:spTgt spid="9"/>
                                        </p:tgtEl>
                                        <p:attrNameLst>
                                          <p:attrName>ppt_x</p:attrName>
                                          <p:attrName>ppt_y</p:attrName>
                                        </p:attrNameLst>
                                      </p:cBhvr>
                                      <p:rCtr x="5521" y="24398"/>
                                    </p:animMotion>
                                  </p:childTnLst>
                                </p:cTn>
                              </p:par>
                              <p:par>
                                <p:cTn id="7" presetID="42" presetClass="path" presetSubtype="0" accel="50000" decel="50000" fill="hold" nodeType="withEffect">
                                  <p:stCondLst>
                                    <p:cond delay="0"/>
                                  </p:stCondLst>
                                  <p:childTnLst>
                                    <p:animMotion origin="layout" path="M -1.04167E-6 2.22222E-6 L -0.23008 -0.05556 " pathEditMode="relative" rAng="0" ptsTypes="AA">
                                      <p:cBhvr>
                                        <p:cTn id="8" dur="2000" fill="hold"/>
                                        <p:tgtEl>
                                          <p:spTgt spid="10"/>
                                        </p:tgtEl>
                                        <p:attrNameLst>
                                          <p:attrName>ppt_x</p:attrName>
                                          <p:attrName>ppt_y</p:attrName>
                                        </p:attrNameLst>
                                      </p:cBhvr>
                                      <p:rCtr x="-11510" y="-2778"/>
                                    </p:animMotion>
                                  </p:childTnLst>
                                </p:cTn>
                              </p:par>
                            </p:childTnLst>
                          </p:cTn>
                        </p:par>
                        <p:par>
                          <p:cTn id="9" fill="hold">
                            <p:stCondLst>
                              <p:cond delay="2000"/>
                            </p:stCondLst>
                            <p:childTnLst>
                              <p:par>
                                <p:cTn id="10" presetID="10" presetClass="entr" presetSubtype="0"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0D838A-F7F3-3D2B-DE35-212419005FA1}"/>
            </a:ext>
          </a:extLst>
        </p:cNvPr>
        <p:cNvGrpSpPr/>
        <p:nvPr/>
      </p:nvGrpSpPr>
      <p:grpSpPr>
        <a:xfrm>
          <a:off x="0" y="0"/>
          <a:ext cx="0" cy="0"/>
          <a:chOff x="0" y="0"/>
          <a:chExt cx="0" cy="0"/>
        </a:xfrm>
      </p:grpSpPr>
      <p:pic>
        <p:nvPicPr>
          <p:cNvPr id="5" name="Picture 4" descr="Shape, background pattern&#10;&#10;Description automatically generated">
            <a:extLst>
              <a:ext uri="{FF2B5EF4-FFF2-40B4-BE49-F238E27FC236}">
                <a16:creationId xmlns:a16="http://schemas.microsoft.com/office/drawing/2014/main" id="{88CEF67C-F412-C62C-ED8A-5DEFA18267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A82E3C5D-C18B-5820-922B-DF7F9712BF31}"/>
              </a:ext>
            </a:extLst>
          </p:cNvPr>
          <p:cNvSpPr>
            <a:spLocks noGrp="1"/>
          </p:cNvSpPr>
          <p:nvPr>
            <p:ph idx="1"/>
          </p:nvPr>
        </p:nvSpPr>
        <p:spPr>
          <a:xfrm>
            <a:off x="203884" y="194310"/>
            <a:ext cx="11784231" cy="6480810"/>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Types of Morphemes</a:t>
            </a:r>
          </a:p>
        </p:txBody>
      </p:sp>
      <p:sp>
        <p:nvSpPr>
          <p:cNvPr id="22" name="Title 1">
            <a:extLst>
              <a:ext uri="{FF2B5EF4-FFF2-40B4-BE49-F238E27FC236}">
                <a16:creationId xmlns:a16="http://schemas.microsoft.com/office/drawing/2014/main" id="{D1ED5C0D-F6C2-6E31-8CC0-916240773B06}"/>
              </a:ext>
            </a:extLst>
          </p:cNvPr>
          <p:cNvSpPr txBox="1">
            <a:spLocks/>
          </p:cNvSpPr>
          <p:nvPr/>
        </p:nvSpPr>
        <p:spPr>
          <a:xfrm>
            <a:off x="825843" y="1612050"/>
            <a:ext cx="10540313" cy="669804"/>
          </a:xfrm>
          <a:prstGeom prst="roundRect">
            <a:avLst>
              <a:gd name="adj" fmla="val 25095"/>
            </a:avLst>
          </a:prstGeom>
          <a:solidFill>
            <a:srgbClr val="00B0F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Morphemes can be divided into….</a:t>
            </a:r>
          </a:p>
        </p:txBody>
      </p:sp>
      <p:sp>
        <p:nvSpPr>
          <p:cNvPr id="9" name="TextBox 8">
            <a:extLst>
              <a:ext uri="{FF2B5EF4-FFF2-40B4-BE49-F238E27FC236}">
                <a16:creationId xmlns:a16="http://schemas.microsoft.com/office/drawing/2014/main" id="{A936192E-0FC4-20B2-5114-BE6333289175}"/>
              </a:ext>
            </a:extLst>
          </p:cNvPr>
          <p:cNvSpPr txBox="1"/>
          <p:nvPr/>
        </p:nvSpPr>
        <p:spPr>
          <a:xfrm>
            <a:off x="4749999" y="2713911"/>
            <a:ext cx="2380649" cy="715089"/>
          </a:xfrm>
          <a:prstGeom prst="roundRect">
            <a:avLst/>
          </a:prstGeom>
          <a:solidFill>
            <a:srgbClr val="EF8023"/>
          </a:solidFill>
        </p:spPr>
        <p:txBody>
          <a:bodyPr wrap="square" rtlCol="0">
            <a:spAutoFit/>
          </a:bodyPr>
          <a:lstStyle/>
          <a:p>
            <a:pPr algn="ctr"/>
            <a:r>
              <a:rPr lang="en-GB" sz="3600" dirty="0">
                <a:solidFill>
                  <a:schemeClr val="bg1"/>
                </a:solidFill>
              </a:rPr>
              <a:t>Base</a:t>
            </a:r>
          </a:p>
        </p:txBody>
      </p:sp>
      <p:grpSp>
        <p:nvGrpSpPr>
          <p:cNvPr id="20" name="Group 19">
            <a:extLst>
              <a:ext uri="{FF2B5EF4-FFF2-40B4-BE49-F238E27FC236}">
                <a16:creationId xmlns:a16="http://schemas.microsoft.com/office/drawing/2014/main" id="{CEFECFC0-A917-1C16-D234-6852A257D410}"/>
              </a:ext>
            </a:extLst>
          </p:cNvPr>
          <p:cNvGrpSpPr/>
          <p:nvPr/>
        </p:nvGrpSpPr>
        <p:grpSpPr>
          <a:xfrm>
            <a:off x="353858" y="2682404"/>
            <a:ext cx="3363159" cy="1315624"/>
            <a:chOff x="614037" y="3478318"/>
            <a:chExt cx="3363159" cy="1315624"/>
          </a:xfrm>
          <a:solidFill>
            <a:srgbClr val="002060"/>
          </a:solidFill>
        </p:grpSpPr>
        <p:sp>
          <p:nvSpPr>
            <p:cNvPr id="21" name="TextBox 20">
              <a:extLst>
                <a:ext uri="{FF2B5EF4-FFF2-40B4-BE49-F238E27FC236}">
                  <a16:creationId xmlns:a16="http://schemas.microsoft.com/office/drawing/2014/main" id="{A7E5E910-C9B6-3E6A-695E-2331CF738C7E}"/>
                </a:ext>
              </a:extLst>
            </p:cNvPr>
            <p:cNvSpPr txBox="1"/>
            <p:nvPr/>
          </p:nvSpPr>
          <p:spPr>
            <a:xfrm>
              <a:off x="614037" y="3478318"/>
              <a:ext cx="1828800" cy="715089"/>
            </a:xfrm>
            <a:prstGeom prst="roundRect">
              <a:avLst/>
            </a:prstGeom>
            <a:grpFill/>
          </p:spPr>
          <p:txBody>
            <a:bodyPr wrap="square" rtlCol="0">
              <a:spAutoFit/>
            </a:bodyPr>
            <a:lstStyle/>
            <a:p>
              <a:pPr algn="ctr"/>
              <a:r>
                <a:rPr lang="en-GB" sz="3600" dirty="0">
                  <a:solidFill>
                    <a:schemeClr val="bg1"/>
                  </a:solidFill>
                </a:rPr>
                <a:t>Prefix</a:t>
              </a:r>
            </a:p>
          </p:txBody>
        </p:sp>
        <p:cxnSp>
          <p:nvCxnSpPr>
            <p:cNvPr id="27" name="Straight Arrow Connector 26">
              <a:extLst>
                <a:ext uri="{FF2B5EF4-FFF2-40B4-BE49-F238E27FC236}">
                  <a16:creationId xmlns:a16="http://schemas.microsoft.com/office/drawing/2014/main" id="{DAAAD507-A2BA-F0B8-2123-28C433EDEDC3}"/>
                </a:ext>
              </a:extLst>
            </p:cNvPr>
            <p:cNvCxnSpPr/>
            <p:nvPr/>
          </p:nvCxnSpPr>
          <p:spPr>
            <a:xfrm>
              <a:off x="2442837" y="4224914"/>
              <a:ext cx="1534359" cy="569028"/>
            </a:xfrm>
            <a:prstGeom prst="straightConnector1">
              <a:avLst/>
            </a:prstGeom>
            <a:grpFill/>
            <a:ln w="57150">
              <a:solidFill>
                <a:srgbClr val="0B267C"/>
              </a:solidFill>
              <a:tailEnd type="triangle"/>
            </a:ln>
          </p:spPr>
          <p:style>
            <a:lnRef idx="1">
              <a:schemeClr val="accent1"/>
            </a:lnRef>
            <a:fillRef idx="0">
              <a:schemeClr val="accent1"/>
            </a:fillRef>
            <a:effectRef idx="0">
              <a:schemeClr val="accent1"/>
            </a:effectRef>
            <a:fontRef idx="minor">
              <a:schemeClr val="tx1"/>
            </a:fontRef>
          </p:style>
        </p:cxnSp>
      </p:grpSp>
      <p:grpSp>
        <p:nvGrpSpPr>
          <p:cNvPr id="28" name="Group 27">
            <a:extLst>
              <a:ext uri="{FF2B5EF4-FFF2-40B4-BE49-F238E27FC236}">
                <a16:creationId xmlns:a16="http://schemas.microsoft.com/office/drawing/2014/main" id="{61A7D9F0-18CA-33B1-3625-88473EDC7276}"/>
              </a:ext>
            </a:extLst>
          </p:cNvPr>
          <p:cNvGrpSpPr/>
          <p:nvPr/>
        </p:nvGrpSpPr>
        <p:grpSpPr>
          <a:xfrm>
            <a:off x="8271262" y="2731498"/>
            <a:ext cx="3413170" cy="1204386"/>
            <a:chOff x="8531441" y="3527412"/>
            <a:chExt cx="3413170" cy="1204386"/>
          </a:xfrm>
        </p:grpSpPr>
        <p:sp>
          <p:nvSpPr>
            <p:cNvPr id="29" name="TextBox 28">
              <a:extLst>
                <a:ext uri="{FF2B5EF4-FFF2-40B4-BE49-F238E27FC236}">
                  <a16:creationId xmlns:a16="http://schemas.microsoft.com/office/drawing/2014/main" id="{C3EB3E1E-1C6D-381B-854C-D71B64ADE210}"/>
                </a:ext>
              </a:extLst>
            </p:cNvPr>
            <p:cNvSpPr txBox="1"/>
            <p:nvPr/>
          </p:nvSpPr>
          <p:spPr>
            <a:xfrm>
              <a:off x="9563962" y="3527412"/>
              <a:ext cx="2380649" cy="715089"/>
            </a:xfrm>
            <a:prstGeom prst="roundRect">
              <a:avLst/>
            </a:prstGeom>
            <a:solidFill>
              <a:srgbClr val="00B050"/>
            </a:solidFill>
            <a:ln>
              <a:solidFill>
                <a:srgbClr val="00B050"/>
              </a:solidFill>
            </a:ln>
          </p:spPr>
          <p:txBody>
            <a:bodyPr wrap="square" rtlCol="0">
              <a:spAutoFit/>
            </a:bodyPr>
            <a:lstStyle/>
            <a:p>
              <a:pPr algn="ctr"/>
              <a:r>
                <a:rPr lang="en-GB" sz="3600" dirty="0">
                  <a:solidFill>
                    <a:schemeClr val="bg1"/>
                  </a:solidFill>
                </a:rPr>
                <a:t>Suffix</a:t>
              </a:r>
            </a:p>
          </p:txBody>
        </p:sp>
        <p:cxnSp>
          <p:nvCxnSpPr>
            <p:cNvPr id="30" name="Straight Arrow Connector 29">
              <a:extLst>
                <a:ext uri="{FF2B5EF4-FFF2-40B4-BE49-F238E27FC236}">
                  <a16:creationId xmlns:a16="http://schemas.microsoft.com/office/drawing/2014/main" id="{9F1C76CA-2A4F-DCA0-E35E-458886BE0A21}"/>
                </a:ext>
              </a:extLst>
            </p:cNvPr>
            <p:cNvCxnSpPr/>
            <p:nvPr/>
          </p:nvCxnSpPr>
          <p:spPr>
            <a:xfrm flipH="1">
              <a:off x="8531441" y="4193407"/>
              <a:ext cx="932155" cy="538391"/>
            </a:xfrm>
            <a:prstGeom prst="straightConnector1">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grpSp>
      <p:cxnSp>
        <p:nvCxnSpPr>
          <p:cNvPr id="31" name="Straight Arrow Connector 30">
            <a:extLst>
              <a:ext uri="{FF2B5EF4-FFF2-40B4-BE49-F238E27FC236}">
                <a16:creationId xmlns:a16="http://schemas.microsoft.com/office/drawing/2014/main" id="{5DF79738-BC4B-4D85-C024-7B3985D06BF4}"/>
              </a:ext>
            </a:extLst>
          </p:cNvPr>
          <p:cNvCxnSpPr>
            <a:cxnSpLocks/>
          </p:cNvCxnSpPr>
          <p:nvPr/>
        </p:nvCxnSpPr>
        <p:spPr>
          <a:xfrm>
            <a:off x="5848789" y="3331221"/>
            <a:ext cx="0" cy="666810"/>
          </a:xfrm>
          <a:prstGeom prst="straightConnector1">
            <a:avLst/>
          </a:prstGeom>
          <a:solidFill>
            <a:srgbClr val="002060"/>
          </a:solidFill>
          <a:ln w="57150">
            <a:solidFill>
              <a:srgbClr val="EF8023"/>
            </a:solidFill>
            <a:tailEnd type="triangle"/>
          </a:ln>
        </p:spPr>
        <p:style>
          <a:lnRef idx="1">
            <a:schemeClr val="accent1"/>
          </a:lnRef>
          <a:fillRef idx="0">
            <a:schemeClr val="accent1"/>
          </a:fillRef>
          <a:effectRef idx="0">
            <a:schemeClr val="accent1"/>
          </a:effectRef>
          <a:fontRef idx="minor">
            <a:schemeClr val="tx1"/>
          </a:fontRef>
        </p:style>
      </p:cxnSp>
      <p:grpSp>
        <p:nvGrpSpPr>
          <p:cNvPr id="19" name="Group 18">
            <a:extLst>
              <a:ext uri="{FF2B5EF4-FFF2-40B4-BE49-F238E27FC236}">
                <a16:creationId xmlns:a16="http://schemas.microsoft.com/office/drawing/2014/main" id="{9FB3D439-559F-1E4D-5DC6-439FEC483626}"/>
              </a:ext>
            </a:extLst>
          </p:cNvPr>
          <p:cNvGrpSpPr/>
          <p:nvPr/>
        </p:nvGrpSpPr>
        <p:grpSpPr>
          <a:xfrm>
            <a:off x="1241219" y="4014494"/>
            <a:ext cx="2192560" cy="2109107"/>
            <a:chOff x="1241219" y="4014494"/>
            <a:chExt cx="2192560" cy="2109107"/>
          </a:xfrm>
        </p:grpSpPr>
        <p:pic>
          <p:nvPicPr>
            <p:cNvPr id="7" name="Picture 6">
              <a:extLst>
                <a:ext uri="{FF2B5EF4-FFF2-40B4-BE49-F238E27FC236}">
                  <a16:creationId xmlns:a16="http://schemas.microsoft.com/office/drawing/2014/main" id="{F89FD8E2-B8E2-59AD-55BD-A9268719EAC6}"/>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481" b="97284" l="2113" r="98357">
                          <a14:foregroundMark x1="17371" y1="19012" x2="28404" y2="12099"/>
                          <a14:foregroundMark x1="77950" y1="28889" x2="84507" y2="31111"/>
                          <a14:foregroundMark x1="77221" y1="28642" x2="77950" y2="28889"/>
                          <a14:foregroundMark x1="76492" y1="28395" x2="77221" y2="28642"/>
                          <a14:foregroundMark x1="28404" y1="12099" x2="76492" y2="28395"/>
                          <a14:foregroundMark x1="84507" y1="31111" x2="36385" y2="54815"/>
                          <a14:foregroundMark x1="36385" y1="54815" x2="21831" y2="68148"/>
                          <a14:foregroundMark x1="21831" y1="68148" x2="20892" y2="89383"/>
                          <a14:foregroundMark x1="20892" y1="89383" x2="10798" y2="74568"/>
                          <a14:foregroundMark x1="10798" y1="74568" x2="2582" y2="34074"/>
                          <a14:foregroundMark x1="2582" y1="34074" x2="4930" y2="18765"/>
                          <a14:foregroundMark x1="4930" y1="18765" x2="18779" y2="9383"/>
                          <a14:foregroundMark x1="18779" y1="9383" x2="40376" y2="8642"/>
                          <a14:foregroundMark x1="40376" y1="8642" x2="22300" y2="25926"/>
                          <a14:foregroundMark x1="22300" y1="25926" x2="21831" y2="36543"/>
                          <a14:foregroundMark x1="21831" y1="36543" x2="26056" y2="47901"/>
                          <a14:foregroundMark x1="26056" y1="47901" x2="35211" y2="59753"/>
                          <a14:foregroundMark x1="35211" y1="59753" x2="47418" y2="61235"/>
                          <a14:foregroundMark x1="47418" y1="61235" x2="53286" y2="50123"/>
                          <a14:foregroundMark x1="53286" y1="50123" x2="53521" y2="36790"/>
                          <a14:foregroundMark x1="53521" y1="36790" x2="56808" y2="25432"/>
                          <a14:foregroundMark x1="56808" y1="25432" x2="56808" y2="13827"/>
                          <a14:foregroundMark x1="56808" y1="13827" x2="56573" y2="13827"/>
                          <a14:foregroundMark x1="36150" y1="3951" x2="14085" y2="6914"/>
                          <a14:foregroundMark x1="14085" y1="6914" x2="5399" y2="20988"/>
                          <a14:foregroundMark x1="5399" y1="20988" x2="6808" y2="93827"/>
                          <a14:foregroundMark x1="6808" y1="93827" x2="18779" y2="94074"/>
                          <a14:foregroundMark x1="18779" y1="94074" x2="13850" y2="86420"/>
                          <a14:foregroundMark x1="2817" y1="21728" x2="2347" y2="54321"/>
                          <a14:foregroundMark x1="2347" y1="54321" x2="2347" y2="54321"/>
                          <a14:foregroundMark x1="16432" y1="2469" x2="26995" y2="2222"/>
                          <a14:foregroundMark x1="93192" y1="32099" x2="93192" y2="32099"/>
                          <a14:foregroundMark x1="98357" y1="34815" x2="98357" y2="34815"/>
                          <a14:foregroundMark x1="10094" y1="97284" x2="10094" y2="97284"/>
                          <a14:backgroundMark x1="77700" y1="28642" x2="77700" y2="28642"/>
                          <a14:backgroundMark x1="78404" y1="28642" x2="78404" y2="28642"/>
                          <a14:backgroundMark x1="79108" y1="28889" x2="79108" y2="28889"/>
                          <a14:backgroundMark x1="76995" y1="28395" x2="76995" y2="28395"/>
                          <a14:backgroundMark x1="77465" y1="28395" x2="77465" y2="28395"/>
                        </a14:backgroundRemoval>
                      </a14:imgEffect>
                    </a14:imgLayer>
                  </a14:imgProps>
                </a:ext>
                <a:ext uri="{28A0092B-C50C-407E-A947-70E740481C1C}">
                  <a14:useLocalDpi xmlns:a14="http://schemas.microsoft.com/office/drawing/2010/main" val="0"/>
                </a:ext>
              </a:extLst>
            </a:blip>
            <a:srcRect l="1168"/>
            <a:stretch>
              <a:fillRect/>
            </a:stretch>
          </p:blipFill>
          <p:spPr>
            <a:xfrm>
              <a:off x="1241219" y="4014494"/>
              <a:ext cx="2192560" cy="2109107"/>
            </a:xfrm>
            <a:prstGeom prst="rect">
              <a:avLst/>
            </a:prstGeom>
          </p:spPr>
        </p:pic>
        <p:sp>
          <p:nvSpPr>
            <p:cNvPr id="13" name="TextBox 12">
              <a:extLst>
                <a:ext uri="{FF2B5EF4-FFF2-40B4-BE49-F238E27FC236}">
                  <a16:creationId xmlns:a16="http://schemas.microsoft.com/office/drawing/2014/main" id="{AEE82CF6-C374-C7F6-AD32-305B8DF13906}"/>
                </a:ext>
              </a:extLst>
            </p:cNvPr>
            <p:cNvSpPr txBox="1"/>
            <p:nvPr/>
          </p:nvSpPr>
          <p:spPr>
            <a:xfrm>
              <a:off x="1268258" y="4468882"/>
              <a:ext cx="1491448" cy="1200329"/>
            </a:xfrm>
            <a:prstGeom prst="rect">
              <a:avLst/>
            </a:prstGeom>
            <a:noFill/>
          </p:spPr>
          <p:txBody>
            <a:bodyPr wrap="square" rtlCol="0">
              <a:spAutoFit/>
            </a:bodyPr>
            <a:lstStyle/>
            <a:p>
              <a:pPr algn="ctr"/>
              <a:r>
                <a:rPr lang="en-GB" sz="7200" dirty="0">
                  <a:solidFill>
                    <a:schemeClr val="bg1"/>
                  </a:solidFill>
                </a:rPr>
                <a:t>un</a:t>
              </a:r>
              <a:endParaRPr lang="en-GB" dirty="0">
                <a:solidFill>
                  <a:schemeClr val="bg1"/>
                </a:solidFill>
              </a:endParaRPr>
            </a:p>
          </p:txBody>
        </p:sp>
      </p:grpSp>
      <p:grpSp>
        <p:nvGrpSpPr>
          <p:cNvPr id="23" name="Group 22">
            <a:extLst>
              <a:ext uri="{FF2B5EF4-FFF2-40B4-BE49-F238E27FC236}">
                <a16:creationId xmlns:a16="http://schemas.microsoft.com/office/drawing/2014/main" id="{3CC2D28B-1FB8-6F01-5D7B-73DC0576683B}"/>
              </a:ext>
            </a:extLst>
          </p:cNvPr>
          <p:cNvGrpSpPr/>
          <p:nvPr/>
        </p:nvGrpSpPr>
        <p:grpSpPr>
          <a:xfrm>
            <a:off x="4788362" y="4003311"/>
            <a:ext cx="2487918" cy="2104867"/>
            <a:chOff x="4788362" y="4003311"/>
            <a:chExt cx="2487918" cy="2104867"/>
          </a:xfrm>
        </p:grpSpPr>
        <p:pic>
          <p:nvPicPr>
            <p:cNvPr id="4" name="Picture 3">
              <a:extLst>
                <a:ext uri="{FF2B5EF4-FFF2-40B4-BE49-F238E27FC236}">
                  <a16:creationId xmlns:a16="http://schemas.microsoft.com/office/drawing/2014/main" id="{12C5CEA4-CB18-8361-58A8-1D099898ABD8}"/>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3695" b="95813" l="491" r="98526">
                          <a14:foregroundMark x1="6143" y1="14286" x2="16708" y2="10099"/>
                          <a14:foregroundMark x1="16708" y1="10099" x2="32924" y2="18719"/>
                          <a14:foregroundMark x1="32924" y1="18719" x2="90172" y2="26355"/>
                          <a14:foregroundMark x1="59214" y1="33744" x2="45946" y2="46798"/>
                          <a14:foregroundMark x1="45946" y1="46798" x2="6634" y2="52217"/>
                          <a14:foregroundMark x1="6634" y1="52217" x2="22359" y2="49015"/>
                          <a14:foregroundMark x1="22359" y1="49015" x2="25061" y2="44581"/>
                          <a14:foregroundMark x1="11794" y1="64039" x2="13268" y2="76601"/>
                          <a14:foregroundMark x1="13268" y1="76601" x2="35872" y2="85961"/>
                          <a14:foregroundMark x1="35872" y1="85961" x2="53563" y2="76108"/>
                          <a14:foregroundMark x1="53563" y1="76108" x2="52334" y2="62808"/>
                          <a14:foregroundMark x1="47420" y1="94089" x2="18182" y2="91133"/>
                          <a14:foregroundMark x1="18182" y1="91133" x2="5651" y2="83744"/>
                          <a14:foregroundMark x1="5651" y1="83744" x2="4423" y2="59360"/>
                          <a14:foregroundMark x1="4423" y1="59360" x2="6143" y2="47537"/>
                          <a14:foregroundMark x1="6143" y1="47537" x2="6388" y2="47291"/>
                          <a14:foregroundMark x1="7125" y1="21921" x2="2211" y2="12808"/>
                          <a14:foregroundMark x1="2211" y1="12808" x2="21376" y2="5419"/>
                          <a14:foregroundMark x1="21376" y1="5419" x2="30958" y2="3695"/>
                          <a14:foregroundMark x1="30958" y1="3695" x2="36609" y2="4926"/>
                          <a14:foregroundMark x1="94840" y1="28079" x2="94840" y2="28079"/>
                          <a14:foregroundMark x1="98771" y1="29557" x2="98771" y2="29557"/>
                          <a14:foregroundMark x1="43980" y1="96059" x2="43980" y2="96059"/>
                          <a14:foregroundMark x1="1229" y1="74138" x2="1229" y2="74138"/>
                          <a14:foregroundMark x1="491" y1="18227" x2="491" y2="18227"/>
                        </a14:backgroundRemoval>
                      </a14:imgEffect>
                    </a14:imgLayer>
                  </a14:imgProps>
                </a:ext>
                <a:ext uri="{28A0092B-C50C-407E-A947-70E740481C1C}">
                  <a14:useLocalDpi xmlns:a14="http://schemas.microsoft.com/office/drawing/2010/main" val="0"/>
                </a:ext>
              </a:extLst>
            </a:blip>
            <a:stretch>
              <a:fillRect/>
            </a:stretch>
          </p:blipFill>
          <p:spPr>
            <a:xfrm>
              <a:off x="5166229" y="4003311"/>
              <a:ext cx="2110051" cy="2104867"/>
            </a:xfrm>
            <a:prstGeom prst="rect">
              <a:avLst/>
            </a:prstGeom>
          </p:spPr>
        </p:pic>
        <p:sp>
          <p:nvSpPr>
            <p:cNvPr id="17" name="TextBox 16">
              <a:extLst>
                <a:ext uri="{FF2B5EF4-FFF2-40B4-BE49-F238E27FC236}">
                  <a16:creationId xmlns:a16="http://schemas.microsoft.com/office/drawing/2014/main" id="{B50E72F9-6B81-4EEE-9C6D-1C5A9750FBD3}"/>
                </a:ext>
              </a:extLst>
            </p:cNvPr>
            <p:cNvSpPr txBox="1"/>
            <p:nvPr/>
          </p:nvSpPr>
          <p:spPr>
            <a:xfrm>
              <a:off x="4788362" y="4468813"/>
              <a:ext cx="2303922" cy="1200329"/>
            </a:xfrm>
            <a:prstGeom prst="rect">
              <a:avLst/>
            </a:prstGeom>
            <a:noFill/>
          </p:spPr>
          <p:txBody>
            <a:bodyPr wrap="square" rtlCol="0">
              <a:spAutoFit/>
            </a:bodyPr>
            <a:lstStyle/>
            <a:p>
              <a:pPr algn="ctr"/>
              <a:r>
                <a:rPr lang="en-GB" sz="7200" dirty="0">
                  <a:solidFill>
                    <a:schemeClr val="bg1"/>
                  </a:solidFill>
                </a:rPr>
                <a:t>help</a:t>
              </a:r>
              <a:endParaRPr lang="en-GB" dirty="0">
                <a:solidFill>
                  <a:schemeClr val="bg1"/>
                </a:solidFill>
              </a:endParaRPr>
            </a:p>
          </p:txBody>
        </p:sp>
      </p:grpSp>
      <p:grpSp>
        <p:nvGrpSpPr>
          <p:cNvPr id="24" name="Group 23">
            <a:extLst>
              <a:ext uri="{FF2B5EF4-FFF2-40B4-BE49-F238E27FC236}">
                <a16:creationId xmlns:a16="http://schemas.microsoft.com/office/drawing/2014/main" id="{77DAFDDF-D2CD-0366-DE90-6D15E33AD95C}"/>
              </a:ext>
            </a:extLst>
          </p:cNvPr>
          <p:cNvGrpSpPr/>
          <p:nvPr/>
        </p:nvGrpSpPr>
        <p:grpSpPr>
          <a:xfrm>
            <a:off x="9742514" y="3892847"/>
            <a:ext cx="1625843" cy="2139952"/>
            <a:chOff x="9742514" y="3904277"/>
            <a:chExt cx="1625843" cy="2139952"/>
          </a:xfrm>
        </p:grpSpPr>
        <p:pic>
          <p:nvPicPr>
            <p:cNvPr id="18" name="Picture 17">
              <a:extLst>
                <a:ext uri="{FF2B5EF4-FFF2-40B4-BE49-F238E27FC236}">
                  <a16:creationId xmlns:a16="http://schemas.microsoft.com/office/drawing/2014/main" id="{AC81B023-5D3B-C408-6EB7-8337D9F9EA81}"/>
                </a:ext>
              </a:extLst>
            </p:cNvPr>
            <p:cNvPicPr>
              <a:picLocks noChangeAspect="1"/>
            </p:cNvPicPr>
            <p:nvPr/>
          </p:nvPicPr>
          <p:blipFill>
            <a:blip r:embed="rId8">
              <a:extLst>
                <a:ext uri="{BEBA8EAE-BF5A-486C-A8C5-ECC9F3942E4B}">
                  <a14:imgProps xmlns:a14="http://schemas.microsoft.com/office/drawing/2010/main">
                    <a14:imgLayer r:embed="rId9">
                      <a14:imgEffect>
                        <a14:backgroundRemoval t="1220" b="96098" l="1736" r="96528">
                          <a14:foregroundMark x1="46181" y1="15610" x2="50347" y2="25610"/>
                          <a14:foregroundMark x1="50347" y1="25610" x2="48958" y2="26341"/>
                          <a14:foregroundMark x1="27778" y1="51220" x2="51042" y2="50976"/>
                          <a14:foregroundMark x1="51042" y1="50976" x2="71528" y2="60000"/>
                          <a14:foregroundMark x1="71528" y1="60000" x2="57292" y2="75366"/>
                          <a14:foregroundMark x1="57292" y1="75366" x2="24653" y2="80732"/>
                          <a14:foregroundMark x1="24653" y1="80732" x2="78819" y2="79756"/>
                          <a14:foregroundMark x1="78819" y1="79756" x2="84028" y2="59756"/>
                          <a14:foregroundMark x1="84028" y1="59756" x2="40278" y2="48293"/>
                          <a14:foregroundMark x1="40278" y1="48293" x2="22917" y2="46585"/>
                          <a14:foregroundMark x1="22917" y1="46585" x2="36806" y2="41707"/>
                          <a14:foregroundMark x1="36806" y1="41707" x2="37153" y2="41463"/>
                          <a14:foregroundMark x1="27778" y1="13415" x2="45486" y2="7805"/>
                          <a14:foregroundMark x1="45486" y1="7805" x2="69444" y2="5854"/>
                          <a14:foregroundMark x1="69444" y1="5854" x2="77431" y2="13415"/>
                          <a14:foregroundMark x1="77431" y1="13415" x2="70139" y2="21951"/>
                          <a14:foregroundMark x1="70139" y1="21951" x2="25000" y2="13902"/>
                          <a14:foregroundMark x1="25000" y1="13902" x2="10069" y2="18780"/>
                          <a14:foregroundMark x1="10069" y1="18780" x2="9722" y2="19756"/>
                          <a14:foregroundMark x1="48264" y1="2195" x2="60764" y2="2195"/>
                          <a14:foregroundMark x1="96528" y1="60488" x2="93403" y2="67073"/>
                          <a14:foregroundMark x1="8333" y1="38537" x2="13889" y2="43659"/>
                          <a14:foregroundMark x1="10069" y1="74878" x2="27083" y2="85122"/>
                          <a14:foregroundMark x1="11458" y1="87073" x2="41319" y2="95854"/>
                          <a14:foregroundMark x1="41319" y1="95854" x2="49653" y2="96098"/>
                          <a14:foregroundMark x1="4861" y1="21463" x2="4861" y2="21463"/>
                          <a14:foregroundMark x1="2778" y1="40732" x2="2778" y2="40732"/>
                          <a14:foregroundMark x1="1736" y1="89512" x2="1736" y2="89512"/>
                        </a14:backgroundRemoval>
                      </a14:imgEffect>
                    </a14:imgLayer>
                  </a14:imgProps>
                </a:ext>
                <a:ext uri="{28A0092B-C50C-407E-A947-70E740481C1C}">
                  <a14:useLocalDpi xmlns:a14="http://schemas.microsoft.com/office/drawing/2010/main" val="0"/>
                </a:ext>
              </a:extLst>
            </a:blip>
            <a:stretch>
              <a:fillRect/>
            </a:stretch>
          </p:blipFill>
          <p:spPr>
            <a:xfrm>
              <a:off x="9742514" y="3904277"/>
              <a:ext cx="1503186" cy="2139952"/>
            </a:xfrm>
            <a:prstGeom prst="rect">
              <a:avLst/>
            </a:prstGeom>
          </p:spPr>
        </p:pic>
        <p:sp>
          <p:nvSpPr>
            <p:cNvPr id="16" name="TextBox 15">
              <a:extLst>
                <a:ext uri="{FF2B5EF4-FFF2-40B4-BE49-F238E27FC236}">
                  <a16:creationId xmlns:a16="http://schemas.microsoft.com/office/drawing/2014/main" id="{91A43901-60DA-A8E9-0072-6619EFDD32A8}"/>
                </a:ext>
              </a:extLst>
            </p:cNvPr>
            <p:cNvSpPr txBox="1"/>
            <p:nvPr/>
          </p:nvSpPr>
          <p:spPr>
            <a:xfrm>
              <a:off x="9782207" y="4374088"/>
              <a:ext cx="1586150" cy="1200329"/>
            </a:xfrm>
            <a:prstGeom prst="rect">
              <a:avLst/>
            </a:prstGeom>
            <a:noFill/>
          </p:spPr>
          <p:txBody>
            <a:bodyPr wrap="square" rtlCol="0">
              <a:spAutoFit/>
            </a:bodyPr>
            <a:lstStyle/>
            <a:p>
              <a:pPr algn="ctr"/>
              <a:r>
                <a:rPr lang="en-GB" sz="7200" dirty="0" err="1">
                  <a:solidFill>
                    <a:schemeClr val="bg1"/>
                  </a:solidFill>
                </a:rPr>
                <a:t>ful</a:t>
              </a:r>
              <a:endParaRPr lang="en-GB" dirty="0">
                <a:solidFill>
                  <a:schemeClr val="bg1"/>
                </a:solidFill>
              </a:endParaRPr>
            </a:p>
          </p:txBody>
        </p:sp>
      </p:grpSp>
    </p:spTree>
    <p:extLst>
      <p:ext uri="{BB962C8B-B14F-4D97-AF65-F5344CB8AC3E}">
        <p14:creationId xmlns:p14="http://schemas.microsoft.com/office/powerpoint/2010/main" val="292605193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3.33333E-6 -3.7037E-7 L 0.18893 -0.00417 " pathEditMode="relative" rAng="0" ptsTypes="AA">
                                      <p:cBhvr>
                                        <p:cTn id="6" dur="2000" fill="hold"/>
                                        <p:tgtEl>
                                          <p:spTgt spid="19"/>
                                        </p:tgtEl>
                                        <p:attrNameLst>
                                          <p:attrName>ppt_x</p:attrName>
                                          <p:attrName>ppt_y</p:attrName>
                                        </p:attrNameLst>
                                      </p:cBhvr>
                                      <p:rCtr x="9440" y="-208"/>
                                    </p:animMotion>
                                  </p:childTnLst>
                                </p:cTn>
                              </p:par>
                            </p:childTnLst>
                          </p:cTn>
                        </p:par>
                        <p:par>
                          <p:cTn id="7" fill="hold">
                            <p:stCondLst>
                              <p:cond delay="2000"/>
                            </p:stCondLst>
                            <p:childTnLst>
                              <p:par>
                                <p:cTn id="8" presetID="42" presetClass="path" presetSubtype="0" accel="50000" decel="50000" fill="hold" nodeType="afterEffect">
                                  <p:stCondLst>
                                    <p:cond delay="0"/>
                                  </p:stCondLst>
                                  <p:childTnLst>
                                    <p:animMotion origin="layout" path="M 4.79167E-6 -1.11111E-6 L -0.25066 0.01134 " pathEditMode="relative" rAng="0" ptsTypes="AA">
                                      <p:cBhvr>
                                        <p:cTn id="9" dur="2000" fill="hold"/>
                                        <p:tgtEl>
                                          <p:spTgt spid="24"/>
                                        </p:tgtEl>
                                        <p:attrNameLst>
                                          <p:attrName>ppt_x</p:attrName>
                                          <p:attrName>ppt_y</p:attrName>
                                        </p:attrNameLst>
                                      </p:cBhvr>
                                      <p:rCtr x="-12539" y="556"/>
                                    </p:animMotion>
                                  </p:childTnLst>
                                </p:cTn>
                              </p:par>
                            </p:childTnLst>
                          </p:cTn>
                        </p:par>
                        <p:par>
                          <p:cTn id="10" fill="hold">
                            <p:stCondLst>
                              <p:cond delay="4000"/>
                            </p:stCondLst>
                            <p:childTnLst>
                              <p:par>
                                <p:cTn id="11" presetID="10" presetClass="entr" presetSubtype="0" fill="hold"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childTnLst>
                          </p:cTn>
                        </p:par>
                        <p:par>
                          <p:cTn id="14" fill="hold">
                            <p:stCondLst>
                              <p:cond delay="4500"/>
                            </p:stCondLst>
                            <p:childTnLst>
                              <p:par>
                                <p:cTn id="15" presetID="10" presetClass="entr" presetSubtype="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par>
                                <p:cTn id="18" presetID="10" presetClass="entr" presetSubtype="0" fill="hold" nodeType="with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fade">
                                      <p:cBhvr>
                                        <p:cTn id="20" dur="500"/>
                                        <p:tgtEl>
                                          <p:spTgt spid="31"/>
                                        </p:tgtEl>
                                      </p:cBhvr>
                                    </p:animEffect>
                                  </p:childTnLst>
                                </p:cTn>
                              </p:par>
                            </p:childTnLst>
                          </p:cTn>
                        </p:par>
                        <p:par>
                          <p:cTn id="21" fill="hold">
                            <p:stCondLst>
                              <p:cond delay="5000"/>
                            </p:stCondLst>
                            <p:childTnLst>
                              <p:par>
                                <p:cTn id="22" presetID="10" presetClass="entr" presetSubtype="0" fill="hold" nodeType="after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C22C87-BFB5-76B0-3E98-5085EA3F98DA}"/>
            </a:ext>
          </a:extLst>
        </p:cNvPr>
        <p:cNvGrpSpPr/>
        <p:nvPr/>
      </p:nvGrpSpPr>
      <p:grpSpPr>
        <a:xfrm>
          <a:off x="0" y="0"/>
          <a:ext cx="0" cy="0"/>
          <a:chOff x="0" y="0"/>
          <a:chExt cx="0" cy="0"/>
        </a:xfrm>
      </p:grpSpPr>
      <p:pic>
        <p:nvPicPr>
          <p:cNvPr id="6" name="Picture 5" descr="A flag flying in front of a building&#10;&#10;Description automatically generated with low confidence">
            <a:extLst>
              <a:ext uri="{FF2B5EF4-FFF2-40B4-BE49-F238E27FC236}">
                <a16:creationId xmlns:a16="http://schemas.microsoft.com/office/drawing/2014/main" id="{620D3B6C-8642-F597-4FCC-757CDFABB8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27DF0E41-B3AD-D337-3837-BA49548976F3}"/>
              </a:ext>
            </a:extLst>
          </p:cNvPr>
          <p:cNvSpPr txBox="1">
            <a:spLocks/>
          </p:cNvSpPr>
          <p:nvPr/>
        </p:nvSpPr>
        <p:spPr>
          <a:xfrm>
            <a:off x="261254" y="2183124"/>
            <a:ext cx="11669486" cy="2408035"/>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13800" dirty="0">
                <a:solidFill>
                  <a:schemeClr val="bg1"/>
                </a:solidFill>
                <a:latin typeface="Andika"/>
                <a:ea typeface="Andika"/>
                <a:cs typeface="Andika"/>
              </a:rPr>
              <a:t>supergluing</a:t>
            </a:r>
          </a:p>
        </p:txBody>
      </p:sp>
      <p:sp>
        <p:nvSpPr>
          <p:cNvPr id="11" name="Title 1">
            <a:extLst>
              <a:ext uri="{FF2B5EF4-FFF2-40B4-BE49-F238E27FC236}">
                <a16:creationId xmlns:a16="http://schemas.microsoft.com/office/drawing/2014/main" id="{F16DB121-5FB5-0944-0692-98F0CC1DD89D}"/>
              </a:ext>
            </a:extLst>
          </p:cNvPr>
          <p:cNvSpPr txBox="1">
            <a:spLocks/>
          </p:cNvSpPr>
          <p:nvPr/>
        </p:nvSpPr>
        <p:spPr>
          <a:xfrm>
            <a:off x="955914" y="1232148"/>
            <a:ext cx="2196000" cy="669804"/>
          </a:xfrm>
          <a:prstGeom prst="roundRect">
            <a:avLst>
              <a:gd name="adj" fmla="val 25095"/>
            </a:avLst>
          </a:prstGeom>
          <a:solidFill>
            <a:srgbClr val="00206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Prefixes?</a:t>
            </a:r>
          </a:p>
        </p:txBody>
      </p:sp>
      <p:sp>
        <p:nvSpPr>
          <p:cNvPr id="12" name="Title 1">
            <a:extLst>
              <a:ext uri="{FF2B5EF4-FFF2-40B4-BE49-F238E27FC236}">
                <a16:creationId xmlns:a16="http://schemas.microsoft.com/office/drawing/2014/main" id="{6A803747-6EB1-9559-3A68-E126ABEC8C76}"/>
              </a:ext>
            </a:extLst>
          </p:cNvPr>
          <p:cNvSpPr txBox="1">
            <a:spLocks/>
          </p:cNvSpPr>
          <p:nvPr/>
        </p:nvSpPr>
        <p:spPr>
          <a:xfrm>
            <a:off x="5056935" y="1232148"/>
            <a:ext cx="2196000" cy="669804"/>
          </a:xfrm>
          <a:prstGeom prst="roundRect">
            <a:avLst>
              <a:gd name="adj" fmla="val 25095"/>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Bases?</a:t>
            </a:r>
          </a:p>
        </p:txBody>
      </p:sp>
      <p:sp>
        <p:nvSpPr>
          <p:cNvPr id="13" name="Title 1">
            <a:extLst>
              <a:ext uri="{FF2B5EF4-FFF2-40B4-BE49-F238E27FC236}">
                <a16:creationId xmlns:a16="http://schemas.microsoft.com/office/drawing/2014/main" id="{5F097CD4-EDE4-13E9-A7C2-74F98ED48207}"/>
              </a:ext>
            </a:extLst>
          </p:cNvPr>
          <p:cNvSpPr txBox="1">
            <a:spLocks/>
          </p:cNvSpPr>
          <p:nvPr/>
        </p:nvSpPr>
        <p:spPr>
          <a:xfrm>
            <a:off x="9157956" y="1232148"/>
            <a:ext cx="2196000" cy="669804"/>
          </a:xfrm>
          <a:prstGeom prst="roundRect">
            <a:avLst>
              <a:gd name="adj" fmla="val 25095"/>
            </a:avLst>
          </a:prstGeom>
          <a:solidFill>
            <a:srgbClr val="00B05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Suffixes?</a:t>
            </a:r>
          </a:p>
        </p:txBody>
      </p:sp>
      <p:sp>
        <p:nvSpPr>
          <p:cNvPr id="14" name="Title 1">
            <a:extLst>
              <a:ext uri="{FF2B5EF4-FFF2-40B4-BE49-F238E27FC236}">
                <a16:creationId xmlns:a16="http://schemas.microsoft.com/office/drawing/2014/main" id="{02A9A362-63B4-A228-7B4C-28EDA5D72592}"/>
              </a:ext>
            </a:extLst>
          </p:cNvPr>
          <p:cNvSpPr txBox="1">
            <a:spLocks/>
          </p:cNvSpPr>
          <p:nvPr/>
        </p:nvSpPr>
        <p:spPr>
          <a:xfrm>
            <a:off x="2887978" y="281172"/>
            <a:ext cx="6416039" cy="669804"/>
          </a:xfrm>
          <a:prstGeom prst="roundRect">
            <a:avLst>
              <a:gd name="adj" fmla="val 25095"/>
            </a:avLst>
          </a:prstGeom>
          <a:solidFill>
            <a:srgbClr val="00B0F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Can you sort the morphemes in this word?</a:t>
            </a:r>
          </a:p>
        </p:txBody>
      </p:sp>
    </p:spTree>
    <p:extLst>
      <p:ext uri="{BB962C8B-B14F-4D97-AF65-F5344CB8AC3E}">
        <p14:creationId xmlns:p14="http://schemas.microsoft.com/office/powerpoint/2010/main" val="20208167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BF65F9-8D29-E54B-8233-620EE5A66653}"/>
            </a:ext>
          </a:extLst>
        </p:cNvPr>
        <p:cNvGrpSpPr/>
        <p:nvPr/>
      </p:nvGrpSpPr>
      <p:grpSpPr>
        <a:xfrm>
          <a:off x="0" y="0"/>
          <a:ext cx="0" cy="0"/>
          <a:chOff x="0" y="0"/>
          <a:chExt cx="0" cy="0"/>
        </a:xfrm>
      </p:grpSpPr>
      <p:pic>
        <p:nvPicPr>
          <p:cNvPr id="6" name="Picture 5" descr="A flag flying in front of a building&#10;&#10;Description automatically generated with low confidence">
            <a:extLst>
              <a:ext uri="{FF2B5EF4-FFF2-40B4-BE49-F238E27FC236}">
                <a16:creationId xmlns:a16="http://schemas.microsoft.com/office/drawing/2014/main" id="{61B5409A-CE1E-1669-FC72-1E9C2E7FF70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2" name="Title 1">
            <a:extLst>
              <a:ext uri="{FF2B5EF4-FFF2-40B4-BE49-F238E27FC236}">
                <a16:creationId xmlns:a16="http://schemas.microsoft.com/office/drawing/2014/main" id="{19273629-3C5B-F032-48DA-68177956F6FF}"/>
              </a:ext>
            </a:extLst>
          </p:cNvPr>
          <p:cNvSpPr txBox="1">
            <a:spLocks/>
          </p:cNvSpPr>
          <p:nvPr/>
        </p:nvSpPr>
        <p:spPr>
          <a:xfrm>
            <a:off x="2887978" y="281172"/>
            <a:ext cx="6416039" cy="669804"/>
          </a:xfrm>
          <a:prstGeom prst="roundRect">
            <a:avLst>
              <a:gd name="adj" fmla="val 25095"/>
            </a:avLst>
          </a:prstGeom>
          <a:solidFill>
            <a:srgbClr val="00B0F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ea typeface="Andika"/>
                <a:cs typeface="Andika"/>
              </a:rPr>
              <a:t>Can you sort the morphemes in this word?</a:t>
            </a:r>
          </a:p>
        </p:txBody>
      </p:sp>
      <p:sp>
        <p:nvSpPr>
          <p:cNvPr id="3" name="Content Placeholder 2">
            <a:extLst>
              <a:ext uri="{FF2B5EF4-FFF2-40B4-BE49-F238E27FC236}">
                <a16:creationId xmlns:a16="http://schemas.microsoft.com/office/drawing/2014/main" id="{D9B2D5CE-E9E3-163B-1D0C-265D543A2975}"/>
              </a:ext>
            </a:extLst>
          </p:cNvPr>
          <p:cNvSpPr txBox="1">
            <a:spLocks/>
          </p:cNvSpPr>
          <p:nvPr/>
        </p:nvSpPr>
        <p:spPr>
          <a:xfrm>
            <a:off x="261254" y="2183124"/>
            <a:ext cx="11669486" cy="2408035"/>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13800" dirty="0">
                <a:solidFill>
                  <a:schemeClr val="bg1"/>
                </a:solidFill>
                <a:ea typeface="Andika"/>
                <a:cs typeface="Andika"/>
              </a:rPr>
              <a:t>super </a:t>
            </a:r>
            <a:r>
              <a:rPr lang="en-GB" sz="13800" dirty="0" err="1">
                <a:solidFill>
                  <a:schemeClr val="bg1"/>
                </a:solidFill>
                <a:ea typeface="Andika"/>
                <a:cs typeface="Andika"/>
              </a:rPr>
              <a:t>glu</a:t>
            </a:r>
            <a:r>
              <a:rPr lang="en-GB" sz="13800" dirty="0">
                <a:solidFill>
                  <a:schemeClr val="bg1"/>
                </a:solidFill>
                <a:ea typeface="Andika"/>
                <a:cs typeface="Andika"/>
              </a:rPr>
              <a:t> ing</a:t>
            </a:r>
          </a:p>
        </p:txBody>
      </p:sp>
      <p:sp>
        <p:nvSpPr>
          <p:cNvPr id="4" name="Title 1">
            <a:extLst>
              <a:ext uri="{FF2B5EF4-FFF2-40B4-BE49-F238E27FC236}">
                <a16:creationId xmlns:a16="http://schemas.microsoft.com/office/drawing/2014/main" id="{46770F45-676E-4AEE-7518-BFC9EC1ADA8B}"/>
              </a:ext>
            </a:extLst>
          </p:cNvPr>
          <p:cNvSpPr txBox="1">
            <a:spLocks/>
          </p:cNvSpPr>
          <p:nvPr/>
        </p:nvSpPr>
        <p:spPr>
          <a:xfrm>
            <a:off x="955914" y="1232148"/>
            <a:ext cx="2196000" cy="669804"/>
          </a:xfrm>
          <a:prstGeom prst="roundRect">
            <a:avLst>
              <a:gd name="adj" fmla="val 25095"/>
            </a:avLst>
          </a:prstGeom>
          <a:solidFill>
            <a:srgbClr val="00206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Prefixes?</a:t>
            </a:r>
          </a:p>
        </p:txBody>
      </p:sp>
      <p:sp>
        <p:nvSpPr>
          <p:cNvPr id="8" name="Title 1">
            <a:extLst>
              <a:ext uri="{FF2B5EF4-FFF2-40B4-BE49-F238E27FC236}">
                <a16:creationId xmlns:a16="http://schemas.microsoft.com/office/drawing/2014/main" id="{26E1DF04-DAED-F472-368C-BC5231BA2977}"/>
              </a:ext>
            </a:extLst>
          </p:cNvPr>
          <p:cNvSpPr txBox="1">
            <a:spLocks/>
          </p:cNvSpPr>
          <p:nvPr/>
        </p:nvSpPr>
        <p:spPr>
          <a:xfrm>
            <a:off x="5056935" y="1232148"/>
            <a:ext cx="2196000" cy="669804"/>
          </a:xfrm>
          <a:prstGeom prst="roundRect">
            <a:avLst>
              <a:gd name="adj" fmla="val 25095"/>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Bases?</a:t>
            </a:r>
          </a:p>
        </p:txBody>
      </p:sp>
      <p:sp>
        <p:nvSpPr>
          <p:cNvPr id="9" name="Title 1">
            <a:extLst>
              <a:ext uri="{FF2B5EF4-FFF2-40B4-BE49-F238E27FC236}">
                <a16:creationId xmlns:a16="http://schemas.microsoft.com/office/drawing/2014/main" id="{1949F0F5-D1E5-0163-FD22-A8D1CE732B59}"/>
              </a:ext>
            </a:extLst>
          </p:cNvPr>
          <p:cNvSpPr txBox="1">
            <a:spLocks/>
          </p:cNvSpPr>
          <p:nvPr/>
        </p:nvSpPr>
        <p:spPr>
          <a:xfrm>
            <a:off x="9157956" y="1232148"/>
            <a:ext cx="2196000" cy="669804"/>
          </a:xfrm>
          <a:prstGeom prst="roundRect">
            <a:avLst>
              <a:gd name="adj" fmla="val 25095"/>
            </a:avLst>
          </a:prstGeom>
          <a:solidFill>
            <a:srgbClr val="00B05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Suffixes?</a:t>
            </a:r>
          </a:p>
        </p:txBody>
      </p:sp>
      <p:sp>
        <p:nvSpPr>
          <p:cNvPr id="12" name="Rectangle 11">
            <a:extLst>
              <a:ext uri="{FF2B5EF4-FFF2-40B4-BE49-F238E27FC236}">
                <a16:creationId xmlns:a16="http://schemas.microsoft.com/office/drawing/2014/main" id="{E7C3F35B-5D97-4384-231B-9040D5A3E932}"/>
              </a:ext>
            </a:extLst>
          </p:cNvPr>
          <p:cNvSpPr/>
          <p:nvPr/>
        </p:nvSpPr>
        <p:spPr>
          <a:xfrm>
            <a:off x="8683675" y="2404162"/>
            <a:ext cx="2868324" cy="1965958"/>
          </a:xfrm>
          <a:prstGeom prst="rect">
            <a:avLst/>
          </a:prstGeom>
          <a:noFill/>
          <a:ln w="76200">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1647513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ndika">
      <a:majorFont>
        <a:latin typeface="Andika"/>
        <a:ea typeface=""/>
        <a:cs typeface=""/>
      </a:majorFont>
      <a:minorFont>
        <a:latin typeface="Andik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1398</Words>
  <Application>Microsoft Office PowerPoint</Application>
  <PresentationFormat>Widescreen</PresentationFormat>
  <Paragraphs>221</Paragraphs>
  <Slides>29</Slides>
  <Notes>7</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29</vt:i4>
      </vt:variant>
    </vt:vector>
  </HeadingPairs>
  <TitlesOfParts>
    <vt:vector size="32" baseType="lpstr">
      <vt:lpstr>Arial</vt:lpstr>
      <vt:lpstr>Andika</vt:lpstr>
      <vt:lpstr>Office Theme</vt:lpstr>
      <vt:lpstr> How to Use this PowerPoint</vt:lpstr>
      <vt:lpstr>PowerPoint Presentation</vt:lpstr>
      <vt:lpstr>PowerPoint Presentation</vt:lpstr>
      <vt:lpstr>PowerPoint Presentation</vt:lpstr>
      <vt:lpstr>PowerPoint Presentation</vt:lpstr>
      <vt:lpstr>The prefix super-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Can you spot the spelling mistake?</vt:lpstr>
      <vt:lpstr>Here are this week’s spellings to practise: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Morphology by Emile</dc:title>
  <dc:creator>Glen Jones;Siobhan;Penn;Sarah</dc:creator>
  <cp:lastModifiedBy>Glen Jones</cp:lastModifiedBy>
  <cp:revision>61</cp:revision>
  <dcterms:created xsi:type="dcterms:W3CDTF">2022-05-31T09:42:07Z</dcterms:created>
  <dcterms:modified xsi:type="dcterms:W3CDTF">2026-06-02T09:31:08Z</dcterms:modified>
</cp:coreProperties>
</file>