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274" r:id="rId9"/>
    <p:sldId id="302" r:id="rId10"/>
    <p:sldId id="529" r:id="rId11"/>
    <p:sldId id="549" r:id="rId12"/>
    <p:sldId id="405" r:id="rId13"/>
    <p:sldId id="407" r:id="rId14"/>
    <p:sldId id="406" r:id="rId15"/>
    <p:sldId id="281" r:id="rId16"/>
    <p:sldId id="550" r:id="rId17"/>
    <p:sldId id="551" r:id="rId18"/>
    <p:sldId id="552" r:id="rId19"/>
    <p:sldId id="523" r:id="rId20"/>
    <p:sldId id="524" r:id="rId21"/>
    <p:sldId id="277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82613E-E97F-45F5-822C-A9B6A8F32C40}" v="2" dt="2026-06-02T09:54:58.3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7" d="100"/>
          <a:sy n="87" d="100"/>
        </p:scale>
        <p:origin x="102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09:56:52.097" v="1328" actId="1076"/>
      <pc:docMkLst>
        <pc:docMk/>
      </pc:docMkLst>
      <pc:sldChg chg="delSp modSp mod">
        <pc:chgData name="Glen Jones" userId="e846aaca-4b24-4b13-b0d0-f2308e16b284" providerId="ADAL" clId="{ED47ACC3-9597-4D89-A1DC-43CF280EF274}" dt="2026-06-02T09:55:48.151" v="1324" actId="1076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6-02T09:55:48.151" v="1324" actId="1076"/>
          <ac:spMkLst>
            <pc:docMk/>
            <pc:sldMk cId="1531151529" sldId="407"/>
            <ac:spMk id="8" creationId="{B3C61B70-E1E0-AB60-6C20-634CDE2ADC3D}"/>
          </ac:spMkLst>
        </pc:spChg>
        <pc:spChg chg="del">
          <ac:chgData name="Glen Jones" userId="e846aaca-4b24-4b13-b0d0-f2308e16b284" providerId="ADAL" clId="{ED47ACC3-9597-4D89-A1DC-43CF280EF274}" dt="2026-06-02T09:55:42.791" v="1323" actId="478"/>
          <ac:spMkLst>
            <pc:docMk/>
            <pc:sldMk cId="1531151529" sldId="407"/>
            <ac:spMk id="22" creationId="{DD1D238B-DFBC-5904-6BF3-0C37BA7C08ED}"/>
          </ac:spMkLst>
        </pc:spChg>
      </pc:sldChg>
      <pc:sldChg chg="modSp mod modAnim">
        <pc:chgData name="Glen Jones" userId="e846aaca-4b24-4b13-b0d0-f2308e16b284" providerId="ADAL" clId="{ED47ACC3-9597-4D89-A1DC-43CF280EF274}" dt="2026-06-02T09:54:58.377" v="1320"/>
        <pc:sldMkLst>
          <pc:docMk/>
          <pc:sldMk cId="2004214985" sldId="548"/>
        </pc:sldMkLst>
      </pc:sldChg>
      <pc:sldChg chg="delSp modSp mod">
        <pc:chgData name="Glen Jones" userId="e846aaca-4b24-4b13-b0d0-f2308e16b284" providerId="ADAL" clId="{ED47ACC3-9597-4D89-A1DC-43CF280EF274}" dt="2026-06-02T09:56:52.097" v="1328" actId="1076"/>
        <pc:sldMkLst>
          <pc:docMk/>
          <pc:sldMk cId="4115594571" sldId="552"/>
        </pc:sldMkLst>
        <pc:spChg chg="mod">
          <ac:chgData name="Glen Jones" userId="e846aaca-4b24-4b13-b0d0-f2308e16b284" providerId="ADAL" clId="{ED47ACC3-9597-4D89-A1DC-43CF280EF274}" dt="2026-06-02T09:56:52.097" v="1328" actId="1076"/>
          <ac:spMkLst>
            <pc:docMk/>
            <pc:sldMk cId="4115594571" sldId="552"/>
            <ac:spMk id="8" creationId="{D3706729-17CF-5BDD-734A-12C7E1B173F7}"/>
          </ac:spMkLst>
        </pc:spChg>
        <pc:spChg chg="del">
          <ac:chgData name="Glen Jones" userId="e846aaca-4b24-4b13-b0d0-f2308e16b284" providerId="ADAL" clId="{ED47ACC3-9597-4D89-A1DC-43CF280EF274}" dt="2026-06-02T09:56:36.021" v="1326" actId="478"/>
          <ac:spMkLst>
            <pc:docMk/>
            <pc:sldMk cId="4115594571" sldId="552"/>
            <ac:spMk id="22" creationId="{30A5D6D3-442B-5869-1375-F003AAD81D4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D1AAA-E14D-9063-E12B-FF60A4933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D4A642-EE4E-F49A-7ECE-174FCC5D01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B5A957-AD89-8F95-39CD-5A47BE8622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EB18FF-F5D5-95E6-0979-CFD12D62E9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9724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with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starts with a vowel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BA847-A62D-9338-267D-73A5B7280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9B26AA-79EE-1687-1A89-F21C1F9F6E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86CF61-C48D-1CC4-712D-829EE7267B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59FD0-C7C9-18E3-FBCA-21CFEB51CF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23461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D6587-2072-C525-0C0D-948864CDC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BB22E6-3FBE-8643-EC7A-5AB624AECA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C0571E-697E-E81B-C6E9-D6239DB398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BEF84-7EB5-9016-BB20-B7030A0CFE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29274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6868F-BEBB-604D-7E10-997F03CDC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D352D4-E1FB-19D4-0ACB-A6CC2210D8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E0698C-A509-AA1C-E2D6-64FCF30169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BD8A4-C562-060A-347F-455747EC53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5786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1810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6728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55BBD-FAA9-77D1-BAC8-88A639908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93281C4-1899-43D6-01D5-050967AFA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E13C0-A4CA-61DD-0F95-039E47B62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252" y="727364"/>
            <a:ext cx="11001157" cy="4779818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AEED6B-186A-CADD-0BF9-E446B7BCD2D6}"/>
              </a:ext>
            </a:extLst>
          </p:cNvPr>
          <p:cNvSpPr txBox="1"/>
          <p:nvPr/>
        </p:nvSpPr>
        <p:spPr>
          <a:xfrm>
            <a:off x="600891" y="2168550"/>
            <a:ext cx="11001157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comes from Old English under, which meant “below, beneath, or among”.</a:t>
            </a:r>
          </a:p>
          <a:p>
            <a:pPr marL="539750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5482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FE608-59AE-9C1E-746D-4734ADCAE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rtery8 Germany National Flag Patriotic Vexillology World Flags Country Region Poster Unframed Wall Art Print Poster Home Decor Premium">
            <a:extLst>
              <a:ext uri="{FF2B5EF4-FFF2-40B4-BE49-F238E27FC236}">
                <a16:creationId xmlns:a16="http://schemas.microsoft.com/office/drawing/2014/main" id="{8F2B04B0-486C-B07A-87A1-F297236779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1" b="12254"/>
          <a:stretch>
            <a:fillRect/>
          </a:stretch>
        </p:blipFill>
        <p:spPr bwMode="auto">
          <a:xfrm>
            <a:off x="0" y="0"/>
            <a:ext cx="12192000" cy="695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2F7A41C-86E0-9E82-718D-F86D609F2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318" y="0"/>
            <a:ext cx="6840682" cy="695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1FEB48-37B3-C306-1EE0-811073F5E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509" y="613065"/>
            <a:ext cx="11596255" cy="5766954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61840E-89E2-C663-638B-688793735B71}"/>
              </a:ext>
            </a:extLst>
          </p:cNvPr>
          <p:cNvSpPr txBox="1"/>
          <p:nvPr/>
        </p:nvSpPr>
        <p:spPr>
          <a:xfrm>
            <a:off x="600891" y="937443"/>
            <a:ext cx="11001157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539750"/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a very old base used by many early European languages. Variations still appear in: German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unter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), and Dutch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onder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).</a:t>
            </a:r>
          </a:p>
          <a:p>
            <a:pPr marL="539750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5397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variation even appears in Old Norse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undir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). This shows that 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under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an ancient word that has been used for over 1,000 years. </a:t>
            </a:r>
          </a:p>
        </p:txBody>
      </p:sp>
    </p:spTree>
    <p:extLst>
      <p:ext uri="{BB962C8B-B14F-4D97-AF65-F5344CB8AC3E}">
        <p14:creationId xmlns:p14="http://schemas.microsoft.com/office/powerpoint/2010/main" val="2401783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946718" y="18051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understanding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stand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know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understanding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beneath or below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D8030-6CEF-4DE2-01C9-E4C842349328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386C872-96C3-B1E0-C877-EF9A90CDE28C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62D6A1-736C-96B3-1B7B-A6BB0EFFCE41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2406173" y="1422571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underprepared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6865816" y="3168463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prepare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175667" y="3165333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8562648" y="32868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3677158" y="3342743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6904803" y="4088299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get ready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1314300" y="31715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underprepared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9175667" y="4136670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4720236" y="3146415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4785950" y="4127586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beneath or below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6341777" y="3299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A4C0D2-8DF1-5DBE-4B45-6C14AE3D735A}"/>
              </a:ext>
            </a:extLst>
          </p:cNvPr>
          <p:cNvSpPr txBox="1"/>
          <p:nvPr/>
        </p:nvSpPr>
        <p:spPr>
          <a:xfrm>
            <a:off x="2800742" y="5005210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other E gone?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70DAFA-5C6B-DC55-0C17-6C3163D5E463}"/>
              </a:ext>
            </a:extLst>
          </p:cNvPr>
          <p:cNvSpPr txBox="1"/>
          <p:nvPr/>
        </p:nvSpPr>
        <p:spPr>
          <a:xfrm>
            <a:off x="649604" y="5593087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‑ed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E1666F43-630E-1F68-7ADA-C9F30AE50A5B}"/>
              </a:ext>
            </a:extLst>
          </p:cNvPr>
          <p:cNvSpPr/>
          <p:nvPr/>
        </p:nvSpPr>
        <p:spPr>
          <a:xfrm rot="1716519">
            <a:off x="8760354" y="2233277"/>
            <a:ext cx="426919" cy="3073506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  <p:bldP spid="2" grpId="0"/>
      <p:bldP spid="13" grpId="0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underline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8153377" y="34380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line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3735860" y="36001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8153377" y="44066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mark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 line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1373002" y="34290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5475351" y="34690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7538327" y="36095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5475351" y="44376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beneath or below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675953" y="1206566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underused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5881" y="1242335"/>
            <a:ext cx="2088759" cy="164686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7246624" y="29779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896900" y="314000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7246624" y="394650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 use of something 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534042" y="296882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underused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4568598" y="29779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under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6692028" y="31400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4568598" y="397750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beneath or below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5DA379-BEF3-D49D-9AF2-D88E7A22DB1C}"/>
              </a:ext>
            </a:extLst>
          </p:cNvPr>
          <p:cNvSpPr txBox="1">
            <a:spLocks/>
          </p:cNvSpPr>
          <p:nvPr/>
        </p:nvSpPr>
        <p:spPr>
          <a:xfrm>
            <a:off x="9821149" y="2968823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325E1C-F010-D84D-F17D-6086AC27293A}"/>
              </a:ext>
            </a:extLst>
          </p:cNvPr>
          <p:cNvSpPr/>
          <p:nvPr/>
        </p:nvSpPr>
        <p:spPr>
          <a:xfrm>
            <a:off x="9270355" y="31092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EF0AD1-389A-3069-4E99-B2FFC2538888}"/>
              </a:ext>
            </a:extLst>
          </p:cNvPr>
          <p:cNvSpPr txBox="1">
            <a:spLocks/>
          </p:cNvSpPr>
          <p:nvPr/>
        </p:nvSpPr>
        <p:spPr>
          <a:xfrm>
            <a:off x="9821149" y="3940160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15F70D-63B9-BF16-7D1D-FFAB4B565281}"/>
              </a:ext>
            </a:extLst>
          </p:cNvPr>
          <p:cNvSpPr txBox="1"/>
          <p:nvPr/>
        </p:nvSpPr>
        <p:spPr>
          <a:xfrm>
            <a:off x="2904199" y="4760289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other E gone?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C5D559-0C66-E365-CF31-0C490C1F9576}"/>
              </a:ext>
            </a:extLst>
          </p:cNvPr>
          <p:cNvSpPr txBox="1"/>
          <p:nvPr/>
        </p:nvSpPr>
        <p:spPr>
          <a:xfrm>
            <a:off x="782090" y="5444580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‑ed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E1F2080D-3DB5-6C82-28EB-24EFC4EF2AF1}"/>
              </a:ext>
            </a:extLst>
          </p:cNvPr>
          <p:cNvSpPr/>
          <p:nvPr/>
        </p:nvSpPr>
        <p:spPr>
          <a:xfrm rot="1378791">
            <a:off x="7417918" y="2260585"/>
            <a:ext cx="426919" cy="2536691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9" grpId="0" animBg="1"/>
      <p:bldP spid="10" grpId="0" animBg="1"/>
      <p:bldP spid="14" grpId="0" animBg="1"/>
      <p:bldP spid="16" grpId="0"/>
      <p:bldP spid="17" grpId="0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39552-9713-3BCE-9DE9-B377FCCEB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A9656E7-AEE3-4442-40F7-36BF5FB814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ACCE5-86B9-059D-8710-297E0E4C4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5D48160-AF85-BC93-4DAA-31D56390AE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75CF8D-0B2B-B551-EA3E-E568FEA478A7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underfoot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C59BACC-A2AC-B690-AD70-03E0B72538C8}"/>
              </a:ext>
            </a:extLst>
          </p:cNvPr>
          <p:cNvSpPr txBox="1">
            <a:spLocks/>
          </p:cNvSpPr>
          <p:nvPr/>
        </p:nvSpPr>
        <p:spPr>
          <a:xfrm>
            <a:off x="8559777" y="34380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foot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A3368C6-E7FF-54E0-D3E3-CC62DE007FA5}"/>
              </a:ext>
            </a:extLst>
          </p:cNvPr>
          <p:cNvSpPr/>
          <p:nvPr/>
        </p:nvSpPr>
        <p:spPr>
          <a:xfrm>
            <a:off x="4142260" y="36001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3863B3A-EFE9-A1D5-E505-4478EFEA7ABB}"/>
              </a:ext>
            </a:extLst>
          </p:cNvPr>
          <p:cNvSpPr txBox="1">
            <a:spLocks/>
          </p:cNvSpPr>
          <p:nvPr/>
        </p:nvSpPr>
        <p:spPr>
          <a:xfrm>
            <a:off x="8559777" y="44066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foot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9E65B9-CE4E-3CC2-1F71-6494FBD0E536}"/>
              </a:ext>
            </a:extLst>
          </p:cNvPr>
          <p:cNvSpPr txBox="1">
            <a:spLocks/>
          </p:cNvSpPr>
          <p:nvPr/>
        </p:nvSpPr>
        <p:spPr>
          <a:xfrm>
            <a:off x="1779402" y="34290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underfoot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3C2450D-DED0-B9F1-2FFA-D7AA564B03F9}"/>
              </a:ext>
            </a:extLst>
          </p:cNvPr>
          <p:cNvSpPr txBox="1">
            <a:spLocks/>
          </p:cNvSpPr>
          <p:nvPr/>
        </p:nvSpPr>
        <p:spPr>
          <a:xfrm>
            <a:off x="5881751" y="34690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053524F6-1765-BE28-A7AC-12236812383C}"/>
              </a:ext>
            </a:extLst>
          </p:cNvPr>
          <p:cNvSpPr/>
          <p:nvPr/>
        </p:nvSpPr>
        <p:spPr>
          <a:xfrm>
            <a:off x="7944727" y="36095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D633D4F-649C-0845-2589-DECA02BF8FAA}"/>
              </a:ext>
            </a:extLst>
          </p:cNvPr>
          <p:cNvSpPr txBox="1">
            <a:spLocks/>
          </p:cNvSpPr>
          <p:nvPr/>
        </p:nvSpPr>
        <p:spPr>
          <a:xfrm>
            <a:off x="5881751" y="44376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beneath or below</a:t>
            </a:r>
          </a:p>
        </p:txBody>
      </p:sp>
    </p:spTree>
    <p:extLst>
      <p:ext uri="{BB962C8B-B14F-4D97-AF65-F5344CB8AC3E}">
        <p14:creationId xmlns:p14="http://schemas.microsoft.com/office/powerpoint/2010/main" val="412020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37F96-28DA-C145-AE8E-620C708D7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21050DB-63A4-63BA-7259-433C23D7B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87095-83F7-6D05-21EB-5B387A0B0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545371E-01EA-5A28-2A23-A031AB74138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7218" y="3168660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D3D0E2-97CF-4E04-7461-3DC84A2A1029}"/>
              </a:ext>
            </a:extLst>
          </p:cNvPr>
          <p:cNvSpPr txBox="1"/>
          <p:nvPr/>
        </p:nvSpPr>
        <p:spPr>
          <a:xfrm>
            <a:off x="2491991" y="125136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underestimating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86AFF1-FFDB-54CA-8853-FB52E17C7B04}"/>
              </a:ext>
            </a:extLst>
          </p:cNvPr>
          <p:cNvSpPr txBox="1">
            <a:spLocks/>
          </p:cNvSpPr>
          <p:nvPr/>
        </p:nvSpPr>
        <p:spPr>
          <a:xfrm>
            <a:off x="7292229" y="2710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estimate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23EADAA3-4882-08A3-8F25-7F12F4E39033}"/>
              </a:ext>
            </a:extLst>
          </p:cNvPr>
          <p:cNvSpPr/>
          <p:nvPr/>
        </p:nvSpPr>
        <p:spPr>
          <a:xfrm>
            <a:off x="2874712" y="28726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11F72B8-48A6-5D6B-9D2A-988B077D2945}"/>
              </a:ext>
            </a:extLst>
          </p:cNvPr>
          <p:cNvSpPr txBox="1">
            <a:spLocks/>
          </p:cNvSpPr>
          <p:nvPr/>
        </p:nvSpPr>
        <p:spPr>
          <a:xfrm>
            <a:off x="7292229" y="36791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 a sensible guess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111D6AA-FB2A-0F27-7AD0-B482DF216E66}"/>
              </a:ext>
            </a:extLst>
          </p:cNvPr>
          <p:cNvSpPr txBox="1">
            <a:spLocks/>
          </p:cNvSpPr>
          <p:nvPr/>
        </p:nvSpPr>
        <p:spPr>
          <a:xfrm>
            <a:off x="305484" y="2701507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underestimating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5668536-11C5-A085-515A-6920D1E16BAD}"/>
              </a:ext>
            </a:extLst>
          </p:cNvPr>
          <p:cNvSpPr txBox="1">
            <a:spLocks/>
          </p:cNvSpPr>
          <p:nvPr/>
        </p:nvSpPr>
        <p:spPr>
          <a:xfrm>
            <a:off x="4614203" y="2741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under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10E91CF9-6658-E1F5-90BF-80F8163D7AF0}"/>
              </a:ext>
            </a:extLst>
          </p:cNvPr>
          <p:cNvSpPr/>
          <p:nvPr/>
        </p:nvSpPr>
        <p:spPr>
          <a:xfrm>
            <a:off x="6737633" y="2882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387249A-2CCC-2C4B-72F9-A6489A53CBFD}"/>
              </a:ext>
            </a:extLst>
          </p:cNvPr>
          <p:cNvSpPr txBox="1">
            <a:spLocks/>
          </p:cNvSpPr>
          <p:nvPr/>
        </p:nvSpPr>
        <p:spPr>
          <a:xfrm>
            <a:off x="4614203" y="37101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beneath or below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467991-6BB8-7762-3CC3-6FF8DAFC11D7}"/>
              </a:ext>
            </a:extLst>
          </p:cNvPr>
          <p:cNvSpPr txBox="1">
            <a:spLocks/>
          </p:cNvSpPr>
          <p:nvPr/>
        </p:nvSpPr>
        <p:spPr>
          <a:xfrm>
            <a:off x="9865387" y="27252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8CBEA3D5-BCDB-E1AF-0FC3-46C63875DB1C}"/>
              </a:ext>
            </a:extLst>
          </p:cNvPr>
          <p:cNvSpPr/>
          <p:nvPr/>
        </p:nvSpPr>
        <p:spPr>
          <a:xfrm>
            <a:off x="9353295" y="28657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B6D4956-89B4-0B79-D9EF-45A01D7C20E0}"/>
              </a:ext>
            </a:extLst>
          </p:cNvPr>
          <p:cNvSpPr txBox="1">
            <a:spLocks/>
          </p:cNvSpPr>
          <p:nvPr/>
        </p:nvSpPr>
        <p:spPr>
          <a:xfrm>
            <a:off x="9865388" y="3693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6C19F5-CCF3-DE68-179D-8057A2995DD6}"/>
              </a:ext>
            </a:extLst>
          </p:cNvPr>
          <p:cNvSpPr txBox="1"/>
          <p:nvPr/>
        </p:nvSpPr>
        <p:spPr>
          <a:xfrm>
            <a:off x="2970029" y="461236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773F2C-D96C-98F5-3CC4-4ABB3EB844D1}"/>
              </a:ext>
            </a:extLst>
          </p:cNvPr>
          <p:cNvSpPr txBox="1"/>
          <p:nvPr/>
        </p:nvSpPr>
        <p:spPr>
          <a:xfrm>
            <a:off x="850997" y="5445838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‑ed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2E13B54D-2719-5AD5-6346-3DA3028110DB}"/>
              </a:ext>
            </a:extLst>
          </p:cNvPr>
          <p:cNvSpPr/>
          <p:nvPr/>
        </p:nvSpPr>
        <p:spPr>
          <a:xfrm rot="1716519">
            <a:off x="8787399" y="2228816"/>
            <a:ext cx="426919" cy="2536691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03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  <p:bldP spid="10" grpId="0"/>
      <p:bldP spid="11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C0C682-32D9-019A-D997-EB71862B8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93437B6C-51AD-807E-1400-7B5AD3D30E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C9FA2-3B54-8323-A19D-31081D3D1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CADA20D-6263-5F24-992E-66230D6C0F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1477E2-4F66-7275-E19E-C0279767D8EF}"/>
              </a:ext>
            </a:extLst>
          </p:cNvPr>
          <p:cNvSpPr txBox="1"/>
          <p:nvPr/>
        </p:nvSpPr>
        <p:spPr>
          <a:xfrm>
            <a:off x="2619466" y="221575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undergrowth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F5FBBA9-CA69-9DEB-A218-6E8346771440}"/>
              </a:ext>
            </a:extLst>
          </p:cNvPr>
          <p:cNvSpPr txBox="1">
            <a:spLocks/>
          </p:cNvSpPr>
          <p:nvPr/>
        </p:nvSpPr>
        <p:spPr>
          <a:xfrm>
            <a:off x="6898837" y="4226752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grow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967C61-CCD0-D679-8CC0-E6F6FDD601C8}"/>
              </a:ext>
            </a:extLst>
          </p:cNvPr>
          <p:cNvSpPr txBox="1">
            <a:spLocks/>
          </p:cNvSpPr>
          <p:nvPr/>
        </p:nvSpPr>
        <p:spPr>
          <a:xfrm>
            <a:off x="9208688" y="4223622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52A06AF4-DDAA-18A1-9191-BC98C7E495A5}"/>
              </a:ext>
            </a:extLst>
          </p:cNvPr>
          <p:cNvSpPr/>
          <p:nvPr/>
        </p:nvSpPr>
        <p:spPr>
          <a:xfrm>
            <a:off x="8595669" y="434514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5D85D40-42A9-51C4-D227-F0B0B62B5E79}"/>
              </a:ext>
            </a:extLst>
          </p:cNvPr>
          <p:cNvSpPr/>
          <p:nvPr/>
        </p:nvSpPr>
        <p:spPr>
          <a:xfrm>
            <a:off x="3710179" y="440103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4E27105-A7A3-C728-91CC-34D3BB50870E}"/>
              </a:ext>
            </a:extLst>
          </p:cNvPr>
          <p:cNvSpPr txBox="1">
            <a:spLocks/>
          </p:cNvSpPr>
          <p:nvPr/>
        </p:nvSpPr>
        <p:spPr>
          <a:xfrm>
            <a:off x="6937824" y="5146588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develop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991DF25-174C-0A07-0B3F-A137B96A041F}"/>
              </a:ext>
            </a:extLst>
          </p:cNvPr>
          <p:cNvSpPr txBox="1">
            <a:spLocks/>
          </p:cNvSpPr>
          <p:nvPr/>
        </p:nvSpPr>
        <p:spPr>
          <a:xfrm>
            <a:off x="1347321" y="42298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undergrowth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5ED5853-E35E-5D00-D9F3-8C72E9D42FFC}"/>
              </a:ext>
            </a:extLst>
          </p:cNvPr>
          <p:cNvSpPr txBox="1">
            <a:spLocks/>
          </p:cNvSpPr>
          <p:nvPr/>
        </p:nvSpPr>
        <p:spPr>
          <a:xfrm>
            <a:off x="9208688" y="5194959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result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706729-17CF-5BDD-734A-12C7E1B173F7}"/>
              </a:ext>
            </a:extLst>
          </p:cNvPr>
          <p:cNvSpPr txBox="1">
            <a:spLocks/>
          </p:cNvSpPr>
          <p:nvPr/>
        </p:nvSpPr>
        <p:spPr>
          <a:xfrm>
            <a:off x="4818971" y="4226752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DC7A47A-5247-AE97-9763-F3D0D795F7E7}"/>
              </a:ext>
            </a:extLst>
          </p:cNvPr>
          <p:cNvSpPr txBox="1">
            <a:spLocks/>
          </p:cNvSpPr>
          <p:nvPr/>
        </p:nvSpPr>
        <p:spPr>
          <a:xfrm>
            <a:off x="4818971" y="5185875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beneath or below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686D5BBB-FF75-8D89-0EBE-E0930E37B7C5}"/>
              </a:ext>
            </a:extLst>
          </p:cNvPr>
          <p:cNvSpPr/>
          <p:nvPr/>
        </p:nvSpPr>
        <p:spPr>
          <a:xfrm>
            <a:off x="6374798" y="435771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59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</a:t>
            </a:r>
            <a:r>
              <a:rPr lang="en-GB" sz="3200" dirty="0" err="1">
                <a:solidFill>
                  <a:schemeClr val="bg1"/>
                </a:solidFill>
              </a:rPr>
              <a:t>unerstand</a:t>
            </a:r>
            <a:r>
              <a:rPr lang="en-GB" sz="3200" dirty="0">
                <a:solidFill>
                  <a:schemeClr val="bg1"/>
                </a:solidFill>
              </a:rPr>
              <a:t> why the </a:t>
            </a:r>
            <a:r>
              <a:rPr lang="en-GB" sz="3200" dirty="0" err="1">
                <a:solidFill>
                  <a:schemeClr val="bg1"/>
                </a:solidFill>
              </a:rPr>
              <a:t>divar</a:t>
            </a:r>
            <a:r>
              <a:rPr lang="en-GB" sz="3200" dirty="0">
                <a:solidFill>
                  <a:schemeClr val="bg1"/>
                </a:solidFill>
              </a:rPr>
              <a:t> went </a:t>
            </a:r>
            <a:r>
              <a:rPr lang="en-GB" sz="3200" dirty="0" err="1">
                <a:solidFill>
                  <a:schemeClr val="bg1"/>
                </a:solidFill>
              </a:rPr>
              <a:t>undrwater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to explore the </a:t>
            </a:r>
            <a:r>
              <a:rPr lang="en-GB" sz="3200" dirty="0" err="1">
                <a:solidFill>
                  <a:schemeClr val="bg1"/>
                </a:solidFill>
              </a:rPr>
              <a:t>undergrond</a:t>
            </a:r>
            <a:r>
              <a:rPr lang="en-GB" sz="3200" dirty="0">
                <a:solidFill>
                  <a:schemeClr val="bg1"/>
                </a:solidFill>
              </a:rPr>
              <a:t> tunnel.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understand</a:t>
            </a:r>
            <a:r>
              <a:rPr lang="en-GB" sz="3200" dirty="0">
                <a:solidFill>
                  <a:schemeClr val="bg1"/>
                </a:solidFill>
              </a:rPr>
              <a:t> why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diver</a:t>
            </a:r>
            <a:r>
              <a:rPr lang="en-GB" sz="3200" dirty="0">
                <a:solidFill>
                  <a:schemeClr val="bg1"/>
                </a:solidFill>
              </a:rPr>
              <a:t> went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underwater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to explore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underground</a:t>
            </a:r>
            <a:r>
              <a:rPr lang="en-GB" sz="3200" dirty="0">
                <a:solidFill>
                  <a:schemeClr val="bg1"/>
                </a:solidFill>
              </a:rPr>
              <a:t> tunnel.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understand why the diver went underwater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to explore the underground tunnel.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623888" indent="-623888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chef was </a:t>
            </a:r>
            <a:r>
              <a:rPr lang="en-GB" sz="3400" dirty="0" err="1">
                <a:solidFill>
                  <a:schemeClr val="bg1"/>
                </a:solidFill>
              </a:rPr>
              <a:t>unerprepared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undrcooked</a:t>
            </a:r>
            <a:r>
              <a:rPr lang="en-GB" sz="3400" dirty="0">
                <a:solidFill>
                  <a:schemeClr val="bg1"/>
                </a:solidFill>
              </a:rPr>
              <a:t> the meal, so everyone was still underfeed.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chef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underprepared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undercooked</a:t>
            </a:r>
            <a:r>
              <a:rPr lang="en-GB" sz="3400" dirty="0">
                <a:solidFill>
                  <a:schemeClr val="bg1"/>
                </a:solidFill>
              </a:rPr>
              <a:t> the meal, so everyone was still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underfed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chef was underprepared and undercooked the meal, so everyone was still underfed.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724611"/>
            <a:ext cx="7459640" cy="37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understand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underwater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underground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underprepared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undercook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underfed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underlined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underestimate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undergrowth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underweight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underused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underfoot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reworking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work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under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under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31072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ground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stand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prepared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70986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under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2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Under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under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not enough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831</Words>
  <Application>Microsoft Office PowerPoint</Application>
  <PresentationFormat>Widescreen</PresentationFormat>
  <Paragraphs>173</Paragraphs>
  <Slides>21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under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 by Emile</dc:title>
  <dc:creator>Glen Jones;Siobhan;Penn;Sarah</dc:creator>
  <cp:lastModifiedBy>Glen Jones</cp:lastModifiedBy>
  <cp:revision>64</cp:revision>
  <dcterms:created xsi:type="dcterms:W3CDTF">2022-05-31T09:42:07Z</dcterms:created>
  <dcterms:modified xsi:type="dcterms:W3CDTF">2026-06-02T09:56:53Z</dcterms:modified>
</cp:coreProperties>
</file>