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390" r:id="rId2"/>
    <p:sldId id="417" r:id="rId3"/>
    <p:sldId id="414" r:id="rId4"/>
    <p:sldId id="415" r:id="rId5"/>
    <p:sldId id="419" r:id="rId6"/>
    <p:sldId id="421" r:id="rId7"/>
    <p:sldId id="426" r:id="rId8"/>
    <p:sldId id="550" r:id="rId9"/>
    <p:sldId id="551" r:id="rId10"/>
    <p:sldId id="552" r:id="rId11"/>
    <p:sldId id="566" r:id="rId12"/>
    <p:sldId id="554" r:id="rId13"/>
    <p:sldId id="555" r:id="rId14"/>
    <p:sldId id="530" r:id="rId15"/>
    <p:sldId id="531" r:id="rId16"/>
    <p:sldId id="274" r:id="rId17"/>
    <p:sldId id="377" r:id="rId18"/>
    <p:sldId id="406" r:id="rId19"/>
    <p:sldId id="557" r:id="rId20"/>
    <p:sldId id="405" r:id="rId21"/>
    <p:sldId id="407" r:id="rId22"/>
    <p:sldId id="558" r:id="rId23"/>
    <p:sldId id="556" r:id="rId24"/>
    <p:sldId id="561" r:id="rId25"/>
    <p:sldId id="562" r:id="rId26"/>
    <p:sldId id="563" r:id="rId27"/>
    <p:sldId id="560" r:id="rId28"/>
    <p:sldId id="564" r:id="rId29"/>
    <p:sldId id="559" r:id="rId30"/>
    <p:sldId id="565" r:id="rId31"/>
    <p:sldId id="523" r:id="rId32"/>
    <p:sldId id="524" r:id="rId33"/>
    <p:sldId id="277" r:id="rId34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16E1ED-47FE-4AB4-B25A-897A5E140F6F}" v="3" dt="2026-06-02T10:05:56.2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7" d="100"/>
          <a:sy n="87" d="100"/>
        </p:scale>
        <p:origin x="102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16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microsoft.com/office/2018/10/relationships/authors" Target="authors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2T10:05:56.225" v="6862"/>
      <pc:docMkLst>
        <pc:docMk/>
      </pc:docMkLst>
      <pc:sldChg chg="modAnim">
        <pc:chgData name="Glen Jones" userId="e846aaca-4b24-4b13-b0d0-f2308e16b284" providerId="ADAL" clId="{ED47ACC3-9597-4D89-A1DC-43CF280EF274}" dt="2026-06-02T10:05:56.225" v="6862"/>
        <pc:sldMkLst>
          <pc:docMk/>
          <pc:sldMk cId="294792751" sldId="377"/>
        </pc:sldMkLst>
      </pc:sldChg>
      <pc:sldChg chg="modSp add mod modAnim">
        <pc:chgData name="Glen Jones" userId="e846aaca-4b24-4b13-b0d0-f2308e16b284" providerId="ADAL" clId="{ED47ACC3-9597-4D89-A1DC-43CF280EF274}" dt="2026-06-02T10:04:01.306" v="6861"/>
        <pc:sldMkLst>
          <pc:docMk/>
          <pc:sldMk cId="2761761787" sldId="426"/>
        </pc:sldMkLst>
      </pc:sldChg>
      <pc:sldChg chg="add">
        <pc:chgData name="Glen Jones" userId="e846aaca-4b24-4b13-b0d0-f2308e16b284" providerId="ADAL" clId="{ED47ACC3-9597-4D89-A1DC-43CF280EF274}" dt="2026-05-11T09:42:30.989" v="6858"/>
        <pc:sldMkLst>
          <pc:docMk/>
          <pc:sldMk cId="1070275307" sldId="56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Base ends with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suffix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‑ed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starts with a vowel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Rule 3: drop the silent E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9BA847-A62D-9338-267D-73A5B7280B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9B26AA-79EE-1687-1A89-F21C1F9F6E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186CF61-C48D-1CC4-712D-829EE7267B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59FD0-C7C9-18E3-FBCA-21CFEB51CF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23461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162C05-4AAE-F3E1-48C5-7392AC0C84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0F184B0-FC78-9E8F-164A-A2B00A75FF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91474A6-4AEF-07D8-3846-F3DE007FEE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D89292-3607-9D67-B3F7-F3D3B649FA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71688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070ACC-7950-5EDB-7359-9F37455D4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144DB91-D516-EC5B-9937-C799EFED87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C1CBC9-8AAD-87B6-9541-4D3C1879DA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7C1295-A53D-C50C-9A05-37DC443485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376462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BF533F-57AA-F68D-552B-0C516EEDF3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68D936-3E01-A578-7BCC-F2ADC1339C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81AD36-77A0-ACD4-CAE4-ECFBEDF1B9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Invadion</a:t>
            </a:r>
            <a:r>
              <a:rPr lang="en-GB" dirty="0"/>
              <a:t> would likely be pronounced with a short /a/</a:t>
            </a:r>
            <a:br>
              <a:rPr lang="en-GB" dirty="0"/>
            </a:br>
            <a:r>
              <a:rPr lang="en-GB" dirty="0"/>
              <a:t>Invade has a long /a/</a:t>
            </a:r>
            <a:br>
              <a:rPr lang="en-GB" dirty="0"/>
            </a:br>
            <a:r>
              <a:rPr lang="en-GB" dirty="0"/>
              <a:t>By swapping the d for an s, invasion has a long /a/ like invade.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82876C-83CD-3510-B94E-D7FA7BB575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50116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C6868F-BEBB-604D-7E10-997F03CDC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CD352D4-E1FB-19D4-0ACB-A6CC2210D8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E0698C-A509-AA1C-E2D6-64FCF30169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8BD8A4-C562-060A-347F-455747EC53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15786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C1880-4A9D-F4F0-8BE1-405987519E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6D44A5-594C-6581-B45C-DE43E25380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0473A49-7B87-8927-F91E-92A73DA4FF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547BEA-9709-E22E-2276-9205AD70D7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64055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6D6587-2072-C525-0C0D-948864CDCF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BB22E6-3FBE-8643-EC7A-5AB624AECA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CC0571E-697E-E81B-C6E9-D6239DB398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EBEF84-7EB5-9016-BB20-B7030A0CFE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29274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1EB9A1-4E97-6996-A421-C277C34617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DED952-D06E-C8FA-B02F-145D2E0EE6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0A5D7A-1546-17B1-8E30-00FD6591A0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11EB3B-64A8-18BB-3A5A-A13DC0A8B6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96405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2753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376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02684" y="1539606"/>
            <a:ext cx="8199791" cy="452431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“ion” means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</a:rPr>
              <a:t>the act of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or </a:t>
            </a:r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</a:rPr>
              <a:t>the result of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doing something in Latin .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When many Latin words entered English (often through French), ‑ion stayed attached to verbs and continued to turn them into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998308" y="4413759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1040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212064" y="1696409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94D007-A669-29BA-EFB8-65DFD41AE8D2}"/>
              </a:ext>
            </a:extLst>
          </p:cNvPr>
          <p:cNvSpPr txBox="1">
            <a:spLocks/>
          </p:cNvSpPr>
          <p:nvPr/>
        </p:nvSpPr>
        <p:spPr>
          <a:xfrm>
            <a:off x="8153377" y="34380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73B6AD6-AB91-4B5F-C00C-26F209F59ADC}"/>
              </a:ext>
            </a:extLst>
          </p:cNvPr>
          <p:cNvSpPr/>
          <p:nvPr/>
        </p:nvSpPr>
        <p:spPr>
          <a:xfrm>
            <a:off x="3735860" y="360017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A936C12-35FC-6AF6-F179-9F561B1A9AB2}"/>
              </a:ext>
            </a:extLst>
          </p:cNvPr>
          <p:cNvSpPr txBox="1">
            <a:spLocks/>
          </p:cNvSpPr>
          <p:nvPr/>
        </p:nvSpPr>
        <p:spPr>
          <a:xfrm>
            <a:off x="8153377" y="440667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result of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A70828F-AD60-E5A9-46FE-D70171573E85}"/>
              </a:ext>
            </a:extLst>
          </p:cNvPr>
          <p:cNvSpPr txBox="1">
            <a:spLocks/>
          </p:cNvSpPr>
          <p:nvPr/>
        </p:nvSpPr>
        <p:spPr>
          <a:xfrm>
            <a:off x="1373002" y="342900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A7C7D41-7D32-83C2-CEA3-AE7BA46A495A}"/>
              </a:ext>
            </a:extLst>
          </p:cNvPr>
          <p:cNvSpPr txBox="1">
            <a:spLocks/>
          </p:cNvSpPr>
          <p:nvPr/>
        </p:nvSpPr>
        <p:spPr>
          <a:xfrm>
            <a:off x="5475351" y="34690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26326F35-B135-0911-1A71-E158885CAEFB}"/>
              </a:ext>
            </a:extLst>
          </p:cNvPr>
          <p:cNvSpPr/>
          <p:nvPr/>
        </p:nvSpPr>
        <p:spPr>
          <a:xfrm>
            <a:off x="7538327" y="36095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EB4DEA2-5F1F-66DD-9220-2191B2C7A603}"/>
              </a:ext>
            </a:extLst>
          </p:cNvPr>
          <p:cNvSpPr txBox="1">
            <a:spLocks/>
          </p:cNvSpPr>
          <p:nvPr/>
        </p:nvSpPr>
        <p:spPr>
          <a:xfrm>
            <a:off x="5475351" y="44376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764853" y="2019366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fiction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4781" y="2055135"/>
            <a:ext cx="2088759" cy="1646869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6165069" y="37771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654157" y="395280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6165069" y="474570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make up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291299" y="378162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fiction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55DA379-BEF3-D49D-9AF2-D88E7A22DB1C}"/>
              </a:ext>
            </a:extLst>
          </p:cNvPr>
          <p:cNvSpPr txBox="1">
            <a:spLocks/>
          </p:cNvSpPr>
          <p:nvPr/>
        </p:nvSpPr>
        <p:spPr>
          <a:xfrm>
            <a:off x="8739594" y="3768026"/>
            <a:ext cx="165965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325E1C-F010-D84D-F17D-6086AC27293A}"/>
              </a:ext>
            </a:extLst>
          </p:cNvPr>
          <p:cNvSpPr/>
          <p:nvPr/>
        </p:nvSpPr>
        <p:spPr>
          <a:xfrm>
            <a:off x="8188800" y="39084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FEF0AD1-389A-3069-4E99-B2FFC2538888}"/>
              </a:ext>
            </a:extLst>
          </p:cNvPr>
          <p:cNvSpPr txBox="1">
            <a:spLocks/>
          </p:cNvSpPr>
          <p:nvPr/>
        </p:nvSpPr>
        <p:spPr>
          <a:xfrm>
            <a:off x="8739594" y="4739363"/>
            <a:ext cx="165965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</p:spTree>
    <p:extLst>
      <p:ext uri="{BB962C8B-B14F-4D97-AF65-F5344CB8AC3E}">
        <p14:creationId xmlns:p14="http://schemas.microsoft.com/office/powerpoint/2010/main" val="421688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1" grpId="0" animBg="1"/>
      <p:bldP spid="12" grpId="0" animBg="1"/>
      <p:bldP spid="13" grpId="0" animBg="1"/>
      <p:bldP spid="9" grpId="0" animBg="1"/>
      <p:bldP spid="10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117" y="3169537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010ACA-6D7B-FB16-883F-A2EC81F4C7B7}"/>
              </a:ext>
            </a:extLst>
          </p:cNvPr>
          <p:cNvSpPr txBox="1"/>
          <p:nvPr/>
        </p:nvSpPr>
        <p:spPr>
          <a:xfrm>
            <a:off x="2063355" y="1162820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creations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367C0C-8AE9-E27A-0142-CECCF11BE6CC}"/>
              </a:ext>
            </a:extLst>
          </p:cNvPr>
          <p:cNvSpPr txBox="1">
            <a:spLocks/>
          </p:cNvSpPr>
          <p:nvPr/>
        </p:nvSpPr>
        <p:spPr>
          <a:xfrm>
            <a:off x="7320256" y="25946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1B3DBC21-53DF-FD95-37D7-9BE277BFBCDC}"/>
              </a:ext>
            </a:extLst>
          </p:cNvPr>
          <p:cNvSpPr/>
          <p:nvPr/>
        </p:nvSpPr>
        <p:spPr>
          <a:xfrm>
            <a:off x="2902739" y="275669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78FB968-625E-1AA3-4B53-D14A06422311}"/>
              </a:ext>
            </a:extLst>
          </p:cNvPr>
          <p:cNvSpPr txBox="1">
            <a:spLocks/>
          </p:cNvSpPr>
          <p:nvPr/>
        </p:nvSpPr>
        <p:spPr>
          <a:xfrm>
            <a:off x="7320256" y="35631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result of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A647156-BDCB-9ED2-C6F3-F9077243C11A}"/>
              </a:ext>
            </a:extLst>
          </p:cNvPr>
          <p:cNvSpPr txBox="1">
            <a:spLocks/>
          </p:cNvSpPr>
          <p:nvPr/>
        </p:nvSpPr>
        <p:spPr>
          <a:xfrm>
            <a:off x="539881" y="258552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creations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81C2927-1235-9A44-5FE8-8F7618753776}"/>
              </a:ext>
            </a:extLst>
          </p:cNvPr>
          <p:cNvSpPr txBox="1">
            <a:spLocks/>
          </p:cNvSpPr>
          <p:nvPr/>
        </p:nvSpPr>
        <p:spPr>
          <a:xfrm>
            <a:off x="4642230" y="262560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create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340E95FB-151A-AA7B-FFB1-1CC5C31518EF}"/>
              </a:ext>
            </a:extLst>
          </p:cNvPr>
          <p:cNvSpPr/>
          <p:nvPr/>
        </p:nvSpPr>
        <p:spPr>
          <a:xfrm>
            <a:off x="6765660" y="276604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EDD36A0-B25F-D1B3-37CD-B1CA29D8AAF9}"/>
              </a:ext>
            </a:extLst>
          </p:cNvPr>
          <p:cNvSpPr txBox="1">
            <a:spLocks/>
          </p:cNvSpPr>
          <p:nvPr/>
        </p:nvSpPr>
        <p:spPr>
          <a:xfrm>
            <a:off x="4642230" y="359420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make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0D8030-6CEF-4DE2-01C9-E4C842349328}"/>
              </a:ext>
            </a:extLst>
          </p:cNvPr>
          <p:cNvSpPr txBox="1">
            <a:spLocks/>
          </p:cNvSpPr>
          <p:nvPr/>
        </p:nvSpPr>
        <p:spPr>
          <a:xfrm>
            <a:off x="9893414" y="26092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C386C872-96C3-B1E0-C877-EF9A90CDE28C}"/>
              </a:ext>
            </a:extLst>
          </p:cNvPr>
          <p:cNvSpPr/>
          <p:nvPr/>
        </p:nvSpPr>
        <p:spPr>
          <a:xfrm>
            <a:off x="9381322" y="274972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A62D6A1-736C-96B3-1B7B-A6BB0EFFCE41}"/>
              </a:ext>
            </a:extLst>
          </p:cNvPr>
          <p:cNvSpPr txBox="1">
            <a:spLocks/>
          </p:cNvSpPr>
          <p:nvPr/>
        </p:nvSpPr>
        <p:spPr>
          <a:xfrm>
            <a:off x="9893415" y="357788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612CD7-0661-074C-B7F7-897B17509D1F}"/>
              </a:ext>
            </a:extLst>
          </p:cNvPr>
          <p:cNvSpPr txBox="1"/>
          <p:nvPr/>
        </p:nvSpPr>
        <p:spPr>
          <a:xfrm>
            <a:off x="2710418" y="4561396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2384E8-B7A1-7F75-5B50-E1269857EA45}"/>
              </a:ext>
            </a:extLst>
          </p:cNvPr>
          <p:cNvSpPr txBox="1"/>
          <p:nvPr/>
        </p:nvSpPr>
        <p:spPr>
          <a:xfrm>
            <a:off x="649604" y="5406370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‑ion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E.</a:t>
            </a:r>
          </a:p>
        </p:txBody>
      </p:sp>
      <p:sp>
        <p:nvSpPr>
          <p:cNvPr id="12" name="Arrow: Up 11">
            <a:extLst>
              <a:ext uri="{FF2B5EF4-FFF2-40B4-BE49-F238E27FC236}">
                <a16:creationId xmlns:a16="http://schemas.microsoft.com/office/drawing/2014/main" id="{C964E4D1-FA3C-5528-1588-14B68C91E396}"/>
              </a:ext>
            </a:extLst>
          </p:cNvPr>
          <p:cNvSpPr/>
          <p:nvPr/>
        </p:nvSpPr>
        <p:spPr>
          <a:xfrm rot="19911678">
            <a:off x="6323629" y="3069736"/>
            <a:ext cx="426919" cy="1603381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  <p:bldP spid="10" grpId="0"/>
      <p:bldP spid="11" grpId="0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2406173" y="1422571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rotation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492D03-CFBB-3E50-44FC-1714E993B735}"/>
              </a:ext>
            </a:extLst>
          </p:cNvPr>
          <p:cNvSpPr txBox="1">
            <a:spLocks/>
          </p:cNvSpPr>
          <p:nvPr/>
        </p:nvSpPr>
        <p:spPr>
          <a:xfrm>
            <a:off x="6865816" y="3168463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rotate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B6849-7880-64B6-B284-319B94327ABC}"/>
              </a:ext>
            </a:extLst>
          </p:cNvPr>
          <p:cNvSpPr txBox="1">
            <a:spLocks/>
          </p:cNvSpPr>
          <p:nvPr/>
        </p:nvSpPr>
        <p:spPr>
          <a:xfrm>
            <a:off x="9175667" y="3165333"/>
            <a:ext cx="180856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B6B962C-B1A3-BBD2-963A-99C1724F384D}"/>
              </a:ext>
            </a:extLst>
          </p:cNvPr>
          <p:cNvSpPr/>
          <p:nvPr/>
        </p:nvSpPr>
        <p:spPr>
          <a:xfrm>
            <a:off x="8562648" y="328685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FDDAEC1-876B-252F-79AE-1850C2EC26F1}"/>
              </a:ext>
            </a:extLst>
          </p:cNvPr>
          <p:cNvSpPr/>
          <p:nvPr/>
        </p:nvSpPr>
        <p:spPr>
          <a:xfrm>
            <a:off x="5621057" y="3359168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1E589D-7710-DC9D-C1E3-11E3B02673EB}"/>
              </a:ext>
            </a:extLst>
          </p:cNvPr>
          <p:cNvSpPr txBox="1">
            <a:spLocks/>
          </p:cNvSpPr>
          <p:nvPr/>
        </p:nvSpPr>
        <p:spPr>
          <a:xfrm>
            <a:off x="6904803" y="4088299"/>
            <a:ext cx="154133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turn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8FE98DE-296B-1BA4-EB11-B886ABDB43AC}"/>
              </a:ext>
            </a:extLst>
          </p:cNvPr>
          <p:cNvSpPr txBox="1">
            <a:spLocks/>
          </p:cNvSpPr>
          <p:nvPr/>
        </p:nvSpPr>
        <p:spPr>
          <a:xfrm>
            <a:off x="3187557" y="313110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rotation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3A1FD71-02FA-4354-14DB-BFAC3CA354A5}"/>
              </a:ext>
            </a:extLst>
          </p:cNvPr>
          <p:cNvSpPr txBox="1">
            <a:spLocks/>
          </p:cNvSpPr>
          <p:nvPr/>
        </p:nvSpPr>
        <p:spPr>
          <a:xfrm>
            <a:off x="9175667" y="4136670"/>
            <a:ext cx="180856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A4C0D2-8DF1-5DBE-4B45-6C14AE3D735A}"/>
              </a:ext>
            </a:extLst>
          </p:cNvPr>
          <p:cNvSpPr txBox="1"/>
          <p:nvPr/>
        </p:nvSpPr>
        <p:spPr>
          <a:xfrm>
            <a:off x="2800742" y="5005210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970DAFA-5C6B-DC55-0C17-6C3163D5E463}"/>
              </a:ext>
            </a:extLst>
          </p:cNvPr>
          <p:cNvSpPr txBox="1"/>
          <p:nvPr/>
        </p:nvSpPr>
        <p:spPr>
          <a:xfrm>
            <a:off x="649604" y="5593087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e suffix ‑ion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5" name="Arrow: Up 14">
            <a:extLst>
              <a:ext uri="{FF2B5EF4-FFF2-40B4-BE49-F238E27FC236}">
                <a16:creationId xmlns:a16="http://schemas.microsoft.com/office/drawing/2014/main" id="{E1666F43-630E-1F68-7ADA-C9F30AE50A5B}"/>
              </a:ext>
            </a:extLst>
          </p:cNvPr>
          <p:cNvSpPr/>
          <p:nvPr/>
        </p:nvSpPr>
        <p:spPr>
          <a:xfrm rot="20895922">
            <a:off x="8035585" y="3626267"/>
            <a:ext cx="426919" cy="1484528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" grpId="0"/>
      <p:bldP spid="13" grpId="0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F39552-9713-3BCE-9DE9-B377FCCEB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A9656E7-AEE3-4442-40F7-36BF5FB814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0ACCE5-86B9-059D-8710-297E0E4C40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45D48160-AF85-BC93-4DAA-31D56390AE6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B75CF8D-0B2B-B551-EA3E-E568FEA478A7}"/>
              </a:ext>
            </a:extLst>
          </p:cNvPr>
          <p:cNvSpPr txBox="1"/>
          <p:nvPr/>
        </p:nvSpPr>
        <p:spPr>
          <a:xfrm>
            <a:off x="2212064" y="1696409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question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C59BACC-A2AC-B690-AD70-03E0B72538C8}"/>
              </a:ext>
            </a:extLst>
          </p:cNvPr>
          <p:cNvSpPr txBox="1">
            <a:spLocks/>
          </p:cNvSpPr>
          <p:nvPr/>
        </p:nvSpPr>
        <p:spPr>
          <a:xfrm>
            <a:off x="8559777" y="34380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A3368C6-E7FF-54E0-D3E3-CC62DE007FA5}"/>
              </a:ext>
            </a:extLst>
          </p:cNvPr>
          <p:cNvSpPr/>
          <p:nvPr/>
        </p:nvSpPr>
        <p:spPr>
          <a:xfrm>
            <a:off x="4142260" y="360017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3863B3A-EFE9-A1D5-E505-4478EFEA7ABB}"/>
              </a:ext>
            </a:extLst>
          </p:cNvPr>
          <p:cNvSpPr txBox="1">
            <a:spLocks/>
          </p:cNvSpPr>
          <p:nvPr/>
        </p:nvSpPr>
        <p:spPr>
          <a:xfrm>
            <a:off x="8559777" y="440667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result of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F9E65B9-CE4E-3CC2-1F71-6494FBD0E536}"/>
              </a:ext>
            </a:extLst>
          </p:cNvPr>
          <p:cNvSpPr txBox="1">
            <a:spLocks/>
          </p:cNvSpPr>
          <p:nvPr/>
        </p:nvSpPr>
        <p:spPr>
          <a:xfrm>
            <a:off x="1779402" y="342900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question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3C2450D-DED0-B9F1-2FFA-D7AA564B03F9}"/>
              </a:ext>
            </a:extLst>
          </p:cNvPr>
          <p:cNvSpPr txBox="1">
            <a:spLocks/>
          </p:cNvSpPr>
          <p:nvPr/>
        </p:nvSpPr>
        <p:spPr>
          <a:xfrm>
            <a:off x="5881751" y="34690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quest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053524F6-1765-BE28-A7AC-12236812383C}"/>
              </a:ext>
            </a:extLst>
          </p:cNvPr>
          <p:cNvSpPr/>
          <p:nvPr/>
        </p:nvSpPr>
        <p:spPr>
          <a:xfrm>
            <a:off x="7944727" y="36095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3D633D4F-649C-0845-2589-DECA02BF8FAA}"/>
              </a:ext>
            </a:extLst>
          </p:cNvPr>
          <p:cNvSpPr txBox="1">
            <a:spLocks/>
          </p:cNvSpPr>
          <p:nvPr/>
        </p:nvSpPr>
        <p:spPr>
          <a:xfrm>
            <a:off x="5881751" y="44376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seek</a:t>
            </a:r>
          </a:p>
        </p:txBody>
      </p:sp>
    </p:spTree>
    <p:extLst>
      <p:ext uri="{BB962C8B-B14F-4D97-AF65-F5344CB8AC3E}">
        <p14:creationId xmlns:p14="http://schemas.microsoft.com/office/powerpoint/2010/main" val="412020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996639-C761-CD93-9FA0-68ABE2891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6C198BFF-1F78-19A1-4516-6618B0521D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FE9B1E-6FB1-03AE-984B-71E5E02683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376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7255154-C4C8-CAA1-58D3-BDB05A6D9740}"/>
              </a:ext>
            </a:extLst>
          </p:cNvPr>
          <p:cNvSpPr txBox="1"/>
          <p:nvPr/>
        </p:nvSpPr>
        <p:spPr>
          <a:xfrm>
            <a:off x="3302684" y="2093603"/>
            <a:ext cx="8199791" cy="34163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These words once put together all end in –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tion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 </a:t>
            </a:r>
          </a:p>
          <a:p>
            <a:endParaRPr lang="en-GB" sz="36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We’re going to look at some words that end in –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sion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after adding the suffix –ion.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F15FE5-42CE-29F2-E25E-0ED8072E5665}"/>
              </a:ext>
            </a:extLst>
          </p:cNvPr>
          <p:cNvSpPr txBox="1"/>
          <p:nvPr/>
        </p:nvSpPr>
        <p:spPr>
          <a:xfrm>
            <a:off x="998308" y="4413759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27BFF733-BBBC-6ED6-F685-14E83C4A57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1040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CA01CF4D-8FA5-DD0E-C563-AB1EBFC737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5697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EE1217-585C-27CC-668D-CE7D41E2EA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1857635D-355B-B538-D7C6-D761D78A76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413194-201D-8473-6D8D-F7C1757D5A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65D390F-70E5-3149-833D-59F02EC789C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1877" y="2653174"/>
            <a:ext cx="2111481" cy="27204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FA00CC-4AD1-2F8D-BF05-D5C848C1798A}"/>
              </a:ext>
            </a:extLst>
          </p:cNvPr>
          <p:cNvSpPr txBox="1"/>
          <p:nvPr/>
        </p:nvSpPr>
        <p:spPr>
          <a:xfrm>
            <a:off x="2212064" y="1216711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confusion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1E14E0D-BD0F-C36F-9E24-D73581FCCBB0}"/>
              </a:ext>
            </a:extLst>
          </p:cNvPr>
          <p:cNvSpPr txBox="1">
            <a:spLocks/>
          </p:cNvSpPr>
          <p:nvPr/>
        </p:nvSpPr>
        <p:spPr>
          <a:xfrm>
            <a:off x="8420077" y="26221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11518273-E7D8-4418-56B5-57B5C754272C}"/>
              </a:ext>
            </a:extLst>
          </p:cNvPr>
          <p:cNvSpPr/>
          <p:nvPr/>
        </p:nvSpPr>
        <p:spPr>
          <a:xfrm>
            <a:off x="4002560" y="27842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73EB13A-14A6-B415-FAC4-A00E2545B56D}"/>
              </a:ext>
            </a:extLst>
          </p:cNvPr>
          <p:cNvSpPr txBox="1">
            <a:spLocks/>
          </p:cNvSpPr>
          <p:nvPr/>
        </p:nvSpPr>
        <p:spPr>
          <a:xfrm>
            <a:off x="8420077" y="35907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result of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6A37005-0FFD-D01D-F6A0-EF0F70958975}"/>
              </a:ext>
            </a:extLst>
          </p:cNvPr>
          <p:cNvSpPr txBox="1">
            <a:spLocks/>
          </p:cNvSpPr>
          <p:nvPr/>
        </p:nvSpPr>
        <p:spPr>
          <a:xfrm>
            <a:off x="1639702" y="26130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confusion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C820C48-7655-CA72-70D4-BEA453830805}"/>
              </a:ext>
            </a:extLst>
          </p:cNvPr>
          <p:cNvSpPr txBox="1">
            <a:spLocks/>
          </p:cNvSpPr>
          <p:nvPr/>
        </p:nvSpPr>
        <p:spPr>
          <a:xfrm>
            <a:off x="5742051" y="265317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confuse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5AF95CBB-A29B-94D3-F00E-38D77739527D}"/>
              </a:ext>
            </a:extLst>
          </p:cNvPr>
          <p:cNvSpPr/>
          <p:nvPr/>
        </p:nvSpPr>
        <p:spPr>
          <a:xfrm>
            <a:off x="7805027" y="27936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49D1CBD-7774-72EE-8E3F-B7940A5E9BC9}"/>
              </a:ext>
            </a:extLst>
          </p:cNvPr>
          <p:cNvSpPr txBox="1">
            <a:spLocks/>
          </p:cNvSpPr>
          <p:nvPr/>
        </p:nvSpPr>
        <p:spPr>
          <a:xfrm>
            <a:off x="5742051" y="362177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41D2D2D-0FE4-D085-1C66-3E097724B626}"/>
              </a:ext>
            </a:extLst>
          </p:cNvPr>
          <p:cNvSpPr txBox="1"/>
          <p:nvPr/>
        </p:nvSpPr>
        <p:spPr>
          <a:xfrm>
            <a:off x="3214357" y="4579417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341852-15D2-4AF6-0D15-CB5B20B49645}"/>
              </a:ext>
            </a:extLst>
          </p:cNvPr>
          <p:cNvSpPr txBox="1"/>
          <p:nvPr/>
        </p:nvSpPr>
        <p:spPr>
          <a:xfrm>
            <a:off x="1095325" y="5412888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‑ion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2" name="Arrow: Up 11">
            <a:extLst>
              <a:ext uri="{FF2B5EF4-FFF2-40B4-BE49-F238E27FC236}">
                <a16:creationId xmlns:a16="http://schemas.microsoft.com/office/drawing/2014/main" id="{0D464C61-B71B-2326-FA0E-04AC3265CAC6}"/>
              </a:ext>
            </a:extLst>
          </p:cNvPr>
          <p:cNvSpPr/>
          <p:nvPr/>
        </p:nvSpPr>
        <p:spPr>
          <a:xfrm rot="20523025">
            <a:off x="7431729" y="3182092"/>
            <a:ext cx="361753" cy="1518986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9127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10" grpId="0"/>
      <p:bldP spid="11" grpId="0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A9BF09-B64F-B053-AAE7-1AC0B38C5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25181AD2-CE05-C883-6042-11E383C7F1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F076E-ABDA-D055-05F5-BC73D33E88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D33F9C42-8CEA-5B8A-69A4-6C67075CF35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7218" y="3168660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800A2AC-0161-FD53-41D7-4BFC8A7AB712}"/>
              </a:ext>
            </a:extLst>
          </p:cNvPr>
          <p:cNvSpPr txBox="1"/>
          <p:nvPr/>
        </p:nvSpPr>
        <p:spPr>
          <a:xfrm>
            <a:off x="2491991" y="1251363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invasion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C929516-9DCB-B4AA-0F2B-23B64FBDDB76}"/>
              </a:ext>
            </a:extLst>
          </p:cNvPr>
          <p:cNvSpPr txBox="1">
            <a:spLocks/>
          </p:cNvSpPr>
          <p:nvPr/>
        </p:nvSpPr>
        <p:spPr>
          <a:xfrm>
            <a:off x="7292229" y="27105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vade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DB3C6293-CC31-763E-4E4A-45BB383A564A}"/>
              </a:ext>
            </a:extLst>
          </p:cNvPr>
          <p:cNvSpPr/>
          <p:nvPr/>
        </p:nvSpPr>
        <p:spPr>
          <a:xfrm>
            <a:off x="2874712" y="28726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AB4D50D-D96B-3343-0135-C0A889BF45AA}"/>
              </a:ext>
            </a:extLst>
          </p:cNvPr>
          <p:cNvSpPr txBox="1">
            <a:spLocks/>
          </p:cNvSpPr>
          <p:nvPr/>
        </p:nvSpPr>
        <p:spPr>
          <a:xfrm>
            <a:off x="7292229" y="36791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go or move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E80FE07-71C0-3DB3-1399-CD7802BC56DA}"/>
              </a:ext>
            </a:extLst>
          </p:cNvPr>
          <p:cNvSpPr txBox="1">
            <a:spLocks/>
          </p:cNvSpPr>
          <p:nvPr/>
        </p:nvSpPr>
        <p:spPr>
          <a:xfrm>
            <a:off x="305484" y="2701507"/>
            <a:ext cx="240237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invasion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7C1D265-B363-AA7F-C26C-362DFB5DF14C}"/>
              </a:ext>
            </a:extLst>
          </p:cNvPr>
          <p:cNvSpPr txBox="1">
            <a:spLocks/>
          </p:cNvSpPr>
          <p:nvPr/>
        </p:nvSpPr>
        <p:spPr>
          <a:xfrm>
            <a:off x="4614203" y="27415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1128E912-3439-3082-9002-2A4989B6EFD7}"/>
              </a:ext>
            </a:extLst>
          </p:cNvPr>
          <p:cNvSpPr/>
          <p:nvPr/>
        </p:nvSpPr>
        <p:spPr>
          <a:xfrm>
            <a:off x="6737633" y="288203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96721B3-A2ED-A1A7-3B19-CE39E3CEB328}"/>
              </a:ext>
            </a:extLst>
          </p:cNvPr>
          <p:cNvSpPr txBox="1">
            <a:spLocks/>
          </p:cNvSpPr>
          <p:nvPr/>
        </p:nvSpPr>
        <p:spPr>
          <a:xfrm>
            <a:off x="4614203" y="37101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37801B-18C5-88F0-FEFE-0CE47A05B140}"/>
              </a:ext>
            </a:extLst>
          </p:cNvPr>
          <p:cNvSpPr txBox="1">
            <a:spLocks/>
          </p:cNvSpPr>
          <p:nvPr/>
        </p:nvSpPr>
        <p:spPr>
          <a:xfrm>
            <a:off x="9865387" y="272527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5B96EE6-EC7C-258B-A318-74A5121D13C0}"/>
              </a:ext>
            </a:extLst>
          </p:cNvPr>
          <p:cNvSpPr/>
          <p:nvPr/>
        </p:nvSpPr>
        <p:spPr>
          <a:xfrm>
            <a:off x="9353295" y="286570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633FE4C-2669-ABD9-3807-7727FF7DD6A1}"/>
              </a:ext>
            </a:extLst>
          </p:cNvPr>
          <p:cNvSpPr txBox="1">
            <a:spLocks/>
          </p:cNvSpPr>
          <p:nvPr/>
        </p:nvSpPr>
        <p:spPr>
          <a:xfrm>
            <a:off x="9865388" y="369386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FE67CBD-E965-E92D-61CA-8C4A740340AA}"/>
              </a:ext>
            </a:extLst>
          </p:cNvPr>
          <p:cNvSpPr txBox="1"/>
          <p:nvPr/>
        </p:nvSpPr>
        <p:spPr>
          <a:xfrm>
            <a:off x="2970029" y="4612367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E557E26-99D8-D46E-B5D5-4FD02D0F9886}"/>
              </a:ext>
            </a:extLst>
          </p:cNvPr>
          <p:cNvSpPr txBox="1"/>
          <p:nvPr/>
        </p:nvSpPr>
        <p:spPr>
          <a:xfrm>
            <a:off x="850997" y="5445838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‑ion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12" name="Arrow: Up 11">
            <a:extLst>
              <a:ext uri="{FF2B5EF4-FFF2-40B4-BE49-F238E27FC236}">
                <a16:creationId xmlns:a16="http://schemas.microsoft.com/office/drawing/2014/main" id="{27C7BD91-FE4C-FC62-79EA-4D3C95DB387E}"/>
              </a:ext>
            </a:extLst>
          </p:cNvPr>
          <p:cNvSpPr/>
          <p:nvPr/>
        </p:nvSpPr>
        <p:spPr>
          <a:xfrm rot="1716519" flipH="1">
            <a:off x="8070785" y="3123794"/>
            <a:ext cx="234141" cy="1550173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820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  <p:bldP spid="10" grpId="0"/>
      <p:bldP spid="11" grpId="0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DFA14D-F943-233A-4EA0-AA3F597691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8BB9791E-8FB8-42F1-DA00-A2908FB8DB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54230A-C6A3-B191-D3EE-0CBB0E9C9C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986573-EB70-2236-504E-47272D496E2E}"/>
              </a:ext>
            </a:extLst>
          </p:cNvPr>
          <p:cNvSpPr txBox="1"/>
          <p:nvPr/>
        </p:nvSpPr>
        <p:spPr>
          <a:xfrm>
            <a:off x="2491991" y="1251363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invasion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DEEE7F1-B798-074A-2B32-8EDBE1F89876}"/>
              </a:ext>
            </a:extLst>
          </p:cNvPr>
          <p:cNvSpPr txBox="1">
            <a:spLocks/>
          </p:cNvSpPr>
          <p:nvPr/>
        </p:nvSpPr>
        <p:spPr>
          <a:xfrm>
            <a:off x="7292229" y="27105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vade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F2E7DE3-1DE6-5279-CDD3-6C63BD89BBF3}"/>
              </a:ext>
            </a:extLst>
          </p:cNvPr>
          <p:cNvSpPr/>
          <p:nvPr/>
        </p:nvSpPr>
        <p:spPr>
          <a:xfrm>
            <a:off x="2874712" y="28726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5C9DF13-C1D9-2FFE-7797-2CDBC259F1C9}"/>
              </a:ext>
            </a:extLst>
          </p:cNvPr>
          <p:cNvSpPr txBox="1">
            <a:spLocks/>
          </p:cNvSpPr>
          <p:nvPr/>
        </p:nvSpPr>
        <p:spPr>
          <a:xfrm>
            <a:off x="7292229" y="36791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go or move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69E7318-DEFB-2247-D3F4-27F17D38C066}"/>
              </a:ext>
            </a:extLst>
          </p:cNvPr>
          <p:cNvSpPr txBox="1">
            <a:spLocks/>
          </p:cNvSpPr>
          <p:nvPr/>
        </p:nvSpPr>
        <p:spPr>
          <a:xfrm>
            <a:off x="305484" y="2701507"/>
            <a:ext cx="240237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invasion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7C315B0-574A-5040-08AD-FF275ACED5F4}"/>
              </a:ext>
            </a:extLst>
          </p:cNvPr>
          <p:cNvSpPr txBox="1">
            <a:spLocks/>
          </p:cNvSpPr>
          <p:nvPr/>
        </p:nvSpPr>
        <p:spPr>
          <a:xfrm>
            <a:off x="4614203" y="27415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30EACDC9-04DC-7D0F-222A-24B5A5381A4A}"/>
              </a:ext>
            </a:extLst>
          </p:cNvPr>
          <p:cNvSpPr/>
          <p:nvPr/>
        </p:nvSpPr>
        <p:spPr>
          <a:xfrm>
            <a:off x="6737633" y="288203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8D4B1A5-D0DC-2968-4670-52839D5373CB}"/>
              </a:ext>
            </a:extLst>
          </p:cNvPr>
          <p:cNvSpPr txBox="1">
            <a:spLocks/>
          </p:cNvSpPr>
          <p:nvPr/>
        </p:nvSpPr>
        <p:spPr>
          <a:xfrm>
            <a:off x="4614203" y="37101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45A0F1-3DD7-5D6E-2375-BB2A58792762}"/>
              </a:ext>
            </a:extLst>
          </p:cNvPr>
          <p:cNvSpPr txBox="1">
            <a:spLocks/>
          </p:cNvSpPr>
          <p:nvPr/>
        </p:nvSpPr>
        <p:spPr>
          <a:xfrm>
            <a:off x="9865387" y="272527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92D59143-AB84-15C8-56E2-59C95A15D582}"/>
              </a:ext>
            </a:extLst>
          </p:cNvPr>
          <p:cNvSpPr/>
          <p:nvPr/>
        </p:nvSpPr>
        <p:spPr>
          <a:xfrm>
            <a:off x="9353295" y="286570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24985A7-6CCC-89DD-9ED3-FEC643BD5A58}"/>
              </a:ext>
            </a:extLst>
          </p:cNvPr>
          <p:cNvSpPr txBox="1">
            <a:spLocks/>
          </p:cNvSpPr>
          <p:nvPr/>
        </p:nvSpPr>
        <p:spPr>
          <a:xfrm>
            <a:off x="9865388" y="369386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0B338A-4386-71C0-293A-357E7FB41698}"/>
              </a:ext>
            </a:extLst>
          </p:cNvPr>
          <p:cNvSpPr txBox="1"/>
          <p:nvPr/>
        </p:nvSpPr>
        <p:spPr>
          <a:xfrm>
            <a:off x="2970029" y="4612367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D has also become an S.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45FF2A-F786-A99D-4828-8BA7C2CFC55A}"/>
              </a:ext>
            </a:extLst>
          </p:cNvPr>
          <p:cNvSpPr txBox="1"/>
          <p:nvPr/>
        </p:nvSpPr>
        <p:spPr>
          <a:xfrm>
            <a:off x="826130" y="5312213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When ‑ion is added to ‑de verbs, the spelling adjusts so the word matches how it is said.</a:t>
            </a:r>
          </a:p>
        </p:txBody>
      </p:sp>
      <p:sp>
        <p:nvSpPr>
          <p:cNvPr id="12" name="Arrow: Up 11">
            <a:extLst>
              <a:ext uri="{FF2B5EF4-FFF2-40B4-BE49-F238E27FC236}">
                <a16:creationId xmlns:a16="http://schemas.microsoft.com/office/drawing/2014/main" id="{631B22E9-7D91-F314-7D30-5F9A6DDE21FD}"/>
              </a:ext>
            </a:extLst>
          </p:cNvPr>
          <p:cNvSpPr/>
          <p:nvPr/>
        </p:nvSpPr>
        <p:spPr>
          <a:xfrm rot="1716519" flipH="1">
            <a:off x="7893238" y="3100767"/>
            <a:ext cx="234141" cy="1550173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9273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C0C682-32D9-019A-D997-EB71862B83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93437B6C-51AD-807E-1400-7B5AD3D30E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1C9FA2-3B54-8323-A19D-31081D3D16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1477E2-4F66-7275-E19E-C0279767D8EF}"/>
              </a:ext>
            </a:extLst>
          </p:cNvPr>
          <p:cNvSpPr txBox="1"/>
          <p:nvPr/>
        </p:nvSpPr>
        <p:spPr>
          <a:xfrm>
            <a:off x="1347321" y="1173475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division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32B5595-C94F-1C24-83DA-708967652F0E}"/>
              </a:ext>
            </a:extLst>
          </p:cNvPr>
          <p:cNvSpPr txBox="1">
            <a:spLocks/>
          </p:cNvSpPr>
          <p:nvPr/>
        </p:nvSpPr>
        <p:spPr>
          <a:xfrm>
            <a:off x="7292229" y="27105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vide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EA53643E-8F35-7462-3371-9708C10D50B3}"/>
              </a:ext>
            </a:extLst>
          </p:cNvPr>
          <p:cNvSpPr/>
          <p:nvPr/>
        </p:nvSpPr>
        <p:spPr>
          <a:xfrm>
            <a:off x="2874712" y="28726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385F7E0-21C5-4D36-43A8-EC7080AFCC6F}"/>
              </a:ext>
            </a:extLst>
          </p:cNvPr>
          <p:cNvSpPr txBox="1">
            <a:spLocks/>
          </p:cNvSpPr>
          <p:nvPr/>
        </p:nvSpPr>
        <p:spPr>
          <a:xfrm>
            <a:off x="7292229" y="36791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separate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E8D363B-19FF-2B3C-50C3-94DB4F5E2616}"/>
              </a:ext>
            </a:extLst>
          </p:cNvPr>
          <p:cNvSpPr txBox="1">
            <a:spLocks/>
          </p:cNvSpPr>
          <p:nvPr/>
        </p:nvSpPr>
        <p:spPr>
          <a:xfrm>
            <a:off x="305484" y="2701507"/>
            <a:ext cx="240237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division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388B08F-808C-09CB-D94B-59D5AEB25E68}"/>
              </a:ext>
            </a:extLst>
          </p:cNvPr>
          <p:cNvSpPr txBox="1">
            <a:spLocks/>
          </p:cNvSpPr>
          <p:nvPr/>
        </p:nvSpPr>
        <p:spPr>
          <a:xfrm>
            <a:off x="4614203" y="27415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</a:t>
            </a:r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34671C13-B357-2960-985D-324DBFF729D9}"/>
              </a:ext>
            </a:extLst>
          </p:cNvPr>
          <p:cNvSpPr/>
          <p:nvPr/>
        </p:nvSpPr>
        <p:spPr>
          <a:xfrm>
            <a:off x="6737633" y="288203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8669CB0-CE64-4ACD-6FCA-6055DE9D60DC}"/>
              </a:ext>
            </a:extLst>
          </p:cNvPr>
          <p:cNvSpPr txBox="1">
            <a:spLocks/>
          </p:cNvSpPr>
          <p:nvPr/>
        </p:nvSpPr>
        <p:spPr>
          <a:xfrm>
            <a:off x="4614203" y="37101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 parts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53C5FE7-2604-6B25-A89D-BCEC3E63097C}"/>
              </a:ext>
            </a:extLst>
          </p:cNvPr>
          <p:cNvSpPr txBox="1">
            <a:spLocks/>
          </p:cNvSpPr>
          <p:nvPr/>
        </p:nvSpPr>
        <p:spPr>
          <a:xfrm>
            <a:off x="9865387" y="272527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26" name="Cross 25">
            <a:extLst>
              <a:ext uri="{FF2B5EF4-FFF2-40B4-BE49-F238E27FC236}">
                <a16:creationId xmlns:a16="http://schemas.microsoft.com/office/drawing/2014/main" id="{56AE909E-8444-2B3A-8D65-04097278086A}"/>
              </a:ext>
            </a:extLst>
          </p:cNvPr>
          <p:cNvSpPr/>
          <p:nvPr/>
        </p:nvSpPr>
        <p:spPr>
          <a:xfrm>
            <a:off x="9353295" y="286570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938DF9B-B2E6-371E-64C8-2594263C7675}"/>
              </a:ext>
            </a:extLst>
          </p:cNvPr>
          <p:cNvSpPr txBox="1">
            <a:spLocks/>
          </p:cNvSpPr>
          <p:nvPr/>
        </p:nvSpPr>
        <p:spPr>
          <a:xfrm>
            <a:off x="9865388" y="369386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048D299-2F01-EF3D-F7AA-BF3CC59EA426}"/>
              </a:ext>
            </a:extLst>
          </p:cNvPr>
          <p:cNvSpPr txBox="1"/>
          <p:nvPr/>
        </p:nvSpPr>
        <p:spPr>
          <a:xfrm>
            <a:off x="2970029" y="4612367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2C532E9-AF77-ADFC-2E9C-AAD0FB9FAE25}"/>
              </a:ext>
            </a:extLst>
          </p:cNvPr>
          <p:cNvSpPr txBox="1"/>
          <p:nvPr/>
        </p:nvSpPr>
        <p:spPr>
          <a:xfrm>
            <a:off x="850997" y="5445838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‑ion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30" name="Arrow: Up 29">
            <a:extLst>
              <a:ext uri="{FF2B5EF4-FFF2-40B4-BE49-F238E27FC236}">
                <a16:creationId xmlns:a16="http://schemas.microsoft.com/office/drawing/2014/main" id="{9819A1A2-3F94-93B1-5C43-D1977BB7CAFF}"/>
              </a:ext>
            </a:extLst>
          </p:cNvPr>
          <p:cNvSpPr/>
          <p:nvPr/>
        </p:nvSpPr>
        <p:spPr>
          <a:xfrm rot="1716519" flipH="1">
            <a:off x="8070785" y="3123794"/>
            <a:ext cx="234141" cy="1550173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559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  <p:bldP spid="15" grpId="0" animBg="1"/>
      <p:bldP spid="16" grpId="0" animBg="1"/>
      <p:bldP spid="17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A25ADC-9185-7309-A04A-C22A4E8430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57CF273A-C0AA-6E4D-B0DE-DC5CA1D9B3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AE59D3-390E-F2B8-BE64-7A5350DB22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78E654-4217-16D1-6330-0BEC59589D4C}"/>
              </a:ext>
            </a:extLst>
          </p:cNvPr>
          <p:cNvSpPr txBox="1"/>
          <p:nvPr/>
        </p:nvSpPr>
        <p:spPr>
          <a:xfrm>
            <a:off x="1347321" y="1173475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division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628B6D-A08F-F862-9613-DE6E0788906A}"/>
              </a:ext>
            </a:extLst>
          </p:cNvPr>
          <p:cNvSpPr txBox="1">
            <a:spLocks/>
          </p:cNvSpPr>
          <p:nvPr/>
        </p:nvSpPr>
        <p:spPr>
          <a:xfrm>
            <a:off x="7292229" y="27105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vide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FF6D8FA-00C8-CAFA-449D-B2563391742D}"/>
              </a:ext>
            </a:extLst>
          </p:cNvPr>
          <p:cNvSpPr/>
          <p:nvPr/>
        </p:nvSpPr>
        <p:spPr>
          <a:xfrm>
            <a:off x="2874712" y="28726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CBCE43B-6DF9-B94A-6B02-146F0B34A541}"/>
              </a:ext>
            </a:extLst>
          </p:cNvPr>
          <p:cNvSpPr txBox="1">
            <a:spLocks/>
          </p:cNvSpPr>
          <p:nvPr/>
        </p:nvSpPr>
        <p:spPr>
          <a:xfrm>
            <a:off x="7292229" y="36791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separate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236D06-70B0-C5C7-8D4F-C536DBFB1980}"/>
              </a:ext>
            </a:extLst>
          </p:cNvPr>
          <p:cNvSpPr txBox="1">
            <a:spLocks/>
          </p:cNvSpPr>
          <p:nvPr/>
        </p:nvSpPr>
        <p:spPr>
          <a:xfrm>
            <a:off x="305484" y="2701507"/>
            <a:ext cx="240237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division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66E1F04-BBEA-E8DE-F422-3BAAE1A718A6}"/>
              </a:ext>
            </a:extLst>
          </p:cNvPr>
          <p:cNvSpPr txBox="1">
            <a:spLocks/>
          </p:cNvSpPr>
          <p:nvPr/>
        </p:nvSpPr>
        <p:spPr>
          <a:xfrm>
            <a:off x="4614203" y="27415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</a:t>
            </a:r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532E6210-C4B9-27B6-D7D4-30E602373AFA}"/>
              </a:ext>
            </a:extLst>
          </p:cNvPr>
          <p:cNvSpPr/>
          <p:nvPr/>
        </p:nvSpPr>
        <p:spPr>
          <a:xfrm>
            <a:off x="6737633" y="288203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62C39BA-CA2C-23B2-D3D1-00CD5586EBF0}"/>
              </a:ext>
            </a:extLst>
          </p:cNvPr>
          <p:cNvSpPr txBox="1">
            <a:spLocks/>
          </p:cNvSpPr>
          <p:nvPr/>
        </p:nvSpPr>
        <p:spPr>
          <a:xfrm>
            <a:off x="4614203" y="37101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 parts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E74D8FE-C22F-C4CA-554A-0028E53F98D4}"/>
              </a:ext>
            </a:extLst>
          </p:cNvPr>
          <p:cNvSpPr txBox="1">
            <a:spLocks/>
          </p:cNvSpPr>
          <p:nvPr/>
        </p:nvSpPr>
        <p:spPr>
          <a:xfrm>
            <a:off x="9865387" y="272527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26" name="Cross 25">
            <a:extLst>
              <a:ext uri="{FF2B5EF4-FFF2-40B4-BE49-F238E27FC236}">
                <a16:creationId xmlns:a16="http://schemas.microsoft.com/office/drawing/2014/main" id="{42424366-3BFA-4C5E-BC1A-185B3FC76417}"/>
              </a:ext>
            </a:extLst>
          </p:cNvPr>
          <p:cNvSpPr/>
          <p:nvPr/>
        </p:nvSpPr>
        <p:spPr>
          <a:xfrm>
            <a:off x="9353295" y="286570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C827C4A-C281-DC91-91C3-1CE568DED79D}"/>
              </a:ext>
            </a:extLst>
          </p:cNvPr>
          <p:cNvSpPr txBox="1">
            <a:spLocks/>
          </p:cNvSpPr>
          <p:nvPr/>
        </p:nvSpPr>
        <p:spPr>
          <a:xfrm>
            <a:off x="9865388" y="369386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 </a:t>
            </a:r>
          </a:p>
        </p:txBody>
      </p:sp>
      <p:sp>
        <p:nvSpPr>
          <p:cNvPr id="30" name="Arrow: Up 29">
            <a:extLst>
              <a:ext uri="{FF2B5EF4-FFF2-40B4-BE49-F238E27FC236}">
                <a16:creationId xmlns:a16="http://schemas.microsoft.com/office/drawing/2014/main" id="{79DCC051-598D-A13C-C5FA-604EA9BC53D6}"/>
              </a:ext>
            </a:extLst>
          </p:cNvPr>
          <p:cNvSpPr/>
          <p:nvPr/>
        </p:nvSpPr>
        <p:spPr>
          <a:xfrm rot="1716519" flipH="1">
            <a:off x="7842185" y="3123794"/>
            <a:ext cx="234141" cy="1550173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9D9C5B-2998-BE32-81BD-C09E7BA5CE04}"/>
              </a:ext>
            </a:extLst>
          </p:cNvPr>
          <p:cNvSpPr txBox="1"/>
          <p:nvPr/>
        </p:nvSpPr>
        <p:spPr>
          <a:xfrm>
            <a:off x="2970029" y="4612367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D has also become an 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DF5AB1-30C2-68CC-B883-73623E0CD79B}"/>
              </a:ext>
            </a:extLst>
          </p:cNvPr>
          <p:cNvSpPr txBox="1"/>
          <p:nvPr/>
        </p:nvSpPr>
        <p:spPr>
          <a:xfrm>
            <a:off x="826130" y="5312213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When ‑ion is added to ‑de verbs, the spelling adjusts so the word matches how it is said.</a:t>
            </a:r>
          </a:p>
        </p:txBody>
      </p:sp>
    </p:spTree>
    <p:extLst>
      <p:ext uri="{BB962C8B-B14F-4D97-AF65-F5344CB8AC3E}">
        <p14:creationId xmlns:p14="http://schemas.microsoft.com/office/powerpoint/2010/main" val="2177273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637F96-28DA-C145-AE8E-620C708D7D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21050DB-63A4-63BA-7259-433C23D7B5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187095-83F7-6D05-21EB-5B387A0B03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D3D0E2-97CF-4E04-7461-3DC84A2A1029}"/>
              </a:ext>
            </a:extLst>
          </p:cNvPr>
          <p:cNvSpPr txBox="1"/>
          <p:nvPr/>
        </p:nvSpPr>
        <p:spPr>
          <a:xfrm>
            <a:off x="1537124" y="1270413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decision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57AE974-EC8C-744C-507B-5B321AD1C6A5}"/>
              </a:ext>
            </a:extLst>
          </p:cNvPr>
          <p:cNvSpPr txBox="1">
            <a:spLocks/>
          </p:cNvSpPr>
          <p:nvPr/>
        </p:nvSpPr>
        <p:spPr>
          <a:xfrm>
            <a:off x="7292229" y="27105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cide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8049167-B7B1-668E-1B56-33C18BB59C60}"/>
              </a:ext>
            </a:extLst>
          </p:cNvPr>
          <p:cNvSpPr/>
          <p:nvPr/>
        </p:nvSpPr>
        <p:spPr>
          <a:xfrm>
            <a:off x="2874712" y="28726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A3CB845-34A8-6455-EE87-CAAF32CDB271}"/>
              </a:ext>
            </a:extLst>
          </p:cNvPr>
          <p:cNvSpPr txBox="1">
            <a:spLocks/>
          </p:cNvSpPr>
          <p:nvPr/>
        </p:nvSpPr>
        <p:spPr>
          <a:xfrm>
            <a:off x="7292229" y="36791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cut or decide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7BED772-5A6D-5E04-7379-DB322665133B}"/>
              </a:ext>
            </a:extLst>
          </p:cNvPr>
          <p:cNvSpPr txBox="1">
            <a:spLocks/>
          </p:cNvSpPr>
          <p:nvPr/>
        </p:nvSpPr>
        <p:spPr>
          <a:xfrm>
            <a:off x="305484" y="2701507"/>
            <a:ext cx="240237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decision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C9BB718-2A18-68A1-1EC1-80C77DE41A6D}"/>
              </a:ext>
            </a:extLst>
          </p:cNvPr>
          <p:cNvSpPr txBox="1">
            <a:spLocks/>
          </p:cNvSpPr>
          <p:nvPr/>
        </p:nvSpPr>
        <p:spPr>
          <a:xfrm>
            <a:off x="4614203" y="27415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</a:t>
            </a:r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345211CB-6496-F575-AF3A-EB38D1A5FB20}"/>
              </a:ext>
            </a:extLst>
          </p:cNvPr>
          <p:cNvSpPr/>
          <p:nvPr/>
        </p:nvSpPr>
        <p:spPr>
          <a:xfrm>
            <a:off x="6737633" y="288203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012EF4D-BE58-FEF1-FB6E-FDDFAA6E80B1}"/>
              </a:ext>
            </a:extLst>
          </p:cNvPr>
          <p:cNvSpPr txBox="1">
            <a:spLocks/>
          </p:cNvSpPr>
          <p:nvPr/>
        </p:nvSpPr>
        <p:spPr>
          <a:xfrm>
            <a:off x="4614203" y="37101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from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4032A53-E065-1DF8-C9DC-679F488C5212}"/>
              </a:ext>
            </a:extLst>
          </p:cNvPr>
          <p:cNvSpPr txBox="1">
            <a:spLocks/>
          </p:cNvSpPr>
          <p:nvPr/>
        </p:nvSpPr>
        <p:spPr>
          <a:xfrm>
            <a:off x="9865387" y="272527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27" name="Cross 26">
            <a:extLst>
              <a:ext uri="{FF2B5EF4-FFF2-40B4-BE49-F238E27FC236}">
                <a16:creationId xmlns:a16="http://schemas.microsoft.com/office/drawing/2014/main" id="{1A7D603A-E93C-E399-1946-2471F0AC7F8B}"/>
              </a:ext>
            </a:extLst>
          </p:cNvPr>
          <p:cNvSpPr/>
          <p:nvPr/>
        </p:nvSpPr>
        <p:spPr>
          <a:xfrm>
            <a:off x="9353295" y="286570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A5C8664D-AF7C-28AE-6390-B44AE73DE7D3}"/>
              </a:ext>
            </a:extLst>
          </p:cNvPr>
          <p:cNvSpPr txBox="1">
            <a:spLocks/>
          </p:cNvSpPr>
          <p:nvPr/>
        </p:nvSpPr>
        <p:spPr>
          <a:xfrm>
            <a:off x="9865388" y="369386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3A06B31-C866-315C-3FC3-90532F664090}"/>
              </a:ext>
            </a:extLst>
          </p:cNvPr>
          <p:cNvSpPr txBox="1"/>
          <p:nvPr/>
        </p:nvSpPr>
        <p:spPr>
          <a:xfrm>
            <a:off x="2970029" y="4612367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733F5CD-2400-4956-3BDF-69C81BF21A65}"/>
              </a:ext>
            </a:extLst>
          </p:cNvPr>
          <p:cNvSpPr txBox="1"/>
          <p:nvPr/>
        </p:nvSpPr>
        <p:spPr>
          <a:xfrm>
            <a:off x="850997" y="5445838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Suffix ‑ion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  <p:sp>
        <p:nvSpPr>
          <p:cNvPr id="31" name="Arrow: Up 30">
            <a:extLst>
              <a:ext uri="{FF2B5EF4-FFF2-40B4-BE49-F238E27FC236}">
                <a16:creationId xmlns:a16="http://schemas.microsoft.com/office/drawing/2014/main" id="{CEE5E9C7-1D2D-6889-9B2C-99B8D417D891}"/>
              </a:ext>
            </a:extLst>
          </p:cNvPr>
          <p:cNvSpPr/>
          <p:nvPr/>
        </p:nvSpPr>
        <p:spPr>
          <a:xfrm rot="1716519" flipH="1">
            <a:off x="8070785" y="3123794"/>
            <a:ext cx="234141" cy="1550173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103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  <p:bldP spid="15" grpId="0" animBg="1"/>
      <p:bldP spid="16" grpId="0" animBg="1"/>
      <p:bldP spid="17" grpId="0" animBg="1"/>
      <p:bldP spid="20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2AB6C8-895E-071C-3A51-ABFD711E8C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F19ABE6-B891-E66F-390D-218416982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3B87E8-09F4-2F75-64B9-DDD4B63C0C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53E048-EC3F-36F1-07FB-F36A64A6FDD2}"/>
              </a:ext>
            </a:extLst>
          </p:cNvPr>
          <p:cNvSpPr txBox="1"/>
          <p:nvPr/>
        </p:nvSpPr>
        <p:spPr>
          <a:xfrm>
            <a:off x="1537124" y="1270413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decision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968F83A-DD99-EB57-80B2-AC95651C7AB2}"/>
              </a:ext>
            </a:extLst>
          </p:cNvPr>
          <p:cNvSpPr txBox="1">
            <a:spLocks/>
          </p:cNvSpPr>
          <p:nvPr/>
        </p:nvSpPr>
        <p:spPr>
          <a:xfrm>
            <a:off x="7292229" y="27105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cide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38BEEFCB-D252-BA86-BBB2-AC94166FD70B}"/>
              </a:ext>
            </a:extLst>
          </p:cNvPr>
          <p:cNvSpPr/>
          <p:nvPr/>
        </p:nvSpPr>
        <p:spPr>
          <a:xfrm>
            <a:off x="2874712" y="28726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32DBEC4-2229-F4F0-7AB4-13AC12F8A783}"/>
              </a:ext>
            </a:extLst>
          </p:cNvPr>
          <p:cNvSpPr txBox="1">
            <a:spLocks/>
          </p:cNvSpPr>
          <p:nvPr/>
        </p:nvSpPr>
        <p:spPr>
          <a:xfrm>
            <a:off x="7292229" y="367918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cut or decide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CAFFD9B-888C-8ED6-2239-DCD9D18A3250}"/>
              </a:ext>
            </a:extLst>
          </p:cNvPr>
          <p:cNvSpPr txBox="1">
            <a:spLocks/>
          </p:cNvSpPr>
          <p:nvPr/>
        </p:nvSpPr>
        <p:spPr>
          <a:xfrm>
            <a:off x="305484" y="2701507"/>
            <a:ext cx="240237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decision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3A64CB5-0BEE-AD2B-E13E-C3EEB016D272}"/>
              </a:ext>
            </a:extLst>
          </p:cNvPr>
          <p:cNvSpPr txBox="1">
            <a:spLocks/>
          </p:cNvSpPr>
          <p:nvPr/>
        </p:nvSpPr>
        <p:spPr>
          <a:xfrm>
            <a:off x="4614203" y="27415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</a:t>
            </a:r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4921FF27-2757-DA00-ACFD-F55B1BE83A8D}"/>
              </a:ext>
            </a:extLst>
          </p:cNvPr>
          <p:cNvSpPr/>
          <p:nvPr/>
        </p:nvSpPr>
        <p:spPr>
          <a:xfrm>
            <a:off x="6737633" y="288203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1A2388E-5AC9-643A-A80E-966C9FDC0C3C}"/>
              </a:ext>
            </a:extLst>
          </p:cNvPr>
          <p:cNvSpPr txBox="1">
            <a:spLocks/>
          </p:cNvSpPr>
          <p:nvPr/>
        </p:nvSpPr>
        <p:spPr>
          <a:xfrm>
            <a:off x="4614203" y="37101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from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AE2EF0-B9F9-9D92-354B-C0D37B6BED02}"/>
              </a:ext>
            </a:extLst>
          </p:cNvPr>
          <p:cNvSpPr txBox="1">
            <a:spLocks/>
          </p:cNvSpPr>
          <p:nvPr/>
        </p:nvSpPr>
        <p:spPr>
          <a:xfrm>
            <a:off x="9865387" y="272527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27" name="Cross 26">
            <a:extLst>
              <a:ext uri="{FF2B5EF4-FFF2-40B4-BE49-F238E27FC236}">
                <a16:creationId xmlns:a16="http://schemas.microsoft.com/office/drawing/2014/main" id="{A8B9868C-4514-54DF-7BCA-4FA41C486008}"/>
              </a:ext>
            </a:extLst>
          </p:cNvPr>
          <p:cNvSpPr/>
          <p:nvPr/>
        </p:nvSpPr>
        <p:spPr>
          <a:xfrm>
            <a:off x="9353295" y="286570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F5F3F694-97B1-1A4F-EF1E-7660A1500EC5}"/>
              </a:ext>
            </a:extLst>
          </p:cNvPr>
          <p:cNvSpPr txBox="1">
            <a:spLocks/>
          </p:cNvSpPr>
          <p:nvPr/>
        </p:nvSpPr>
        <p:spPr>
          <a:xfrm>
            <a:off x="9865388" y="369386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result of </a:t>
            </a:r>
          </a:p>
        </p:txBody>
      </p:sp>
      <p:sp>
        <p:nvSpPr>
          <p:cNvPr id="31" name="Arrow: Up 30">
            <a:extLst>
              <a:ext uri="{FF2B5EF4-FFF2-40B4-BE49-F238E27FC236}">
                <a16:creationId xmlns:a16="http://schemas.microsoft.com/office/drawing/2014/main" id="{DCDB1DB8-9B36-952B-E3F9-BCCFEA1DCA9D}"/>
              </a:ext>
            </a:extLst>
          </p:cNvPr>
          <p:cNvSpPr/>
          <p:nvPr/>
        </p:nvSpPr>
        <p:spPr>
          <a:xfrm rot="1716519" flipH="1">
            <a:off x="7823135" y="3123794"/>
            <a:ext cx="234141" cy="1550173"/>
          </a:xfrm>
          <a:prstGeom prst="up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5EBCDC3-2F49-58C4-EDC8-FF77D5ABD5C1}"/>
              </a:ext>
            </a:extLst>
          </p:cNvPr>
          <p:cNvSpPr txBox="1"/>
          <p:nvPr/>
        </p:nvSpPr>
        <p:spPr>
          <a:xfrm>
            <a:off x="2970029" y="4612367"/>
            <a:ext cx="7082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D has also become an 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56D93D-CF4A-7993-B087-BEA7502865CD}"/>
              </a:ext>
            </a:extLst>
          </p:cNvPr>
          <p:cNvSpPr txBox="1"/>
          <p:nvPr/>
        </p:nvSpPr>
        <p:spPr>
          <a:xfrm>
            <a:off x="826130" y="5312213"/>
            <a:ext cx="108927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When ‑ion is added to ‑de verbs, the spelling adjusts so the word matches how it is said.</a:t>
            </a:r>
          </a:p>
        </p:txBody>
      </p:sp>
    </p:spTree>
    <p:extLst>
      <p:ext uri="{BB962C8B-B14F-4D97-AF65-F5344CB8AC3E}">
        <p14:creationId xmlns:p14="http://schemas.microsoft.com/office/powerpoint/2010/main" val="1838405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loud </a:t>
            </a:r>
            <a:r>
              <a:rPr lang="en-GB" sz="3400" dirty="0" err="1">
                <a:solidFill>
                  <a:schemeClr val="bg1"/>
                </a:solidFill>
              </a:rPr>
              <a:t>explotion</a:t>
            </a:r>
            <a:r>
              <a:rPr lang="en-GB" sz="3400" dirty="0">
                <a:solidFill>
                  <a:schemeClr val="bg1"/>
                </a:solidFill>
              </a:rPr>
              <a:t> caused </a:t>
            </a:r>
            <a:r>
              <a:rPr lang="en-GB" sz="3400" dirty="0" err="1">
                <a:solidFill>
                  <a:schemeClr val="bg1"/>
                </a:solidFill>
              </a:rPr>
              <a:t>confuseion</a:t>
            </a:r>
            <a:r>
              <a:rPr lang="en-GB" sz="3400" dirty="0">
                <a:solidFill>
                  <a:schemeClr val="bg1"/>
                </a:solidFill>
              </a:rPr>
              <a:t>, and the cars </a:t>
            </a:r>
            <a:r>
              <a:rPr lang="en-GB" sz="3400" dirty="0" err="1">
                <a:solidFill>
                  <a:schemeClr val="bg1"/>
                </a:solidFill>
              </a:rPr>
              <a:t>stoped</a:t>
            </a:r>
            <a:r>
              <a:rPr lang="en-GB" sz="3400" dirty="0">
                <a:solidFill>
                  <a:schemeClr val="bg1"/>
                </a:solidFill>
              </a:rPr>
              <a:t> suddenly to avoid a </a:t>
            </a:r>
            <a:r>
              <a:rPr lang="en-GB" sz="3400" dirty="0" err="1">
                <a:solidFill>
                  <a:schemeClr val="bg1"/>
                </a:solidFill>
              </a:rPr>
              <a:t>colliseion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loud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explosion</a:t>
            </a:r>
            <a:r>
              <a:rPr lang="en-GB" sz="3400" dirty="0">
                <a:solidFill>
                  <a:schemeClr val="bg1"/>
                </a:solidFill>
              </a:rPr>
              <a:t> caused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confusion</a:t>
            </a:r>
            <a:r>
              <a:rPr lang="en-GB" sz="3400" dirty="0">
                <a:solidFill>
                  <a:schemeClr val="bg1"/>
                </a:solidFill>
              </a:rPr>
              <a:t>, and the cars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stopped</a:t>
            </a:r>
            <a:r>
              <a:rPr lang="en-GB" sz="3400" dirty="0">
                <a:solidFill>
                  <a:schemeClr val="bg1"/>
                </a:solidFill>
              </a:rPr>
              <a:t> suddenly to avoid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collision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loud explosion caused confusion, and the cars stopped suddenly to avoid a collision.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army planed an </a:t>
            </a:r>
            <a:r>
              <a:rPr lang="en-GB" sz="3400" dirty="0" err="1">
                <a:solidFill>
                  <a:schemeClr val="bg1"/>
                </a:solidFill>
              </a:rPr>
              <a:t>invation</a:t>
            </a:r>
            <a:r>
              <a:rPr lang="en-GB" sz="3400" dirty="0">
                <a:solidFill>
                  <a:schemeClr val="bg1"/>
                </a:solidFill>
              </a:rPr>
              <a:t>, which led to quick actin and constant </a:t>
            </a:r>
            <a:r>
              <a:rPr lang="en-GB" sz="3400" dirty="0" err="1">
                <a:solidFill>
                  <a:schemeClr val="bg1"/>
                </a:solidFill>
              </a:rPr>
              <a:t>mosion</a:t>
            </a:r>
            <a:r>
              <a:rPr lang="en-GB" sz="3400" dirty="0">
                <a:solidFill>
                  <a:schemeClr val="bg1"/>
                </a:solidFill>
              </a:rPr>
              <a:t> across the land.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army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planned</a:t>
            </a:r>
            <a:r>
              <a:rPr lang="en-GB" sz="3400" dirty="0">
                <a:solidFill>
                  <a:schemeClr val="bg1"/>
                </a:solidFill>
              </a:rPr>
              <a:t> 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invasion</a:t>
            </a:r>
            <a:r>
              <a:rPr lang="en-GB" sz="3400" dirty="0">
                <a:solidFill>
                  <a:schemeClr val="bg1"/>
                </a:solidFill>
              </a:rPr>
              <a:t>, which led to quick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action</a:t>
            </a:r>
            <a:r>
              <a:rPr lang="en-GB" sz="3400" dirty="0">
                <a:solidFill>
                  <a:schemeClr val="bg1"/>
                </a:solidFill>
              </a:rPr>
              <a:t> and constant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motion</a:t>
            </a:r>
            <a:r>
              <a:rPr lang="en-GB" sz="3400" dirty="0">
                <a:solidFill>
                  <a:schemeClr val="bg1"/>
                </a:solidFill>
              </a:rPr>
              <a:t> across the land.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army planned an invasion, which led to quick action and constant motion across the land.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660124"/>
            <a:ext cx="7459640" cy="3647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division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decision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invasion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confusion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collision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explosion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revision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action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motion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section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fiction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position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question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051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preheated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heat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1453</Words>
  <Application>Microsoft Office PowerPoint</Application>
  <PresentationFormat>Widescreen</PresentationFormat>
  <Paragraphs>314</Paragraphs>
  <Slides>33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62</cp:revision>
  <dcterms:created xsi:type="dcterms:W3CDTF">2022-05-31T09:42:07Z</dcterms:created>
  <dcterms:modified xsi:type="dcterms:W3CDTF">2026-06-02T10:05:57Z</dcterms:modified>
</cp:coreProperties>
</file>