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390" r:id="rId2"/>
    <p:sldId id="419" r:id="rId3"/>
    <p:sldId id="421" r:id="rId4"/>
    <p:sldId id="426" r:id="rId5"/>
    <p:sldId id="550" r:id="rId6"/>
    <p:sldId id="551" r:id="rId7"/>
    <p:sldId id="552" r:id="rId8"/>
    <p:sldId id="573" r:id="rId9"/>
    <p:sldId id="554" r:id="rId10"/>
    <p:sldId id="555" r:id="rId11"/>
    <p:sldId id="530" r:id="rId12"/>
    <p:sldId id="531" r:id="rId13"/>
    <p:sldId id="274" r:id="rId14"/>
    <p:sldId id="377" r:id="rId15"/>
    <p:sldId id="556" r:id="rId16"/>
    <p:sldId id="406" r:id="rId17"/>
    <p:sldId id="405" r:id="rId18"/>
    <p:sldId id="560" r:id="rId19"/>
    <p:sldId id="564" r:id="rId20"/>
    <p:sldId id="559" r:id="rId21"/>
    <p:sldId id="565" r:id="rId22"/>
    <p:sldId id="566" r:id="rId23"/>
    <p:sldId id="281" r:id="rId24"/>
    <p:sldId id="567" r:id="rId25"/>
    <p:sldId id="568" r:id="rId26"/>
    <p:sldId id="407" r:id="rId27"/>
    <p:sldId id="569" r:id="rId28"/>
    <p:sldId id="570" r:id="rId29"/>
    <p:sldId id="571" r:id="rId30"/>
    <p:sldId id="572" r:id="rId31"/>
    <p:sldId id="523" r:id="rId32"/>
    <p:sldId id="524" r:id="rId33"/>
    <p:sldId id="277" r:id="rId34"/>
  </p:sldIdLst>
  <p:sldSz cx="12192000" cy="6858000"/>
  <p:notesSz cx="6858000" cy="9144000"/>
  <p:embeddedFontLst>
    <p:embeddedFont>
      <p:font typeface="Andika" panose="020000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57F0C8-5882-4258-BADE-25253C5A0F2C}" v="5" dt="2026-06-02T10:12:43.5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7" d="100"/>
          <a:sy n="87" d="100"/>
        </p:scale>
        <p:origin x="102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2T10:12:43.539" v="895"/>
      <pc:docMkLst>
        <pc:docMk/>
      </pc:docMkLst>
      <pc:sldChg chg="modAnim">
        <pc:chgData name="Glen Jones" userId="e846aaca-4b24-4b13-b0d0-f2308e16b284" providerId="ADAL" clId="{ED47ACC3-9597-4D89-A1DC-43CF280EF274}" dt="2026-06-02T10:10:48.313" v="893"/>
        <pc:sldMkLst>
          <pc:docMk/>
          <pc:sldMk cId="294792751" sldId="377"/>
        </pc:sldMkLst>
      </pc:sldChg>
      <pc:sldChg chg="modSp mod modAnim">
        <pc:chgData name="Glen Jones" userId="e846aaca-4b24-4b13-b0d0-f2308e16b284" providerId="ADAL" clId="{ED47ACC3-9597-4D89-A1DC-43CF280EF274}" dt="2026-06-02T10:06:48.950" v="892"/>
        <pc:sldMkLst>
          <pc:docMk/>
          <pc:sldMk cId="2761761787" sldId="426"/>
        </pc:sldMkLst>
      </pc:sldChg>
      <pc:sldChg chg="modAnim">
        <pc:chgData name="Glen Jones" userId="e846aaca-4b24-4b13-b0d0-f2308e16b284" providerId="ADAL" clId="{ED47ACC3-9597-4D89-A1DC-43CF280EF274}" dt="2026-06-02T10:12:05.020" v="894"/>
        <pc:sldMkLst>
          <pc:docMk/>
          <pc:sldMk cId="3696566452" sldId="570"/>
        </pc:sldMkLst>
      </pc:sldChg>
      <pc:sldChg chg="modAnim">
        <pc:chgData name="Glen Jones" userId="e846aaca-4b24-4b13-b0d0-f2308e16b284" providerId="ADAL" clId="{ED47ACC3-9597-4D89-A1DC-43CF280EF274}" dt="2026-06-02T10:12:43.539" v="895"/>
        <pc:sldMkLst>
          <pc:docMk/>
          <pc:sldMk cId="2558700863" sldId="572"/>
        </pc:sldMkLst>
      </pc:sldChg>
      <pc:sldChg chg="add">
        <pc:chgData name="Glen Jones" userId="e846aaca-4b24-4b13-b0d0-f2308e16b284" providerId="ADAL" clId="{ED47ACC3-9597-4D89-A1DC-43CF280EF274}" dt="2026-05-11T09:42:58.122" v="889"/>
        <pc:sldMkLst>
          <pc:docMk/>
          <pc:sldMk cId="731333251" sldId="57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02/06/2026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C6868F-BEBB-604D-7E10-997F03CDC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D352D4-E1FB-19D4-0ACB-A6CC2210D8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E0698C-A509-AA1C-E2D6-64FCF30169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8BD8A4-C562-060A-347F-455747EC53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15786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C1880-4A9D-F4F0-8BE1-405987519E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6D44A5-594C-6581-B45C-DE43E25380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0473A49-7B87-8927-F91E-92A73DA4FF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547BEA-9709-E22E-2276-9205AD70D7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64055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6D6587-2072-C525-0C0D-948864CDCF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BB22E6-3FBE-8643-EC7A-5AB624AECA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C0571E-697E-E81B-C6E9-D6239DB398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EBEF84-7EB5-9016-BB20-B7030A0CFE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29274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1EB9A1-4E97-6996-A421-C277C34617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DED952-D06E-C8FA-B02F-145D2E0EE6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0A5D7A-1546-17B1-8E30-00FD6591A0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11EB3B-64A8-18BB-3A5A-A13DC0A8B6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96405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Base ends with a silent E. Suffix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‑ion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starts with a vowel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Rule 3: drop the silent E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Base ends with a silent E. Suffix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‑ion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starts with a vowel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Rule 3: drop the silent E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B28B69-C395-422F-FBBF-8E73E429D3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8A3E91-3D14-D7EA-5158-B0BEDE4D38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7364C8-FDF1-68AC-AA87-EDDBAB686A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286C2F-EC11-0E5D-D784-65DFDBC8C9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10210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87C91E-4CF0-A484-7149-B0707211A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28301ED-604D-FB60-94F6-246FC6D35C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C67680-F7A6-0BB1-A64C-485B0D6B85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114A0E-DAFA-E7BC-22D4-81F573E15B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27078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08132E-BC5A-2FDE-29B0-B8373A502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087144-5AD0-64FA-F697-1FBCB12E7F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896098-3D56-1753-3E2A-1DE86B6CD6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ECD8AC-4002-FD10-A840-E5EC48D97D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14405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734B1C-3CAF-09FE-CF0C-B7C1368C2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204501-2C04-1B9E-4B06-5AFFB00C1E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516172E-E6CF-9577-1AFD-92EF5114EE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898D99-EB61-CC12-79DE-DA95BB9FCB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11233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09163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0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4482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376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02684" y="1539606"/>
            <a:ext cx="8199791" cy="45243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“ion” means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i="1" dirty="0">
                <a:solidFill>
                  <a:schemeClr val="bg1"/>
                </a:solidFill>
                <a:latin typeface="Andika" panose="02000000000000000000" pitchFamily="2" charset="0"/>
              </a:rPr>
              <a:t>the act of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or </a:t>
            </a:r>
            <a:r>
              <a:rPr lang="en-GB" sz="3600" i="1" dirty="0">
                <a:solidFill>
                  <a:schemeClr val="bg1"/>
                </a:solidFill>
                <a:latin typeface="Andika" panose="02000000000000000000" pitchFamily="2" charset="0"/>
              </a:rPr>
              <a:t>the result of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doing something in Latin .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When many Latin words entered English (often through French), ‑ion stayed attached to verbs and continued to turn them into nouns.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998308" y="4413759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10401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996639-C761-CD93-9FA0-68ABE28910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6C198BFF-1F78-19A1-4516-6618B0521D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FE9B1E-6FB1-03AE-984B-71E5E02683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376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7255154-C4C8-CAA1-58D3-BDB05A6D9740}"/>
              </a:ext>
            </a:extLst>
          </p:cNvPr>
          <p:cNvSpPr txBox="1"/>
          <p:nvPr/>
        </p:nvSpPr>
        <p:spPr>
          <a:xfrm>
            <a:off x="3450695" y="1584172"/>
            <a:ext cx="8199791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Last time we looked at words with the suffix ion that ended up with the endings –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tion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and -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sion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F15FE5-42CE-29F2-E25E-0ED8072E5665}"/>
              </a:ext>
            </a:extLst>
          </p:cNvPr>
          <p:cNvSpPr txBox="1"/>
          <p:nvPr/>
        </p:nvSpPr>
        <p:spPr>
          <a:xfrm>
            <a:off x="998308" y="4413759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27BFF733-BBBC-6ED6-F685-14E83C4A57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10401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CA01CF4D-8FA5-DD0E-C563-AB1EBFC737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5697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212064" y="1696409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action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94D007-A669-29BA-EFB8-65DFD41AE8D2}"/>
              </a:ext>
            </a:extLst>
          </p:cNvPr>
          <p:cNvSpPr txBox="1">
            <a:spLocks/>
          </p:cNvSpPr>
          <p:nvPr/>
        </p:nvSpPr>
        <p:spPr>
          <a:xfrm>
            <a:off x="8153377" y="343808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73B6AD6-AB91-4B5F-C00C-26F209F59ADC}"/>
              </a:ext>
            </a:extLst>
          </p:cNvPr>
          <p:cNvSpPr/>
          <p:nvPr/>
        </p:nvSpPr>
        <p:spPr>
          <a:xfrm>
            <a:off x="3735860" y="360017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A936C12-35FC-6AF6-F179-9F561B1A9AB2}"/>
              </a:ext>
            </a:extLst>
          </p:cNvPr>
          <p:cNvSpPr txBox="1">
            <a:spLocks/>
          </p:cNvSpPr>
          <p:nvPr/>
        </p:nvSpPr>
        <p:spPr>
          <a:xfrm>
            <a:off x="8153377" y="440667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result of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A70828F-AD60-E5A9-46FE-D70171573E85}"/>
              </a:ext>
            </a:extLst>
          </p:cNvPr>
          <p:cNvSpPr txBox="1">
            <a:spLocks/>
          </p:cNvSpPr>
          <p:nvPr/>
        </p:nvSpPr>
        <p:spPr>
          <a:xfrm>
            <a:off x="1373002" y="342900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A7C7D41-7D32-83C2-CEA3-AE7BA46A495A}"/>
              </a:ext>
            </a:extLst>
          </p:cNvPr>
          <p:cNvSpPr txBox="1">
            <a:spLocks/>
          </p:cNvSpPr>
          <p:nvPr/>
        </p:nvSpPr>
        <p:spPr>
          <a:xfrm>
            <a:off x="5475351" y="34690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26326F35-B135-0911-1A71-E158885CAEFB}"/>
              </a:ext>
            </a:extLst>
          </p:cNvPr>
          <p:cNvSpPr/>
          <p:nvPr/>
        </p:nvSpPr>
        <p:spPr>
          <a:xfrm>
            <a:off x="7538327" y="36095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EB4DEA2-5F1F-66DD-9220-2191B2C7A603}"/>
              </a:ext>
            </a:extLst>
          </p:cNvPr>
          <p:cNvSpPr txBox="1">
            <a:spLocks/>
          </p:cNvSpPr>
          <p:nvPr/>
        </p:nvSpPr>
        <p:spPr>
          <a:xfrm>
            <a:off x="5475351" y="44376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117" y="3169537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010ACA-6D7B-FB16-883F-A2EC81F4C7B7}"/>
              </a:ext>
            </a:extLst>
          </p:cNvPr>
          <p:cNvSpPr txBox="1"/>
          <p:nvPr/>
        </p:nvSpPr>
        <p:spPr>
          <a:xfrm>
            <a:off x="2063355" y="1162820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creations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367C0C-8AE9-E27A-0142-CECCF11BE6CC}"/>
              </a:ext>
            </a:extLst>
          </p:cNvPr>
          <p:cNvSpPr txBox="1">
            <a:spLocks/>
          </p:cNvSpPr>
          <p:nvPr/>
        </p:nvSpPr>
        <p:spPr>
          <a:xfrm>
            <a:off x="7320256" y="25946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1B3DBC21-53DF-FD95-37D7-9BE277BFBCDC}"/>
              </a:ext>
            </a:extLst>
          </p:cNvPr>
          <p:cNvSpPr/>
          <p:nvPr/>
        </p:nvSpPr>
        <p:spPr>
          <a:xfrm>
            <a:off x="2902739" y="275669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78FB968-625E-1AA3-4B53-D14A06422311}"/>
              </a:ext>
            </a:extLst>
          </p:cNvPr>
          <p:cNvSpPr txBox="1">
            <a:spLocks/>
          </p:cNvSpPr>
          <p:nvPr/>
        </p:nvSpPr>
        <p:spPr>
          <a:xfrm>
            <a:off x="7320256" y="35631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result of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A647156-BDCB-9ED2-C6F3-F9077243C11A}"/>
              </a:ext>
            </a:extLst>
          </p:cNvPr>
          <p:cNvSpPr txBox="1">
            <a:spLocks/>
          </p:cNvSpPr>
          <p:nvPr/>
        </p:nvSpPr>
        <p:spPr>
          <a:xfrm>
            <a:off x="539881" y="258552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creations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81C2927-1235-9A44-5FE8-8F7618753776}"/>
              </a:ext>
            </a:extLst>
          </p:cNvPr>
          <p:cNvSpPr txBox="1">
            <a:spLocks/>
          </p:cNvSpPr>
          <p:nvPr/>
        </p:nvSpPr>
        <p:spPr>
          <a:xfrm>
            <a:off x="4642230" y="262560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create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340E95FB-151A-AA7B-FFB1-1CC5C31518EF}"/>
              </a:ext>
            </a:extLst>
          </p:cNvPr>
          <p:cNvSpPr/>
          <p:nvPr/>
        </p:nvSpPr>
        <p:spPr>
          <a:xfrm>
            <a:off x="6765660" y="276604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EDD36A0-B25F-D1B3-37CD-B1CA29D8AAF9}"/>
              </a:ext>
            </a:extLst>
          </p:cNvPr>
          <p:cNvSpPr txBox="1">
            <a:spLocks/>
          </p:cNvSpPr>
          <p:nvPr/>
        </p:nvSpPr>
        <p:spPr>
          <a:xfrm>
            <a:off x="4642230" y="359420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make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0D8030-6CEF-4DE2-01C9-E4C842349328}"/>
              </a:ext>
            </a:extLst>
          </p:cNvPr>
          <p:cNvSpPr txBox="1">
            <a:spLocks/>
          </p:cNvSpPr>
          <p:nvPr/>
        </p:nvSpPr>
        <p:spPr>
          <a:xfrm>
            <a:off x="9893414" y="260928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C386C872-96C3-B1E0-C877-EF9A90CDE28C}"/>
              </a:ext>
            </a:extLst>
          </p:cNvPr>
          <p:cNvSpPr/>
          <p:nvPr/>
        </p:nvSpPr>
        <p:spPr>
          <a:xfrm>
            <a:off x="9381322" y="274972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A62D6A1-736C-96B3-1B7B-A6BB0EFFCE41}"/>
              </a:ext>
            </a:extLst>
          </p:cNvPr>
          <p:cNvSpPr txBox="1">
            <a:spLocks/>
          </p:cNvSpPr>
          <p:nvPr/>
        </p:nvSpPr>
        <p:spPr>
          <a:xfrm>
            <a:off x="9893415" y="357788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9612CD7-0661-074C-B7F7-897B17509D1F}"/>
              </a:ext>
            </a:extLst>
          </p:cNvPr>
          <p:cNvSpPr txBox="1"/>
          <p:nvPr/>
        </p:nvSpPr>
        <p:spPr>
          <a:xfrm>
            <a:off x="2710418" y="4561396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2384E8-B7A1-7F75-5B50-E1269857EA45}"/>
              </a:ext>
            </a:extLst>
          </p:cNvPr>
          <p:cNvSpPr txBox="1"/>
          <p:nvPr/>
        </p:nvSpPr>
        <p:spPr>
          <a:xfrm>
            <a:off x="203885" y="5406370"/>
            <a:ext cx="117842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‑ion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12" name="Arrow: Up 11">
            <a:extLst>
              <a:ext uri="{FF2B5EF4-FFF2-40B4-BE49-F238E27FC236}">
                <a16:creationId xmlns:a16="http://schemas.microsoft.com/office/drawing/2014/main" id="{C964E4D1-FA3C-5528-1588-14B68C91E396}"/>
              </a:ext>
            </a:extLst>
          </p:cNvPr>
          <p:cNvSpPr/>
          <p:nvPr/>
        </p:nvSpPr>
        <p:spPr>
          <a:xfrm rot="19911678">
            <a:off x="6323629" y="3069736"/>
            <a:ext cx="426919" cy="1603381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  <p:bldP spid="10" grpId="0"/>
      <p:bldP spid="11" grpId="0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C0C682-32D9-019A-D997-EB71862B83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93437B6C-51AD-807E-1400-7B5AD3D30E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1C9FA2-3B54-8323-A19D-31081D3D16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1477E2-4F66-7275-E19E-C0279767D8EF}"/>
              </a:ext>
            </a:extLst>
          </p:cNvPr>
          <p:cNvSpPr txBox="1"/>
          <p:nvPr/>
        </p:nvSpPr>
        <p:spPr>
          <a:xfrm>
            <a:off x="1347321" y="1173475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division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32B5595-C94F-1C24-83DA-708967652F0E}"/>
              </a:ext>
            </a:extLst>
          </p:cNvPr>
          <p:cNvSpPr txBox="1">
            <a:spLocks/>
          </p:cNvSpPr>
          <p:nvPr/>
        </p:nvSpPr>
        <p:spPr>
          <a:xfrm>
            <a:off x="7292229" y="27105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vide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EA53643E-8F35-7462-3371-9708C10D50B3}"/>
              </a:ext>
            </a:extLst>
          </p:cNvPr>
          <p:cNvSpPr/>
          <p:nvPr/>
        </p:nvSpPr>
        <p:spPr>
          <a:xfrm>
            <a:off x="2874712" y="28726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385F7E0-21C5-4D36-43A8-EC7080AFCC6F}"/>
              </a:ext>
            </a:extLst>
          </p:cNvPr>
          <p:cNvSpPr txBox="1">
            <a:spLocks/>
          </p:cNvSpPr>
          <p:nvPr/>
        </p:nvSpPr>
        <p:spPr>
          <a:xfrm>
            <a:off x="7292229" y="367918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separate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E8D363B-19FF-2B3C-50C3-94DB4F5E2616}"/>
              </a:ext>
            </a:extLst>
          </p:cNvPr>
          <p:cNvSpPr txBox="1">
            <a:spLocks/>
          </p:cNvSpPr>
          <p:nvPr/>
        </p:nvSpPr>
        <p:spPr>
          <a:xfrm>
            <a:off x="305484" y="2701507"/>
            <a:ext cx="240237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division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388B08F-808C-09CB-D94B-59D5AEB25E68}"/>
              </a:ext>
            </a:extLst>
          </p:cNvPr>
          <p:cNvSpPr txBox="1">
            <a:spLocks/>
          </p:cNvSpPr>
          <p:nvPr/>
        </p:nvSpPr>
        <p:spPr>
          <a:xfrm>
            <a:off x="4614203" y="27415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</a:t>
            </a:r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34671C13-B357-2960-985D-324DBFF729D9}"/>
              </a:ext>
            </a:extLst>
          </p:cNvPr>
          <p:cNvSpPr/>
          <p:nvPr/>
        </p:nvSpPr>
        <p:spPr>
          <a:xfrm>
            <a:off x="6737633" y="288203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8669CB0-CE64-4ACD-6FCA-6055DE9D60DC}"/>
              </a:ext>
            </a:extLst>
          </p:cNvPr>
          <p:cNvSpPr txBox="1">
            <a:spLocks/>
          </p:cNvSpPr>
          <p:nvPr/>
        </p:nvSpPr>
        <p:spPr>
          <a:xfrm>
            <a:off x="4614203" y="37101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into parts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53C5FE7-2604-6B25-A89D-BCEC3E63097C}"/>
              </a:ext>
            </a:extLst>
          </p:cNvPr>
          <p:cNvSpPr txBox="1">
            <a:spLocks/>
          </p:cNvSpPr>
          <p:nvPr/>
        </p:nvSpPr>
        <p:spPr>
          <a:xfrm>
            <a:off x="9865387" y="272527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26" name="Cross 25">
            <a:extLst>
              <a:ext uri="{FF2B5EF4-FFF2-40B4-BE49-F238E27FC236}">
                <a16:creationId xmlns:a16="http://schemas.microsoft.com/office/drawing/2014/main" id="{56AE909E-8444-2B3A-8D65-04097278086A}"/>
              </a:ext>
            </a:extLst>
          </p:cNvPr>
          <p:cNvSpPr/>
          <p:nvPr/>
        </p:nvSpPr>
        <p:spPr>
          <a:xfrm>
            <a:off x="9353295" y="286570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938DF9B-B2E6-371E-64C8-2594263C7675}"/>
              </a:ext>
            </a:extLst>
          </p:cNvPr>
          <p:cNvSpPr txBox="1">
            <a:spLocks/>
          </p:cNvSpPr>
          <p:nvPr/>
        </p:nvSpPr>
        <p:spPr>
          <a:xfrm>
            <a:off x="9865388" y="369386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048D299-2F01-EF3D-F7AA-BF3CC59EA426}"/>
              </a:ext>
            </a:extLst>
          </p:cNvPr>
          <p:cNvSpPr txBox="1"/>
          <p:nvPr/>
        </p:nvSpPr>
        <p:spPr>
          <a:xfrm>
            <a:off x="2970029" y="4612367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2C532E9-AF77-ADFC-2E9C-AAD0FB9FAE25}"/>
              </a:ext>
            </a:extLst>
          </p:cNvPr>
          <p:cNvSpPr txBox="1"/>
          <p:nvPr/>
        </p:nvSpPr>
        <p:spPr>
          <a:xfrm>
            <a:off x="850997" y="5445838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‑ion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30" name="Arrow: Up 29">
            <a:extLst>
              <a:ext uri="{FF2B5EF4-FFF2-40B4-BE49-F238E27FC236}">
                <a16:creationId xmlns:a16="http://schemas.microsoft.com/office/drawing/2014/main" id="{9819A1A2-3F94-93B1-5C43-D1977BB7CAFF}"/>
              </a:ext>
            </a:extLst>
          </p:cNvPr>
          <p:cNvSpPr/>
          <p:nvPr/>
        </p:nvSpPr>
        <p:spPr>
          <a:xfrm rot="1716519" flipH="1">
            <a:off x="8070785" y="3123794"/>
            <a:ext cx="234141" cy="1550173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559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5" grpId="0" animBg="1"/>
      <p:bldP spid="16" grpId="0" animBg="1"/>
      <p:bldP spid="17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A25ADC-9185-7309-A04A-C22A4E8430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57CF273A-C0AA-6E4D-B0DE-DC5CA1D9B3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AE59D3-390E-F2B8-BE64-7A5350DB22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78E654-4217-16D1-6330-0BEC59589D4C}"/>
              </a:ext>
            </a:extLst>
          </p:cNvPr>
          <p:cNvSpPr txBox="1"/>
          <p:nvPr/>
        </p:nvSpPr>
        <p:spPr>
          <a:xfrm>
            <a:off x="1347321" y="1173475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division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628B6D-A08F-F862-9613-DE6E0788906A}"/>
              </a:ext>
            </a:extLst>
          </p:cNvPr>
          <p:cNvSpPr txBox="1">
            <a:spLocks/>
          </p:cNvSpPr>
          <p:nvPr/>
        </p:nvSpPr>
        <p:spPr>
          <a:xfrm>
            <a:off x="7292229" y="27105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vide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FF6D8FA-00C8-CAFA-449D-B2563391742D}"/>
              </a:ext>
            </a:extLst>
          </p:cNvPr>
          <p:cNvSpPr/>
          <p:nvPr/>
        </p:nvSpPr>
        <p:spPr>
          <a:xfrm>
            <a:off x="2874712" y="28726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CBCE43B-6DF9-B94A-6B02-146F0B34A541}"/>
              </a:ext>
            </a:extLst>
          </p:cNvPr>
          <p:cNvSpPr txBox="1">
            <a:spLocks/>
          </p:cNvSpPr>
          <p:nvPr/>
        </p:nvSpPr>
        <p:spPr>
          <a:xfrm>
            <a:off x="7292229" y="367918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separate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236D06-70B0-C5C7-8D4F-C536DBFB1980}"/>
              </a:ext>
            </a:extLst>
          </p:cNvPr>
          <p:cNvSpPr txBox="1">
            <a:spLocks/>
          </p:cNvSpPr>
          <p:nvPr/>
        </p:nvSpPr>
        <p:spPr>
          <a:xfrm>
            <a:off x="305484" y="2701507"/>
            <a:ext cx="240237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division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66E1F04-BBEA-E8DE-F422-3BAAE1A718A6}"/>
              </a:ext>
            </a:extLst>
          </p:cNvPr>
          <p:cNvSpPr txBox="1">
            <a:spLocks/>
          </p:cNvSpPr>
          <p:nvPr/>
        </p:nvSpPr>
        <p:spPr>
          <a:xfrm>
            <a:off x="4614203" y="27415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</a:t>
            </a:r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532E6210-C4B9-27B6-D7D4-30E602373AFA}"/>
              </a:ext>
            </a:extLst>
          </p:cNvPr>
          <p:cNvSpPr/>
          <p:nvPr/>
        </p:nvSpPr>
        <p:spPr>
          <a:xfrm>
            <a:off x="6737633" y="288203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62C39BA-CA2C-23B2-D3D1-00CD5586EBF0}"/>
              </a:ext>
            </a:extLst>
          </p:cNvPr>
          <p:cNvSpPr txBox="1">
            <a:spLocks/>
          </p:cNvSpPr>
          <p:nvPr/>
        </p:nvSpPr>
        <p:spPr>
          <a:xfrm>
            <a:off x="4614203" y="37101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into parts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E74D8FE-C22F-C4CA-554A-0028E53F98D4}"/>
              </a:ext>
            </a:extLst>
          </p:cNvPr>
          <p:cNvSpPr txBox="1">
            <a:spLocks/>
          </p:cNvSpPr>
          <p:nvPr/>
        </p:nvSpPr>
        <p:spPr>
          <a:xfrm>
            <a:off x="9865387" y="272527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26" name="Cross 25">
            <a:extLst>
              <a:ext uri="{FF2B5EF4-FFF2-40B4-BE49-F238E27FC236}">
                <a16:creationId xmlns:a16="http://schemas.microsoft.com/office/drawing/2014/main" id="{42424366-3BFA-4C5E-BC1A-185B3FC76417}"/>
              </a:ext>
            </a:extLst>
          </p:cNvPr>
          <p:cNvSpPr/>
          <p:nvPr/>
        </p:nvSpPr>
        <p:spPr>
          <a:xfrm>
            <a:off x="9353295" y="286570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C827C4A-C281-DC91-91C3-1CE568DED79D}"/>
              </a:ext>
            </a:extLst>
          </p:cNvPr>
          <p:cNvSpPr txBox="1">
            <a:spLocks/>
          </p:cNvSpPr>
          <p:nvPr/>
        </p:nvSpPr>
        <p:spPr>
          <a:xfrm>
            <a:off x="9865388" y="369386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 </a:t>
            </a:r>
          </a:p>
        </p:txBody>
      </p:sp>
      <p:sp>
        <p:nvSpPr>
          <p:cNvPr id="30" name="Arrow: Up 29">
            <a:extLst>
              <a:ext uri="{FF2B5EF4-FFF2-40B4-BE49-F238E27FC236}">
                <a16:creationId xmlns:a16="http://schemas.microsoft.com/office/drawing/2014/main" id="{79DCC051-598D-A13C-C5FA-604EA9BC53D6}"/>
              </a:ext>
            </a:extLst>
          </p:cNvPr>
          <p:cNvSpPr/>
          <p:nvPr/>
        </p:nvSpPr>
        <p:spPr>
          <a:xfrm rot="1716519" flipH="1">
            <a:off x="7842185" y="3123794"/>
            <a:ext cx="234141" cy="1550173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9D9C5B-2998-BE32-81BD-C09E7BA5CE04}"/>
              </a:ext>
            </a:extLst>
          </p:cNvPr>
          <p:cNvSpPr txBox="1"/>
          <p:nvPr/>
        </p:nvSpPr>
        <p:spPr>
          <a:xfrm>
            <a:off x="2970029" y="4612367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D has also become an 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DF5AB1-30C2-68CC-B883-73623E0CD79B}"/>
              </a:ext>
            </a:extLst>
          </p:cNvPr>
          <p:cNvSpPr txBox="1"/>
          <p:nvPr/>
        </p:nvSpPr>
        <p:spPr>
          <a:xfrm>
            <a:off x="826130" y="5312213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When ‑ion is added to ‑de verbs, the spelling adjusts so the word matches how it is said.</a:t>
            </a:r>
          </a:p>
        </p:txBody>
      </p:sp>
    </p:spTree>
    <p:extLst>
      <p:ext uri="{BB962C8B-B14F-4D97-AF65-F5344CB8AC3E}">
        <p14:creationId xmlns:p14="http://schemas.microsoft.com/office/powerpoint/2010/main" val="217727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637F96-28DA-C145-AE8E-620C708D7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21050DB-63A4-63BA-7259-433C23D7B5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187095-83F7-6D05-21EB-5B387A0B03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D3D0E2-97CF-4E04-7461-3DC84A2A1029}"/>
              </a:ext>
            </a:extLst>
          </p:cNvPr>
          <p:cNvSpPr txBox="1"/>
          <p:nvPr/>
        </p:nvSpPr>
        <p:spPr>
          <a:xfrm>
            <a:off x="1537124" y="1270413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decision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57AE974-EC8C-744C-507B-5B321AD1C6A5}"/>
              </a:ext>
            </a:extLst>
          </p:cNvPr>
          <p:cNvSpPr txBox="1">
            <a:spLocks/>
          </p:cNvSpPr>
          <p:nvPr/>
        </p:nvSpPr>
        <p:spPr>
          <a:xfrm>
            <a:off x="7292229" y="27105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cide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8049167-B7B1-668E-1B56-33C18BB59C60}"/>
              </a:ext>
            </a:extLst>
          </p:cNvPr>
          <p:cNvSpPr/>
          <p:nvPr/>
        </p:nvSpPr>
        <p:spPr>
          <a:xfrm>
            <a:off x="2874712" y="28726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A3CB845-34A8-6455-EE87-CAAF32CDB271}"/>
              </a:ext>
            </a:extLst>
          </p:cNvPr>
          <p:cNvSpPr txBox="1">
            <a:spLocks/>
          </p:cNvSpPr>
          <p:nvPr/>
        </p:nvSpPr>
        <p:spPr>
          <a:xfrm>
            <a:off x="7292229" y="367918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cut or decide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7BED772-5A6D-5E04-7379-DB322665133B}"/>
              </a:ext>
            </a:extLst>
          </p:cNvPr>
          <p:cNvSpPr txBox="1">
            <a:spLocks/>
          </p:cNvSpPr>
          <p:nvPr/>
        </p:nvSpPr>
        <p:spPr>
          <a:xfrm>
            <a:off x="305484" y="2701507"/>
            <a:ext cx="240237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decision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C9BB718-2A18-68A1-1EC1-80C77DE41A6D}"/>
              </a:ext>
            </a:extLst>
          </p:cNvPr>
          <p:cNvSpPr txBox="1">
            <a:spLocks/>
          </p:cNvSpPr>
          <p:nvPr/>
        </p:nvSpPr>
        <p:spPr>
          <a:xfrm>
            <a:off x="4614203" y="27415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</a:t>
            </a:r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345211CB-6496-F575-AF3A-EB38D1A5FB20}"/>
              </a:ext>
            </a:extLst>
          </p:cNvPr>
          <p:cNvSpPr/>
          <p:nvPr/>
        </p:nvSpPr>
        <p:spPr>
          <a:xfrm>
            <a:off x="6737633" y="288203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012EF4D-BE58-FEF1-FB6E-FDDFAA6E80B1}"/>
              </a:ext>
            </a:extLst>
          </p:cNvPr>
          <p:cNvSpPr txBox="1">
            <a:spLocks/>
          </p:cNvSpPr>
          <p:nvPr/>
        </p:nvSpPr>
        <p:spPr>
          <a:xfrm>
            <a:off x="4614203" y="37101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from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4032A53-E065-1DF8-C9DC-679F488C5212}"/>
              </a:ext>
            </a:extLst>
          </p:cNvPr>
          <p:cNvSpPr txBox="1">
            <a:spLocks/>
          </p:cNvSpPr>
          <p:nvPr/>
        </p:nvSpPr>
        <p:spPr>
          <a:xfrm>
            <a:off x="9865387" y="272527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27" name="Cross 26">
            <a:extLst>
              <a:ext uri="{FF2B5EF4-FFF2-40B4-BE49-F238E27FC236}">
                <a16:creationId xmlns:a16="http://schemas.microsoft.com/office/drawing/2014/main" id="{1A7D603A-E93C-E399-1946-2471F0AC7F8B}"/>
              </a:ext>
            </a:extLst>
          </p:cNvPr>
          <p:cNvSpPr/>
          <p:nvPr/>
        </p:nvSpPr>
        <p:spPr>
          <a:xfrm>
            <a:off x="9353295" y="286570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A5C8664D-AF7C-28AE-6390-B44AE73DE7D3}"/>
              </a:ext>
            </a:extLst>
          </p:cNvPr>
          <p:cNvSpPr txBox="1">
            <a:spLocks/>
          </p:cNvSpPr>
          <p:nvPr/>
        </p:nvSpPr>
        <p:spPr>
          <a:xfrm>
            <a:off x="9865388" y="369386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3A06B31-C866-315C-3FC3-90532F664090}"/>
              </a:ext>
            </a:extLst>
          </p:cNvPr>
          <p:cNvSpPr txBox="1"/>
          <p:nvPr/>
        </p:nvSpPr>
        <p:spPr>
          <a:xfrm>
            <a:off x="2970029" y="4612367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733F5CD-2400-4956-3BDF-69C81BF21A65}"/>
              </a:ext>
            </a:extLst>
          </p:cNvPr>
          <p:cNvSpPr txBox="1"/>
          <p:nvPr/>
        </p:nvSpPr>
        <p:spPr>
          <a:xfrm>
            <a:off x="850997" y="5445838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‑ion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31" name="Arrow: Up 30">
            <a:extLst>
              <a:ext uri="{FF2B5EF4-FFF2-40B4-BE49-F238E27FC236}">
                <a16:creationId xmlns:a16="http://schemas.microsoft.com/office/drawing/2014/main" id="{CEE5E9C7-1D2D-6889-9B2C-99B8D417D891}"/>
              </a:ext>
            </a:extLst>
          </p:cNvPr>
          <p:cNvSpPr/>
          <p:nvPr/>
        </p:nvSpPr>
        <p:spPr>
          <a:xfrm rot="1716519" flipH="1">
            <a:off x="8070785" y="3123794"/>
            <a:ext cx="234141" cy="1550173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1033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 animBg="1"/>
      <p:bldP spid="15" grpId="0" animBg="1"/>
      <p:bldP spid="16" grpId="0" animBg="1"/>
      <p:bldP spid="17" grpId="0" animBg="1"/>
      <p:bldP spid="20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2AB6C8-895E-071C-3A51-ABFD711E8C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F19ABE6-B891-E66F-390D-218416982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3B87E8-09F4-2F75-64B9-DDD4B63C0C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53E048-EC3F-36F1-07FB-F36A64A6FDD2}"/>
              </a:ext>
            </a:extLst>
          </p:cNvPr>
          <p:cNvSpPr txBox="1"/>
          <p:nvPr/>
        </p:nvSpPr>
        <p:spPr>
          <a:xfrm>
            <a:off x="1537124" y="1270413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decision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968F83A-DD99-EB57-80B2-AC95651C7AB2}"/>
              </a:ext>
            </a:extLst>
          </p:cNvPr>
          <p:cNvSpPr txBox="1">
            <a:spLocks/>
          </p:cNvSpPr>
          <p:nvPr/>
        </p:nvSpPr>
        <p:spPr>
          <a:xfrm>
            <a:off x="7292229" y="27105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cide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38BEEFCB-D252-BA86-BBB2-AC94166FD70B}"/>
              </a:ext>
            </a:extLst>
          </p:cNvPr>
          <p:cNvSpPr/>
          <p:nvPr/>
        </p:nvSpPr>
        <p:spPr>
          <a:xfrm>
            <a:off x="2874712" y="28726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32DBEC4-2229-F4F0-7AB4-13AC12F8A783}"/>
              </a:ext>
            </a:extLst>
          </p:cNvPr>
          <p:cNvSpPr txBox="1">
            <a:spLocks/>
          </p:cNvSpPr>
          <p:nvPr/>
        </p:nvSpPr>
        <p:spPr>
          <a:xfrm>
            <a:off x="7292229" y="367918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cut or decide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CAFFD9B-888C-8ED6-2239-DCD9D18A3250}"/>
              </a:ext>
            </a:extLst>
          </p:cNvPr>
          <p:cNvSpPr txBox="1">
            <a:spLocks/>
          </p:cNvSpPr>
          <p:nvPr/>
        </p:nvSpPr>
        <p:spPr>
          <a:xfrm>
            <a:off x="305484" y="2701507"/>
            <a:ext cx="240237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decision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3A64CB5-0BEE-AD2B-E13E-C3EEB016D272}"/>
              </a:ext>
            </a:extLst>
          </p:cNvPr>
          <p:cNvSpPr txBox="1">
            <a:spLocks/>
          </p:cNvSpPr>
          <p:nvPr/>
        </p:nvSpPr>
        <p:spPr>
          <a:xfrm>
            <a:off x="4614203" y="27415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</a:t>
            </a:r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4921FF27-2757-DA00-ACFD-F55B1BE83A8D}"/>
              </a:ext>
            </a:extLst>
          </p:cNvPr>
          <p:cNvSpPr/>
          <p:nvPr/>
        </p:nvSpPr>
        <p:spPr>
          <a:xfrm>
            <a:off x="6737633" y="288203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1A2388E-5AC9-643A-A80E-966C9FDC0C3C}"/>
              </a:ext>
            </a:extLst>
          </p:cNvPr>
          <p:cNvSpPr txBox="1">
            <a:spLocks/>
          </p:cNvSpPr>
          <p:nvPr/>
        </p:nvSpPr>
        <p:spPr>
          <a:xfrm>
            <a:off x="4614203" y="37101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from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AE2EF0-B9F9-9D92-354B-C0D37B6BED02}"/>
              </a:ext>
            </a:extLst>
          </p:cNvPr>
          <p:cNvSpPr txBox="1">
            <a:spLocks/>
          </p:cNvSpPr>
          <p:nvPr/>
        </p:nvSpPr>
        <p:spPr>
          <a:xfrm>
            <a:off x="9865387" y="272527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27" name="Cross 26">
            <a:extLst>
              <a:ext uri="{FF2B5EF4-FFF2-40B4-BE49-F238E27FC236}">
                <a16:creationId xmlns:a16="http://schemas.microsoft.com/office/drawing/2014/main" id="{A8B9868C-4514-54DF-7BCA-4FA41C486008}"/>
              </a:ext>
            </a:extLst>
          </p:cNvPr>
          <p:cNvSpPr/>
          <p:nvPr/>
        </p:nvSpPr>
        <p:spPr>
          <a:xfrm>
            <a:off x="9353295" y="286570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F5F3F694-97B1-1A4F-EF1E-7660A1500EC5}"/>
              </a:ext>
            </a:extLst>
          </p:cNvPr>
          <p:cNvSpPr txBox="1">
            <a:spLocks/>
          </p:cNvSpPr>
          <p:nvPr/>
        </p:nvSpPr>
        <p:spPr>
          <a:xfrm>
            <a:off x="9865388" y="369386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 </a:t>
            </a:r>
          </a:p>
        </p:txBody>
      </p:sp>
      <p:sp>
        <p:nvSpPr>
          <p:cNvPr id="31" name="Arrow: Up 30">
            <a:extLst>
              <a:ext uri="{FF2B5EF4-FFF2-40B4-BE49-F238E27FC236}">
                <a16:creationId xmlns:a16="http://schemas.microsoft.com/office/drawing/2014/main" id="{DCDB1DB8-9B36-952B-E3F9-BCCFEA1DCA9D}"/>
              </a:ext>
            </a:extLst>
          </p:cNvPr>
          <p:cNvSpPr/>
          <p:nvPr/>
        </p:nvSpPr>
        <p:spPr>
          <a:xfrm rot="1716519" flipH="1">
            <a:off x="7823135" y="3123794"/>
            <a:ext cx="234141" cy="1550173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5EBCDC3-2F49-58C4-EDC8-FF77D5ABD5C1}"/>
              </a:ext>
            </a:extLst>
          </p:cNvPr>
          <p:cNvSpPr txBox="1"/>
          <p:nvPr/>
        </p:nvSpPr>
        <p:spPr>
          <a:xfrm>
            <a:off x="2970029" y="4612367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D has also become an 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56D93D-CF4A-7993-B087-BEA7502865CD}"/>
              </a:ext>
            </a:extLst>
          </p:cNvPr>
          <p:cNvSpPr txBox="1"/>
          <p:nvPr/>
        </p:nvSpPr>
        <p:spPr>
          <a:xfrm>
            <a:off x="826130" y="5312213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When ‑ion is added to ‑de verbs, the spelling adjusts so the word matches how it is said.</a:t>
            </a:r>
          </a:p>
        </p:txBody>
      </p:sp>
    </p:spTree>
    <p:extLst>
      <p:ext uri="{BB962C8B-B14F-4D97-AF65-F5344CB8AC3E}">
        <p14:creationId xmlns:p14="http://schemas.microsoft.com/office/powerpoint/2010/main" val="183840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57227-2FED-5C51-49D3-1E241620DC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2435A6FA-60E9-858D-9628-C17C2F9DA2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AAE07-D555-6E4B-040F-DB2A56D347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376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FD7BF5-8921-722B-8A42-57F762160A02}"/>
              </a:ext>
            </a:extLst>
          </p:cNvPr>
          <p:cNvSpPr txBox="1"/>
          <p:nvPr/>
        </p:nvSpPr>
        <p:spPr>
          <a:xfrm>
            <a:off x="3450695" y="1584172"/>
            <a:ext cx="8199791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time we looked at words with the suffix ion that ended up with the endings –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ation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and -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ssion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9384BA-6AD9-5507-EFF6-CC7F2C882DC9}"/>
              </a:ext>
            </a:extLst>
          </p:cNvPr>
          <p:cNvSpPr txBox="1"/>
          <p:nvPr/>
        </p:nvSpPr>
        <p:spPr>
          <a:xfrm>
            <a:off x="998308" y="4413759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30FFB2DF-823B-3F51-AD37-F85938E641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10401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C8AAF57E-3BE4-CD17-1238-406105AAF7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1121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548351" y="1123502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education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8672529" y="272362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322805" y="288572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8672529" y="369222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1959947" y="271454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education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34AA18-FDF8-6B5D-ABB5-71EBDA8B9471}"/>
              </a:ext>
            </a:extLst>
          </p:cNvPr>
          <p:cNvSpPr txBox="1">
            <a:spLocks/>
          </p:cNvSpPr>
          <p:nvPr/>
        </p:nvSpPr>
        <p:spPr>
          <a:xfrm>
            <a:off x="5994503" y="2723628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educate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05B5B659-2620-F806-0308-5166E23993BF}"/>
              </a:ext>
            </a:extLst>
          </p:cNvPr>
          <p:cNvSpPr/>
          <p:nvPr/>
        </p:nvSpPr>
        <p:spPr>
          <a:xfrm>
            <a:off x="8117933" y="2885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2C3E6C-0807-840B-8B06-DD4ACEDFB607}"/>
              </a:ext>
            </a:extLst>
          </p:cNvPr>
          <p:cNvSpPr txBox="1">
            <a:spLocks/>
          </p:cNvSpPr>
          <p:nvPr/>
        </p:nvSpPr>
        <p:spPr>
          <a:xfrm>
            <a:off x="5994503" y="3723229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be taught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BBC207-7CBE-F300-3366-4C6A6B834584}"/>
              </a:ext>
            </a:extLst>
          </p:cNvPr>
          <p:cNvSpPr txBox="1"/>
          <p:nvPr/>
        </p:nvSpPr>
        <p:spPr>
          <a:xfrm>
            <a:off x="2809904" y="4685421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7D8B96-7663-97DB-EBB6-D51D84859819}"/>
              </a:ext>
            </a:extLst>
          </p:cNvPr>
          <p:cNvSpPr txBox="1"/>
          <p:nvPr/>
        </p:nvSpPr>
        <p:spPr>
          <a:xfrm>
            <a:off x="561110" y="5417963"/>
            <a:ext cx="112429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‑ion starts with a vowel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14" name="Arrow: Up 13">
            <a:extLst>
              <a:ext uri="{FF2B5EF4-FFF2-40B4-BE49-F238E27FC236}">
                <a16:creationId xmlns:a16="http://schemas.microsoft.com/office/drawing/2014/main" id="{EBDDB000-B08B-D8BF-A97A-8ABC0FB5E833}"/>
              </a:ext>
            </a:extLst>
          </p:cNvPr>
          <p:cNvSpPr/>
          <p:nvPr/>
        </p:nvSpPr>
        <p:spPr>
          <a:xfrm rot="20441564" flipH="1">
            <a:off x="7780457" y="3156513"/>
            <a:ext cx="234141" cy="1550173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1" grpId="0" animBg="1"/>
      <p:bldP spid="12" grpId="0" animBg="1"/>
      <p:bldP spid="13" grpId="0" animBg="1"/>
      <p:bldP spid="4" grpId="0" animBg="1"/>
      <p:bldP spid="6" grpId="0" animBg="1"/>
      <p:bldP spid="15" grpId="0" animBg="1"/>
      <p:bldP spid="9" grpId="0"/>
      <p:bldP spid="10" grpId="0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3456" y="1231924"/>
            <a:ext cx="1641408" cy="15314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010ACA-6D7B-FB16-883F-A2EC81F4C7B7}"/>
              </a:ext>
            </a:extLst>
          </p:cNvPr>
          <p:cNvSpPr txBox="1"/>
          <p:nvPr/>
        </p:nvSpPr>
        <p:spPr>
          <a:xfrm>
            <a:off x="2833577" y="119367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completion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367C0C-8AE9-E27A-0142-CECCF11BE6CC}"/>
              </a:ext>
            </a:extLst>
          </p:cNvPr>
          <p:cNvSpPr txBox="1">
            <a:spLocks/>
          </p:cNvSpPr>
          <p:nvPr/>
        </p:nvSpPr>
        <p:spPr>
          <a:xfrm>
            <a:off x="7262046" y="280134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plete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1B3DBC21-53DF-FD95-37D7-9BE277BFBCDC}"/>
              </a:ext>
            </a:extLst>
          </p:cNvPr>
          <p:cNvSpPr/>
          <p:nvPr/>
        </p:nvSpPr>
        <p:spPr>
          <a:xfrm>
            <a:off x="2844529" y="296344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78FB968-625E-1AA3-4B53-D14A06422311}"/>
              </a:ext>
            </a:extLst>
          </p:cNvPr>
          <p:cNvSpPr txBox="1">
            <a:spLocks/>
          </p:cNvSpPr>
          <p:nvPr/>
        </p:nvSpPr>
        <p:spPr>
          <a:xfrm>
            <a:off x="7262046" y="376994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fill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A647156-BDCB-9ED2-C6F3-F9077243C11A}"/>
              </a:ext>
            </a:extLst>
          </p:cNvPr>
          <p:cNvSpPr txBox="1">
            <a:spLocks/>
          </p:cNvSpPr>
          <p:nvPr/>
        </p:nvSpPr>
        <p:spPr>
          <a:xfrm>
            <a:off x="481671" y="279226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completion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81C2927-1235-9A44-5FE8-8F7618753776}"/>
              </a:ext>
            </a:extLst>
          </p:cNvPr>
          <p:cNvSpPr txBox="1">
            <a:spLocks/>
          </p:cNvSpPr>
          <p:nvPr/>
        </p:nvSpPr>
        <p:spPr>
          <a:xfrm>
            <a:off x="4584020" y="283235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340E95FB-151A-AA7B-FFB1-1CC5C31518EF}"/>
              </a:ext>
            </a:extLst>
          </p:cNvPr>
          <p:cNvSpPr/>
          <p:nvPr/>
        </p:nvSpPr>
        <p:spPr>
          <a:xfrm>
            <a:off x="6707450" y="297278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EDD36A0-B25F-D1B3-37CD-B1CA29D8AAF9}"/>
              </a:ext>
            </a:extLst>
          </p:cNvPr>
          <p:cNvSpPr txBox="1">
            <a:spLocks/>
          </p:cNvSpPr>
          <p:nvPr/>
        </p:nvSpPr>
        <p:spPr>
          <a:xfrm>
            <a:off x="4584020" y="38009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F5EE60-4460-EE98-879F-AE8C9D7B7436}"/>
              </a:ext>
            </a:extLst>
          </p:cNvPr>
          <p:cNvSpPr txBox="1">
            <a:spLocks/>
          </p:cNvSpPr>
          <p:nvPr/>
        </p:nvSpPr>
        <p:spPr>
          <a:xfrm>
            <a:off x="10058228" y="2829609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C89D88AD-CDC8-BF58-838B-71F1C4F8B07D}"/>
              </a:ext>
            </a:extLst>
          </p:cNvPr>
          <p:cNvSpPr/>
          <p:nvPr/>
        </p:nvSpPr>
        <p:spPr>
          <a:xfrm>
            <a:off x="9445209" y="29511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A74009-64FE-149E-E4ED-D1E7C11A2840}"/>
              </a:ext>
            </a:extLst>
          </p:cNvPr>
          <p:cNvSpPr txBox="1">
            <a:spLocks/>
          </p:cNvSpPr>
          <p:nvPr/>
        </p:nvSpPr>
        <p:spPr>
          <a:xfrm>
            <a:off x="10058228" y="3800946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09AB8FF-7051-4807-8DA4-55043DD7162E}"/>
              </a:ext>
            </a:extLst>
          </p:cNvPr>
          <p:cNvSpPr txBox="1"/>
          <p:nvPr/>
        </p:nvSpPr>
        <p:spPr>
          <a:xfrm>
            <a:off x="2809904" y="4685421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5A7959-6BEC-D873-7A1E-7224C3154E12}"/>
              </a:ext>
            </a:extLst>
          </p:cNvPr>
          <p:cNvSpPr txBox="1"/>
          <p:nvPr/>
        </p:nvSpPr>
        <p:spPr>
          <a:xfrm>
            <a:off x="561110" y="5417963"/>
            <a:ext cx="112429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‑ion starts with a vowel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13" name="Arrow: Up 12">
            <a:extLst>
              <a:ext uri="{FF2B5EF4-FFF2-40B4-BE49-F238E27FC236}">
                <a16:creationId xmlns:a16="http://schemas.microsoft.com/office/drawing/2014/main" id="{58C2018C-793A-9DBA-D155-BCD915B52DD9}"/>
              </a:ext>
            </a:extLst>
          </p:cNvPr>
          <p:cNvSpPr/>
          <p:nvPr/>
        </p:nvSpPr>
        <p:spPr>
          <a:xfrm rot="397342" flipH="1">
            <a:off x="8358967" y="3260494"/>
            <a:ext cx="256965" cy="1459178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445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  <p:bldP spid="11" grpId="0"/>
      <p:bldP spid="12" grpId="0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241093" y="1100384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rotation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C47914-572D-96D4-B408-8DD1B7B4D975}"/>
              </a:ext>
            </a:extLst>
          </p:cNvPr>
          <p:cNvSpPr txBox="1">
            <a:spLocks/>
          </p:cNvSpPr>
          <p:nvPr/>
        </p:nvSpPr>
        <p:spPr>
          <a:xfrm>
            <a:off x="7262046" y="280134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F7CC4BF-12AB-A925-FE42-627B731318CC}"/>
              </a:ext>
            </a:extLst>
          </p:cNvPr>
          <p:cNvSpPr/>
          <p:nvPr/>
        </p:nvSpPr>
        <p:spPr>
          <a:xfrm>
            <a:off x="2844529" y="296344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EC48429-321B-6FDF-CD5B-40BC11BC6747}"/>
              </a:ext>
            </a:extLst>
          </p:cNvPr>
          <p:cNvSpPr txBox="1">
            <a:spLocks/>
          </p:cNvSpPr>
          <p:nvPr/>
        </p:nvSpPr>
        <p:spPr>
          <a:xfrm>
            <a:off x="7262046" y="376994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B53FB07-7496-C9D9-7BD7-0868DDF2E5C1}"/>
              </a:ext>
            </a:extLst>
          </p:cNvPr>
          <p:cNvSpPr txBox="1">
            <a:spLocks/>
          </p:cNvSpPr>
          <p:nvPr/>
        </p:nvSpPr>
        <p:spPr>
          <a:xfrm>
            <a:off x="481671" y="279226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rotation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292B9CF-17B6-9E08-4EFD-4B088B4516D7}"/>
              </a:ext>
            </a:extLst>
          </p:cNvPr>
          <p:cNvSpPr txBox="1">
            <a:spLocks/>
          </p:cNvSpPr>
          <p:nvPr/>
        </p:nvSpPr>
        <p:spPr>
          <a:xfrm>
            <a:off x="4584020" y="283235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10CF7CF6-4280-44E1-B1F0-B4D6CD50A542}"/>
              </a:ext>
            </a:extLst>
          </p:cNvPr>
          <p:cNvSpPr/>
          <p:nvPr/>
        </p:nvSpPr>
        <p:spPr>
          <a:xfrm>
            <a:off x="6707450" y="297278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0077451-59AA-EA20-87D5-A4D4243BE0D1}"/>
              </a:ext>
            </a:extLst>
          </p:cNvPr>
          <p:cNvSpPr txBox="1">
            <a:spLocks/>
          </p:cNvSpPr>
          <p:nvPr/>
        </p:nvSpPr>
        <p:spPr>
          <a:xfrm>
            <a:off x="4584020" y="38009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wheel or turn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30E8A70-F1F1-1EE6-A303-2226A929A3FA}"/>
              </a:ext>
            </a:extLst>
          </p:cNvPr>
          <p:cNvSpPr txBox="1">
            <a:spLocks/>
          </p:cNvSpPr>
          <p:nvPr/>
        </p:nvSpPr>
        <p:spPr>
          <a:xfrm>
            <a:off x="10058228" y="2829609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35CBAF3D-5E35-B3AE-9159-D9B554F04D13}"/>
              </a:ext>
            </a:extLst>
          </p:cNvPr>
          <p:cNvSpPr/>
          <p:nvPr/>
        </p:nvSpPr>
        <p:spPr>
          <a:xfrm>
            <a:off x="9445209" y="29511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3796F716-95BF-42AE-002F-90056DE53FD0}"/>
              </a:ext>
            </a:extLst>
          </p:cNvPr>
          <p:cNvSpPr txBox="1">
            <a:spLocks/>
          </p:cNvSpPr>
          <p:nvPr/>
        </p:nvSpPr>
        <p:spPr>
          <a:xfrm>
            <a:off x="10058228" y="3800946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38B374F-3394-D6C0-A5CA-76B463DE7788}"/>
              </a:ext>
            </a:extLst>
          </p:cNvPr>
          <p:cNvSpPr txBox="1"/>
          <p:nvPr/>
        </p:nvSpPr>
        <p:spPr>
          <a:xfrm>
            <a:off x="2809904" y="4685421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3142948-D1BD-BD0A-B0C8-E48309599F05}"/>
              </a:ext>
            </a:extLst>
          </p:cNvPr>
          <p:cNvSpPr txBox="1"/>
          <p:nvPr/>
        </p:nvSpPr>
        <p:spPr>
          <a:xfrm>
            <a:off x="561110" y="5417963"/>
            <a:ext cx="112429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‑ion starts with a vowel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32" name="Arrow: Up 31">
            <a:extLst>
              <a:ext uri="{FF2B5EF4-FFF2-40B4-BE49-F238E27FC236}">
                <a16:creationId xmlns:a16="http://schemas.microsoft.com/office/drawing/2014/main" id="{DC6119D5-DA5B-6141-A00D-FCACA037B67F}"/>
              </a:ext>
            </a:extLst>
          </p:cNvPr>
          <p:cNvSpPr/>
          <p:nvPr/>
        </p:nvSpPr>
        <p:spPr>
          <a:xfrm rot="397342" flipH="1">
            <a:off x="8358967" y="3260494"/>
            <a:ext cx="256965" cy="1459178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462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15" grpId="0" animBg="1"/>
      <p:bldP spid="16" grpId="0" animBg="1"/>
      <p:bldP spid="17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1954448" y="1100058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decoration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63740604-57D5-2D1B-1777-16C27E6DE77C}"/>
              </a:ext>
            </a:extLst>
          </p:cNvPr>
          <p:cNvSpPr txBox="1">
            <a:spLocks/>
          </p:cNvSpPr>
          <p:nvPr/>
        </p:nvSpPr>
        <p:spPr>
          <a:xfrm>
            <a:off x="8392996" y="2732762"/>
            <a:ext cx="1463378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67B56BFE-2D45-88E1-E5E9-2B467622902C}"/>
              </a:ext>
            </a:extLst>
          </p:cNvPr>
          <p:cNvSpPr/>
          <p:nvPr/>
        </p:nvSpPr>
        <p:spPr>
          <a:xfrm>
            <a:off x="2844529" y="2963440"/>
            <a:ext cx="649324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B797297-33F9-ADC7-DF95-C7FDD480ECDD}"/>
              </a:ext>
            </a:extLst>
          </p:cNvPr>
          <p:cNvSpPr txBox="1">
            <a:spLocks/>
          </p:cNvSpPr>
          <p:nvPr/>
        </p:nvSpPr>
        <p:spPr>
          <a:xfrm>
            <a:off x="8363665" y="3673161"/>
            <a:ext cx="1463378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make or do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A0557E8-614F-079C-DDBC-12ACCC6625EF}"/>
              </a:ext>
            </a:extLst>
          </p:cNvPr>
          <p:cNvSpPr txBox="1">
            <a:spLocks/>
          </p:cNvSpPr>
          <p:nvPr/>
        </p:nvSpPr>
        <p:spPr>
          <a:xfrm>
            <a:off x="481671" y="279226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decoration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32FBF85-BE75-5B8F-FFB3-86836D8E9ECD}"/>
              </a:ext>
            </a:extLst>
          </p:cNvPr>
          <p:cNvSpPr txBox="1">
            <a:spLocks/>
          </p:cNvSpPr>
          <p:nvPr/>
        </p:nvSpPr>
        <p:spPr>
          <a:xfrm>
            <a:off x="3637284" y="2759196"/>
            <a:ext cx="1711153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79DF6E99-B579-4FD0-C8BE-ADE6FC469EB5}"/>
              </a:ext>
            </a:extLst>
          </p:cNvPr>
          <p:cNvSpPr/>
          <p:nvPr/>
        </p:nvSpPr>
        <p:spPr>
          <a:xfrm>
            <a:off x="5491868" y="292012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69B3FD1-9D1C-09E4-FF68-3DDE7B977E4F}"/>
              </a:ext>
            </a:extLst>
          </p:cNvPr>
          <p:cNvSpPr txBox="1">
            <a:spLocks/>
          </p:cNvSpPr>
          <p:nvPr/>
        </p:nvSpPr>
        <p:spPr>
          <a:xfrm>
            <a:off x="3637284" y="3688667"/>
            <a:ext cx="1711153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completely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6A00F14-570A-550C-74FB-6268DE09A91F}"/>
              </a:ext>
            </a:extLst>
          </p:cNvPr>
          <p:cNvSpPr txBox="1">
            <a:spLocks/>
          </p:cNvSpPr>
          <p:nvPr/>
        </p:nvSpPr>
        <p:spPr>
          <a:xfrm>
            <a:off x="10491753" y="2709272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37C8B4E4-7801-AAB4-292C-45303537006B}"/>
              </a:ext>
            </a:extLst>
          </p:cNvPr>
          <p:cNvSpPr/>
          <p:nvPr/>
        </p:nvSpPr>
        <p:spPr>
          <a:xfrm>
            <a:off x="9973686" y="28616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345F32A3-B20D-ECBE-8389-650EB2048028}"/>
              </a:ext>
            </a:extLst>
          </p:cNvPr>
          <p:cNvSpPr txBox="1">
            <a:spLocks/>
          </p:cNvSpPr>
          <p:nvPr/>
        </p:nvSpPr>
        <p:spPr>
          <a:xfrm>
            <a:off x="10491753" y="3623777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D277B58-116F-2761-4B08-AD365781E5BA}"/>
              </a:ext>
            </a:extLst>
          </p:cNvPr>
          <p:cNvSpPr txBox="1"/>
          <p:nvPr/>
        </p:nvSpPr>
        <p:spPr>
          <a:xfrm>
            <a:off x="2809904" y="4685421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2F63695-0AF7-E64E-4141-D8295ADDF53F}"/>
              </a:ext>
            </a:extLst>
          </p:cNvPr>
          <p:cNvSpPr txBox="1"/>
          <p:nvPr/>
        </p:nvSpPr>
        <p:spPr>
          <a:xfrm>
            <a:off x="561110" y="5417963"/>
            <a:ext cx="112429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ends with a silent E. Suffix ‑ion starts with a vowel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32" name="Arrow: Up 31">
            <a:extLst>
              <a:ext uri="{FF2B5EF4-FFF2-40B4-BE49-F238E27FC236}">
                <a16:creationId xmlns:a16="http://schemas.microsoft.com/office/drawing/2014/main" id="{DD45A97A-95C9-1296-4CC0-4A64D28F7207}"/>
              </a:ext>
            </a:extLst>
          </p:cNvPr>
          <p:cNvSpPr/>
          <p:nvPr/>
        </p:nvSpPr>
        <p:spPr>
          <a:xfrm rot="1220980" flipH="1">
            <a:off x="8929632" y="3136555"/>
            <a:ext cx="256965" cy="1673345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9575C899-8F3E-D41F-7847-9CB771290955}"/>
              </a:ext>
            </a:extLst>
          </p:cNvPr>
          <p:cNvSpPr txBox="1">
            <a:spLocks/>
          </p:cNvSpPr>
          <p:nvPr/>
        </p:nvSpPr>
        <p:spPr>
          <a:xfrm>
            <a:off x="6046464" y="2759196"/>
            <a:ext cx="171115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1E2D56BC-F65B-C096-D6B3-325770AD3946}"/>
              </a:ext>
            </a:extLst>
          </p:cNvPr>
          <p:cNvSpPr txBox="1">
            <a:spLocks/>
          </p:cNvSpPr>
          <p:nvPr/>
        </p:nvSpPr>
        <p:spPr>
          <a:xfrm>
            <a:off x="6046464" y="3727792"/>
            <a:ext cx="171115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make beautiful</a:t>
            </a:r>
          </a:p>
        </p:txBody>
      </p:sp>
      <p:sp>
        <p:nvSpPr>
          <p:cNvPr id="35" name="Cross 34">
            <a:extLst>
              <a:ext uri="{FF2B5EF4-FFF2-40B4-BE49-F238E27FC236}">
                <a16:creationId xmlns:a16="http://schemas.microsoft.com/office/drawing/2014/main" id="{2AD6B9DD-EB18-F537-5AF5-A933B109C0D0}"/>
              </a:ext>
            </a:extLst>
          </p:cNvPr>
          <p:cNvSpPr/>
          <p:nvPr/>
        </p:nvSpPr>
        <p:spPr>
          <a:xfrm>
            <a:off x="7851862" y="289963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animBg="1"/>
      <p:bldP spid="17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2" grpId="0" animBg="1"/>
      <p:bldP spid="33" grpId="0" animBg="1"/>
      <p:bldP spid="34" grpId="0" animBg="1"/>
      <p:bldP spid="3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EC4540-3346-5319-6F88-5559E874EE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C3530CB-E79F-A376-B31F-A866DADAAB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A0CB27-D08C-4EF1-F6F3-03B019BA64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BA2FA9-7AE2-0795-DAEE-0513397FA7F8}"/>
              </a:ext>
            </a:extLst>
          </p:cNvPr>
          <p:cNvSpPr txBox="1"/>
          <p:nvPr/>
        </p:nvSpPr>
        <p:spPr>
          <a:xfrm>
            <a:off x="2416262" y="1846858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discussion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38FAAC3-2110-AC5F-E3E2-954C8E91F0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F4D9F21-1ECD-26BD-671D-E8E14251F395}"/>
              </a:ext>
            </a:extLst>
          </p:cNvPr>
          <p:cNvSpPr txBox="1">
            <a:spLocks/>
          </p:cNvSpPr>
          <p:nvPr/>
        </p:nvSpPr>
        <p:spPr>
          <a:xfrm>
            <a:off x="9856011" y="387621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6FDFB65-4284-8EE8-A729-ABA09E760735}"/>
              </a:ext>
            </a:extLst>
          </p:cNvPr>
          <p:cNvSpPr/>
          <p:nvPr/>
        </p:nvSpPr>
        <p:spPr>
          <a:xfrm>
            <a:off x="3353571" y="40599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6C274B5-6D70-E1D7-4098-84CF4675AA6D}"/>
              </a:ext>
            </a:extLst>
          </p:cNvPr>
          <p:cNvSpPr txBox="1">
            <a:spLocks/>
          </p:cNvSpPr>
          <p:nvPr/>
        </p:nvSpPr>
        <p:spPr>
          <a:xfrm>
            <a:off x="9856011" y="484481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8391044-787D-7D70-5ADB-B5D91430143D}"/>
              </a:ext>
            </a:extLst>
          </p:cNvPr>
          <p:cNvSpPr txBox="1">
            <a:spLocks/>
          </p:cNvSpPr>
          <p:nvPr/>
        </p:nvSpPr>
        <p:spPr>
          <a:xfrm>
            <a:off x="931666" y="38762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discussion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D60EC0-D343-48EA-0718-B1E9AC61A5CF}"/>
              </a:ext>
            </a:extLst>
          </p:cNvPr>
          <p:cNvSpPr txBox="1">
            <a:spLocks/>
          </p:cNvSpPr>
          <p:nvPr/>
        </p:nvSpPr>
        <p:spPr>
          <a:xfrm>
            <a:off x="7177985" y="3876214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cuss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EDECC34D-7B30-F6C6-9E71-5701FF30BFF2}"/>
              </a:ext>
            </a:extLst>
          </p:cNvPr>
          <p:cNvSpPr/>
          <p:nvPr/>
        </p:nvSpPr>
        <p:spPr>
          <a:xfrm>
            <a:off x="9301415" y="403830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4BEC251-7371-9BA8-0918-B9C4FEB3815A}"/>
              </a:ext>
            </a:extLst>
          </p:cNvPr>
          <p:cNvSpPr txBox="1">
            <a:spLocks/>
          </p:cNvSpPr>
          <p:nvPr/>
        </p:nvSpPr>
        <p:spPr>
          <a:xfrm>
            <a:off x="7177985" y="4875815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be to shake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CCE76E-BA14-FC5F-2309-815A6717F4A3}"/>
              </a:ext>
            </a:extLst>
          </p:cNvPr>
          <p:cNvSpPr txBox="1">
            <a:spLocks/>
          </p:cNvSpPr>
          <p:nvPr/>
        </p:nvSpPr>
        <p:spPr>
          <a:xfrm>
            <a:off x="4760132" y="3866801"/>
            <a:ext cx="1711153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dis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088CB997-21AD-9747-A053-956B6AD78865}"/>
              </a:ext>
            </a:extLst>
          </p:cNvPr>
          <p:cNvSpPr/>
          <p:nvPr/>
        </p:nvSpPr>
        <p:spPr>
          <a:xfrm>
            <a:off x="6614716" y="402772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EF5F0AB-D47C-DC8D-EC49-59FB9D94E76C}"/>
              </a:ext>
            </a:extLst>
          </p:cNvPr>
          <p:cNvSpPr txBox="1">
            <a:spLocks/>
          </p:cNvSpPr>
          <p:nvPr/>
        </p:nvSpPr>
        <p:spPr>
          <a:xfrm>
            <a:off x="4760132" y="4796272"/>
            <a:ext cx="1711153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apart</a:t>
            </a:r>
          </a:p>
        </p:txBody>
      </p:sp>
    </p:spTree>
    <p:extLst>
      <p:ext uri="{BB962C8B-B14F-4D97-AF65-F5344CB8AC3E}">
        <p14:creationId xmlns:p14="http://schemas.microsoft.com/office/powerpoint/2010/main" val="444702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1" grpId="0" animBg="1"/>
      <p:bldP spid="12" grpId="0" animBg="1"/>
      <p:bldP spid="13" grpId="0" animBg="1"/>
      <p:bldP spid="4" grpId="0" animBg="1"/>
      <p:bldP spid="6" grpId="0" animBg="1"/>
      <p:bldP spid="15" grpId="0" animBg="1"/>
      <p:bldP spid="9" grpId="0" animBg="1"/>
      <p:bldP spid="10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42336-4B83-4197-C208-8AEFBB19EB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1A0AB65-F9CE-B8A6-A26E-D814B06EFE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8022C-2F2B-A42C-0C8F-CDFA18E1E6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5C92A0C-64A7-8A9D-9C8F-45B1B660C3E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44ABCD-A892-29CA-4709-C47047C25278}"/>
              </a:ext>
            </a:extLst>
          </p:cNvPr>
          <p:cNvSpPr txBox="1"/>
          <p:nvPr/>
        </p:nvSpPr>
        <p:spPr>
          <a:xfrm>
            <a:off x="2946718" y="1805102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possession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76CC113-A5FF-FD4F-13DF-D070005E35EA}"/>
              </a:ext>
            </a:extLst>
          </p:cNvPr>
          <p:cNvSpPr txBox="1">
            <a:spLocks/>
          </p:cNvSpPr>
          <p:nvPr/>
        </p:nvSpPr>
        <p:spPr>
          <a:xfrm>
            <a:off x="7339769" y="365105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sess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01427C2F-E9B2-A481-8973-6AA2DA2E14E8}"/>
              </a:ext>
            </a:extLst>
          </p:cNvPr>
          <p:cNvSpPr/>
          <p:nvPr/>
        </p:nvSpPr>
        <p:spPr>
          <a:xfrm>
            <a:off x="2922252" y="381314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BEF6E70-3BF0-6634-4558-98B95A587E2D}"/>
              </a:ext>
            </a:extLst>
          </p:cNvPr>
          <p:cNvSpPr txBox="1">
            <a:spLocks/>
          </p:cNvSpPr>
          <p:nvPr/>
        </p:nvSpPr>
        <p:spPr>
          <a:xfrm>
            <a:off x="7339769" y="461964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sit or settle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A7D5113-80FF-029F-C0B0-2434105A9DF3}"/>
              </a:ext>
            </a:extLst>
          </p:cNvPr>
          <p:cNvSpPr txBox="1">
            <a:spLocks/>
          </p:cNvSpPr>
          <p:nvPr/>
        </p:nvSpPr>
        <p:spPr>
          <a:xfrm>
            <a:off x="559394" y="36419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possession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0E988B7-574F-B71A-743B-DA3BFBD7A528}"/>
              </a:ext>
            </a:extLst>
          </p:cNvPr>
          <p:cNvSpPr txBox="1">
            <a:spLocks/>
          </p:cNvSpPr>
          <p:nvPr/>
        </p:nvSpPr>
        <p:spPr>
          <a:xfrm>
            <a:off x="4661743" y="36820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1F141222-1753-385B-03F6-434EB63DA8D9}"/>
              </a:ext>
            </a:extLst>
          </p:cNvPr>
          <p:cNvSpPr/>
          <p:nvPr/>
        </p:nvSpPr>
        <p:spPr>
          <a:xfrm>
            <a:off x="6785173" y="382249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0124002-BF3A-B458-D283-45D2BE3D2183}"/>
              </a:ext>
            </a:extLst>
          </p:cNvPr>
          <p:cNvSpPr txBox="1">
            <a:spLocks/>
          </p:cNvSpPr>
          <p:nvPr/>
        </p:nvSpPr>
        <p:spPr>
          <a:xfrm>
            <a:off x="4661743" y="46506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put or place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288CB4-C8B0-8789-8CDE-64A4BF08BCC4}"/>
              </a:ext>
            </a:extLst>
          </p:cNvPr>
          <p:cNvSpPr txBox="1">
            <a:spLocks/>
          </p:cNvSpPr>
          <p:nvPr/>
        </p:nvSpPr>
        <p:spPr>
          <a:xfrm>
            <a:off x="10135951" y="3679315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C4F28A81-1E1E-A9AB-3110-4B541CCE1E63}"/>
              </a:ext>
            </a:extLst>
          </p:cNvPr>
          <p:cNvSpPr/>
          <p:nvPr/>
        </p:nvSpPr>
        <p:spPr>
          <a:xfrm>
            <a:off x="9522932" y="38008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A908EC-F40E-5397-A57A-1BD9D05C0919}"/>
              </a:ext>
            </a:extLst>
          </p:cNvPr>
          <p:cNvSpPr txBox="1">
            <a:spLocks/>
          </p:cNvSpPr>
          <p:nvPr/>
        </p:nvSpPr>
        <p:spPr>
          <a:xfrm>
            <a:off x="10135951" y="4650652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</p:spTree>
    <p:extLst>
      <p:ext uri="{BB962C8B-B14F-4D97-AF65-F5344CB8AC3E}">
        <p14:creationId xmlns:p14="http://schemas.microsoft.com/office/powerpoint/2010/main" val="3696566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761E3B-F57B-0B3E-D6C2-2E1121FDF1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EE58CD4-1A46-CC8D-0D1B-CD8012E44E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DB7F31-B1EF-0DAF-D1D0-8C337BF0B8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87A222-4263-A008-42C3-81B8045331EF}"/>
              </a:ext>
            </a:extLst>
          </p:cNvPr>
          <p:cNvSpPr txBox="1"/>
          <p:nvPr/>
        </p:nvSpPr>
        <p:spPr>
          <a:xfrm>
            <a:off x="2249903" y="1568153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progression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97287FF-DDBE-5E2F-1B04-15A6DF7DE986}"/>
              </a:ext>
            </a:extLst>
          </p:cNvPr>
          <p:cNvSpPr txBox="1">
            <a:spLocks/>
          </p:cNvSpPr>
          <p:nvPr/>
        </p:nvSpPr>
        <p:spPr>
          <a:xfrm>
            <a:off x="6624314" y="38577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gress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89821B7B-0B88-D831-62F4-D2081DAFE51E}"/>
              </a:ext>
            </a:extLst>
          </p:cNvPr>
          <p:cNvSpPr/>
          <p:nvPr/>
        </p:nvSpPr>
        <p:spPr>
          <a:xfrm>
            <a:off x="6058589" y="398905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8256A8C-D7E9-6365-AE46-555CE9A61856}"/>
              </a:ext>
            </a:extLst>
          </p:cNvPr>
          <p:cNvSpPr/>
          <p:nvPr/>
        </p:nvSpPr>
        <p:spPr>
          <a:xfrm>
            <a:off x="3555761" y="4019798"/>
            <a:ext cx="531168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6AF80B1-8292-4FC0-0F96-FD36E83CFB90}"/>
              </a:ext>
            </a:extLst>
          </p:cNvPr>
          <p:cNvSpPr txBox="1">
            <a:spLocks/>
          </p:cNvSpPr>
          <p:nvPr/>
        </p:nvSpPr>
        <p:spPr>
          <a:xfrm>
            <a:off x="1192903" y="384862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progression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5FABB0C-8B5E-AEB8-5D95-F59856E8C1C0}"/>
              </a:ext>
            </a:extLst>
          </p:cNvPr>
          <p:cNvSpPr txBox="1">
            <a:spLocks/>
          </p:cNvSpPr>
          <p:nvPr/>
        </p:nvSpPr>
        <p:spPr>
          <a:xfrm>
            <a:off x="6624315" y="4826300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step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0D57525-0FDA-AF2A-E1E5-2C15A97CD67F}"/>
              </a:ext>
            </a:extLst>
          </p:cNvPr>
          <p:cNvSpPr txBox="1">
            <a:spLocks/>
          </p:cNvSpPr>
          <p:nvPr/>
        </p:nvSpPr>
        <p:spPr>
          <a:xfrm>
            <a:off x="4380263" y="3848620"/>
            <a:ext cx="1444514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9A12B13-CA7E-210B-E0D3-109A553DF0F4}"/>
              </a:ext>
            </a:extLst>
          </p:cNvPr>
          <p:cNvSpPr txBox="1">
            <a:spLocks/>
          </p:cNvSpPr>
          <p:nvPr/>
        </p:nvSpPr>
        <p:spPr>
          <a:xfrm>
            <a:off x="4380263" y="4840326"/>
            <a:ext cx="1444514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forward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E7E332-A9CB-1DE9-85AC-352F3D31B4D4}"/>
              </a:ext>
            </a:extLst>
          </p:cNvPr>
          <p:cNvSpPr txBox="1">
            <a:spLocks/>
          </p:cNvSpPr>
          <p:nvPr/>
        </p:nvSpPr>
        <p:spPr>
          <a:xfrm>
            <a:off x="9305472" y="3835033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B6595B8C-9CBD-5233-41C8-A99D4960CA84}"/>
              </a:ext>
            </a:extLst>
          </p:cNvPr>
          <p:cNvSpPr/>
          <p:nvPr/>
        </p:nvSpPr>
        <p:spPr>
          <a:xfrm>
            <a:off x="8692453" y="395655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B4DDA30-7E6D-9050-0297-B15E3B2B4219}"/>
              </a:ext>
            </a:extLst>
          </p:cNvPr>
          <p:cNvSpPr txBox="1">
            <a:spLocks/>
          </p:cNvSpPr>
          <p:nvPr/>
        </p:nvSpPr>
        <p:spPr>
          <a:xfrm>
            <a:off x="9305472" y="4806370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</p:spTree>
    <p:extLst>
      <p:ext uri="{BB962C8B-B14F-4D97-AF65-F5344CB8AC3E}">
        <p14:creationId xmlns:p14="http://schemas.microsoft.com/office/powerpoint/2010/main" val="288157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0" grpId="0" animBg="1"/>
      <p:bldP spid="14" grpId="0" animBg="1"/>
      <p:bldP spid="19" grpId="0" animBg="1"/>
      <p:bldP spid="20" grpId="0" animBg="1"/>
      <p:bldP spid="21" grpId="0" animBg="1"/>
      <p:bldP spid="23" grpId="0" animBg="1"/>
      <p:bldP spid="2" grpId="0" animBg="1"/>
      <p:bldP spid="8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6051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302A20-52EF-AB7F-E2C3-80D6DFC66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87733B68-D0F5-040D-EB4C-91453A6520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DBBEB5-D220-7506-9FDF-B9F2928ED2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F497725-FA1C-D908-1182-CBA6E88715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9BA5F61-2640-3B74-A62F-BE67A70DBECC}"/>
              </a:ext>
            </a:extLst>
          </p:cNvPr>
          <p:cNvSpPr txBox="1"/>
          <p:nvPr/>
        </p:nvSpPr>
        <p:spPr>
          <a:xfrm>
            <a:off x="2619466" y="2215758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confession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2BAF635-DC14-4FBF-FBE2-DD1C39AAE409}"/>
              </a:ext>
            </a:extLst>
          </p:cNvPr>
          <p:cNvSpPr txBox="1">
            <a:spLocks/>
          </p:cNvSpPr>
          <p:nvPr/>
        </p:nvSpPr>
        <p:spPr>
          <a:xfrm>
            <a:off x="6942195" y="4183289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fess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6351CDA-5B3F-A2A5-7780-EADE47C2D371}"/>
              </a:ext>
            </a:extLst>
          </p:cNvPr>
          <p:cNvSpPr txBox="1">
            <a:spLocks/>
          </p:cNvSpPr>
          <p:nvPr/>
        </p:nvSpPr>
        <p:spPr>
          <a:xfrm>
            <a:off x="9252046" y="4180159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9FB9FB20-D41C-CD4B-A57C-2D4EE758A910}"/>
              </a:ext>
            </a:extLst>
          </p:cNvPr>
          <p:cNvSpPr/>
          <p:nvPr/>
        </p:nvSpPr>
        <p:spPr>
          <a:xfrm>
            <a:off x="8639027" y="430167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BEFC34D5-2C36-6462-70B0-38215A57B027}"/>
              </a:ext>
            </a:extLst>
          </p:cNvPr>
          <p:cNvSpPr/>
          <p:nvPr/>
        </p:nvSpPr>
        <p:spPr>
          <a:xfrm>
            <a:off x="3766626" y="4357834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602AB50-92E8-1BBA-DF38-68F747044CC1}"/>
              </a:ext>
            </a:extLst>
          </p:cNvPr>
          <p:cNvSpPr txBox="1">
            <a:spLocks/>
          </p:cNvSpPr>
          <p:nvPr/>
        </p:nvSpPr>
        <p:spPr>
          <a:xfrm>
            <a:off x="6981182" y="5103125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admit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C75B1C6-0053-5992-0C94-ED02CF649013}"/>
              </a:ext>
            </a:extLst>
          </p:cNvPr>
          <p:cNvSpPr txBox="1">
            <a:spLocks/>
          </p:cNvSpPr>
          <p:nvPr/>
        </p:nvSpPr>
        <p:spPr>
          <a:xfrm>
            <a:off x="1403768" y="418665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confession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253DB56-1B08-28F0-FE08-C76B9F9D05B0}"/>
              </a:ext>
            </a:extLst>
          </p:cNvPr>
          <p:cNvSpPr txBox="1">
            <a:spLocks/>
          </p:cNvSpPr>
          <p:nvPr/>
        </p:nvSpPr>
        <p:spPr>
          <a:xfrm>
            <a:off x="9252046" y="5151496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A63FE2F3-A40B-72A1-6442-DCD509CFC0CB}"/>
              </a:ext>
            </a:extLst>
          </p:cNvPr>
          <p:cNvSpPr/>
          <p:nvPr/>
        </p:nvSpPr>
        <p:spPr>
          <a:xfrm>
            <a:off x="6418156" y="431425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AA56B3F-FD64-4E72-85D7-D29C514B8730}"/>
              </a:ext>
            </a:extLst>
          </p:cNvPr>
          <p:cNvSpPr txBox="1">
            <a:spLocks/>
          </p:cNvSpPr>
          <p:nvPr/>
        </p:nvSpPr>
        <p:spPr>
          <a:xfrm>
            <a:off x="4911238" y="4170714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ED47AC-E9ED-151C-BD19-36FA3451ED4E}"/>
              </a:ext>
            </a:extLst>
          </p:cNvPr>
          <p:cNvSpPr txBox="1">
            <a:spLocks/>
          </p:cNvSpPr>
          <p:nvPr/>
        </p:nvSpPr>
        <p:spPr>
          <a:xfrm>
            <a:off x="4911238" y="5139310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</p:spTree>
    <p:extLst>
      <p:ext uri="{BB962C8B-B14F-4D97-AF65-F5344CB8AC3E}">
        <p14:creationId xmlns:p14="http://schemas.microsoft.com/office/powerpoint/2010/main" val="255870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12" grpId="0" animBg="1"/>
      <p:bldP spid="2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teacher shared </a:t>
            </a:r>
            <a:r>
              <a:rPr lang="en-GB" sz="3400" dirty="0" err="1">
                <a:solidFill>
                  <a:schemeClr val="bg1"/>
                </a:solidFill>
              </a:rPr>
              <a:t>informtion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about the </a:t>
            </a:r>
            <a:r>
              <a:rPr lang="en-GB" sz="3400" dirty="0" err="1">
                <a:solidFill>
                  <a:schemeClr val="bg1"/>
                </a:solidFill>
              </a:rPr>
              <a:t>educateion</a:t>
            </a:r>
            <a:r>
              <a:rPr lang="en-GB" sz="3400" dirty="0">
                <a:solidFill>
                  <a:schemeClr val="bg1"/>
                </a:solidFill>
              </a:rPr>
              <a:t> at school.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teacher shared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information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about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education</a:t>
            </a:r>
            <a:r>
              <a:rPr lang="en-GB" sz="3400" dirty="0">
                <a:solidFill>
                  <a:schemeClr val="bg1"/>
                </a:solidFill>
              </a:rPr>
              <a:t> at school.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teacher shared information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about the education at school.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During the </a:t>
            </a:r>
            <a:r>
              <a:rPr lang="en-GB" sz="3400" dirty="0" err="1">
                <a:solidFill>
                  <a:schemeClr val="bg1"/>
                </a:solidFill>
              </a:rPr>
              <a:t>discusion</a:t>
            </a:r>
            <a:r>
              <a:rPr lang="en-GB" sz="3400" dirty="0">
                <a:solidFill>
                  <a:schemeClr val="bg1"/>
                </a:solidFill>
              </a:rPr>
              <a:t>, we talked about </a:t>
            </a:r>
            <a:r>
              <a:rPr lang="en-GB" sz="3400" dirty="0" err="1">
                <a:solidFill>
                  <a:schemeClr val="bg1"/>
                </a:solidFill>
              </a:rPr>
              <a:t>permision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and personal </a:t>
            </a:r>
            <a:r>
              <a:rPr lang="en-GB" sz="3400">
                <a:solidFill>
                  <a:schemeClr val="bg1"/>
                </a:solidFill>
              </a:rPr>
              <a:t>possesions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During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discussion</a:t>
            </a:r>
            <a:r>
              <a:rPr lang="en-GB" sz="3400" dirty="0">
                <a:solidFill>
                  <a:schemeClr val="bg1"/>
                </a:solidFill>
              </a:rPr>
              <a:t>, we talked about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permission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and personal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possessions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During the discussion, we talked about permission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and personal possessions.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660124"/>
            <a:ext cx="7459640" cy="3647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information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nation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education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decoration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celebration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rotation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creation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station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discussion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possession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permission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mission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progression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confession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misplaced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place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141505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13332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48321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1360</Words>
  <Application>Microsoft Office PowerPoint</Application>
  <PresentationFormat>Widescreen</PresentationFormat>
  <Paragraphs>314</Paragraphs>
  <Slides>33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2026-06-02T10:12:52Z</dcterms:modified>
</cp:coreProperties>
</file>