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2"/>
  </p:notesMasterIdLst>
  <p:sldIdLst>
    <p:sldId id="394" r:id="rId2"/>
    <p:sldId id="419" r:id="rId3"/>
    <p:sldId id="421" r:id="rId4"/>
    <p:sldId id="426" r:id="rId5"/>
    <p:sldId id="566" r:id="rId6"/>
    <p:sldId id="568" r:id="rId7"/>
    <p:sldId id="569" r:id="rId8"/>
    <p:sldId id="571" r:id="rId9"/>
    <p:sldId id="570" r:id="rId10"/>
    <p:sldId id="572" r:id="rId11"/>
    <p:sldId id="573" r:id="rId12"/>
    <p:sldId id="574" r:id="rId13"/>
    <p:sldId id="567" r:id="rId14"/>
    <p:sldId id="550" r:id="rId15"/>
    <p:sldId id="551" r:id="rId16"/>
    <p:sldId id="552" r:id="rId17"/>
    <p:sldId id="581" r:id="rId18"/>
    <p:sldId id="554" r:id="rId19"/>
    <p:sldId id="555" r:id="rId20"/>
    <p:sldId id="530" r:id="rId21"/>
    <p:sldId id="531" r:id="rId22"/>
    <p:sldId id="556" r:id="rId23"/>
    <p:sldId id="377" r:id="rId24"/>
    <p:sldId id="575" r:id="rId25"/>
    <p:sldId id="576" r:id="rId26"/>
    <p:sldId id="281" r:id="rId27"/>
    <p:sldId id="409" r:id="rId28"/>
    <p:sldId id="579" r:id="rId29"/>
    <p:sldId id="407" r:id="rId30"/>
    <p:sldId id="406" r:id="rId31"/>
    <p:sldId id="580" r:id="rId32"/>
    <p:sldId id="486" r:id="rId33"/>
    <p:sldId id="487" r:id="rId34"/>
    <p:sldId id="511" r:id="rId35"/>
    <p:sldId id="512" r:id="rId36"/>
    <p:sldId id="577" r:id="rId37"/>
    <p:sldId id="578" r:id="rId38"/>
    <p:sldId id="372" r:id="rId39"/>
    <p:sldId id="371" r:id="rId40"/>
    <p:sldId id="270" r:id="rId41"/>
  </p:sldIdLst>
  <p:sldSz cx="12192000" cy="6858000"/>
  <p:notesSz cx="6858000" cy="9144000"/>
  <p:embeddedFontLst>
    <p:embeddedFont>
      <p:font typeface="Andika" panose="02000000000000000000" pitchFamily="2" charset="0"/>
      <p:regular r:id="rId43"/>
      <p:bold r:id="rId44"/>
      <p:italic r:id="rId45"/>
      <p:boldItalic r:id="rId4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004439-9D7D-4B76-B1B8-CD597F95B185}" v="6" dt="2026-06-02T10:31:13.3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8935" autoAdjust="0"/>
  </p:normalViewPr>
  <p:slideViewPr>
    <p:cSldViewPr snapToGrid="0">
      <p:cViewPr varScale="1">
        <p:scale>
          <a:sx n="80" d="100"/>
          <a:sy n="80" d="100"/>
        </p:scale>
        <p:origin x="12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microsoft.com/office/2018/10/relationships/authors" Target="author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2T10:31:13.312" v="1750"/>
      <pc:docMkLst>
        <pc:docMk/>
      </pc:docMkLst>
      <pc:sldChg chg="delSp modSp mod">
        <pc:chgData name="Glen Jones" userId="e846aaca-4b24-4b13-b0d0-f2308e16b284" providerId="ADAL" clId="{ED47ACC3-9597-4D89-A1DC-43CF280EF274}" dt="2026-05-11T08:32:13.814" v="1231" actId="1076"/>
        <pc:sldMkLst>
          <pc:docMk/>
          <pc:sldMk cId="0" sldId="270"/>
        </pc:sldMkLst>
        <pc:spChg chg="mod">
          <ac:chgData name="Glen Jones" userId="e846aaca-4b24-4b13-b0d0-f2308e16b284" providerId="ADAL" clId="{ED47ACC3-9597-4D89-A1DC-43CF280EF274}" dt="2026-05-11T08:32:13.814" v="1231" actId="1076"/>
          <ac:spMkLst>
            <pc:docMk/>
            <pc:sldMk cId="0" sldId="270"/>
            <ac:spMk id="3" creationId="{14A98FF5-4F3C-D9B6-7AF1-1894F0939983}"/>
          </ac:spMkLst>
        </pc:spChg>
      </pc:sldChg>
      <pc:sldChg chg="addSp modSp add mod modTransition addAnim delAnim modAnim modNotesTx">
        <pc:chgData name="Glen Jones" userId="e846aaca-4b24-4b13-b0d0-f2308e16b284" providerId="ADAL" clId="{ED47ACC3-9597-4D89-A1DC-43CF280EF274}" dt="2026-06-02T10:31:13.312" v="1750"/>
        <pc:sldMkLst>
          <pc:docMk/>
          <pc:sldMk cId="418504607" sldId="281"/>
        </pc:sldMkLst>
        <pc:spChg chg="mod">
          <ac:chgData name="Glen Jones" userId="e846aaca-4b24-4b13-b0d0-f2308e16b284" providerId="ADAL" clId="{ED47ACC3-9597-4D89-A1DC-43CF280EF274}" dt="2026-05-11T08:37:28.461" v="1344" actId="20577"/>
          <ac:spMkLst>
            <pc:docMk/>
            <pc:sldMk cId="418504607" sldId="281"/>
            <ac:spMk id="2" creationId="{871F52B6-B1E5-A1FF-1BD3-5FF6AF4DC0F8}"/>
          </ac:spMkLst>
        </pc:spChg>
        <pc:spChg chg="add mod">
          <ac:chgData name="Glen Jones" userId="e846aaca-4b24-4b13-b0d0-f2308e16b284" providerId="ADAL" clId="{ED47ACC3-9597-4D89-A1DC-43CF280EF274}" dt="2026-05-11T08:37:58.534" v="1360" actId="20577"/>
          <ac:spMkLst>
            <pc:docMk/>
            <pc:sldMk cId="418504607" sldId="281"/>
            <ac:spMk id="4" creationId="{B89C31B6-4BD7-BA28-9A6F-6E11D6685CF6}"/>
          </ac:spMkLst>
        </pc:spChg>
        <pc:spChg chg="add mod">
          <ac:chgData name="Glen Jones" userId="e846aaca-4b24-4b13-b0d0-f2308e16b284" providerId="ADAL" clId="{ED47ACC3-9597-4D89-A1DC-43CF280EF274}" dt="2026-05-11T08:37:45.107" v="1348" actId="1076"/>
          <ac:spMkLst>
            <pc:docMk/>
            <pc:sldMk cId="418504607" sldId="281"/>
            <ac:spMk id="6" creationId="{4A008B07-F9B9-A2EC-3C20-7617173F8C99}"/>
          </ac:spMkLst>
        </pc:spChg>
        <pc:spChg chg="mod">
          <ac:chgData name="Glen Jones" userId="e846aaca-4b24-4b13-b0d0-f2308e16b284" providerId="ADAL" clId="{ED47ACC3-9597-4D89-A1DC-43CF280EF274}" dt="2026-05-11T08:38:04.724" v="1366" actId="20577"/>
          <ac:spMkLst>
            <pc:docMk/>
            <pc:sldMk cId="418504607" sldId="281"/>
            <ac:spMk id="8" creationId="{BE1798FA-D194-2AAF-8A29-1B179CE19214}"/>
          </ac:spMkLst>
        </pc:spChg>
        <pc:spChg chg="mod">
          <ac:chgData name="Glen Jones" userId="e846aaca-4b24-4b13-b0d0-f2308e16b284" providerId="ADAL" clId="{ED47ACC3-9597-4D89-A1DC-43CF280EF274}" dt="2026-05-11T08:38:07.184" v="1369" actId="20577"/>
          <ac:spMkLst>
            <pc:docMk/>
            <pc:sldMk cId="418504607" sldId="281"/>
            <ac:spMk id="9" creationId="{34F7B208-B7AB-341A-B72C-13951B9B845A}"/>
          </ac:spMkLst>
        </pc:spChg>
        <pc:spChg chg="mod">
          <ac:chgData name="Glen Jones" userId="e846aaca-4b24-4b13-b0d0-f2308e16b284" providerId="ADAL" clId="{ED47ACC3-9597-4D89-A1DC-43CF280EF274}" dt="2026-05-11T08:37:36.116" v="1345" actId="1076"/>
          <ac:spMkLst>
            <pc:docMk/>
            <pc:sldMk cId="418504607" sldId="281"/>
            <ac:spMk id="10" creationId="{15FBA86C-60F7-0488-B446-176C7EB7B69C}"/>
          </ac:spMkLst>
        </pc:spChg>
        <pc:spChg chg="mod">
          <ac:chgData name="Glen Jones" userId="e846aaca-4b24-4b13-b0d0-f2308e16b284" providerId="ADAL" clId="{ED47ACC3-9597-4D89-A1DC-43CF280EF274}" dt="2026-05-11T08:37:39.734" v="1346" actId="1076"/>
          <ac:spMkLst>
            <pc:docMk/>
            <pc:sldMk cId="418504607" sldId="281"/>
            <ac:spMk id="11" creationId="{FA9F537B-1A3A-4552-77B3-94E01F4CC7C8}"/>
          </ac:spMkLst>
        </pc:spChg>
        <pc:spChg chg="mod">
          <ac:chgData name="Glen Jones" userId="e846aaca-4b24-4b13-b0d0-f2308e16b284" providerId="ADAL" clId="{ED47ACC3-9597-4D89-A1DC-43CF280EF274}" dt="2026-05-11T08:38:44.504" v="1408" actId="20577"/>
          <ac:spMkLst>
            <pc:docMk/>
            <pc:sldMk cId="418504607" sldId="281"/>
            <ac:spMk id="12" creationId="{026DB9E2-494D-7855-FEC4-8740F3880D3A}"/>
          </ac:spMkLst>
        </pc:spChg>
        <pc:spChg chg="mod">
          <ac:chgData name="Glen Jones" userId="e846aaca-4b24-4b13-b0d0-f2308e16b284" providerId="ADAL" clId="{ED47ACC3-9597-4D89-A1DC-43CF280EF274}" dt="2026-05-11T08:37:56.104" v="1358" actId="20577"/>
          <ac:spMkLst>
            <pc:docMk/>
            <pc:sldMk cId="418504607" sldId="281"/>
            <ac:spMk id="13" creationId="{1D32BD2E-641F-DE44-A869-60D69E0CEE30}"/>
          </ac:spMkLst>
        </pc:spChg>
        <pc:spChg chg="mod">
          <ac:chgData name="Glen Jones" userId="e846aaca-4b24-4b13-b0d0-f2308e16b284" providerId="ADAL" clId="{ED47ACC3-9597-4D89-A1DC-43CF280EF274}" dt="2026-05-11T08:38:15.993" v="1380" actId="207"/>
          <ac:spMkLst>
            <pc:docMk/>
            <pc:sldMk cId="418504607" sldId="281"/>
            <ac:spMk id="14" creationId="{999CB0EB-973A-37A1-1A6E-70F1576968AC}"/>
          </ac:spMkLst>
        </pc:spChg>
        <pc:spChg chg="add mod">
          <ac:chgData name="Glen Jones" userId="e846aaca-4b24-4b13-b0d0-f2308e16b284" providerId="ADAL" clId="{ED47ACC3-9597-4D89-A1DC-43CF280EF274}" dt="2026-05-11T08:38:34.557" v="1389" actId="6549"/>
          <ac:spMkLst>
            <pc:docMk/>
            <pc:sldMk cId="418504607" sldId="281"/>
            <ac:spMk id="15" creationId="{AD040DF6-D3BF-3B98-E87A-397240860D22}"/>
          </ac:spMkLst>
        </pc:spChg>
      </pc:sldChg>
      <pc:sldChg chg="modSp mod ord">
        <pc:chgData name="Glen Jones" userId="e846aaca-4b24-4b13-b0d0-f2308e16b284" providerId="ADAL" clId="{ED47ACC3-9597-4D89-A1DC-43CF280EF274}" dt="2026-05-11T08:36:20.764" v="1333" actId="6549"/>
        <pc:sldMkLst>
          <pc:docMk/>
          <pc:sldMk cId="1558621797" sldId="371"/>
        </pc:sldMkLst>
        <pc:spChg chg="mod">
          <ac:chgData name="Glen Jones" userId="e846aaca-4b24-4b13-b0d0-f2308e16b284" providerId="ADAL" clId="{ED47ACC3-9597-4D89-A1DC-43CF280EF274}" dt="2026-05-11T08:35:54.934" v="1322"/>
          <ac:spMkLst>
            <pc:docMk/>
            <pc:sldMk cId="1558621797" sldId="371"/>
            <ac:spMk id="2" creationId="{DABDBE86-4404-80C7-A688-DC09738B93E5}"/>
          </ac:spMkLst>
        </pc:spChg>
        <pc:spChg chg="mod">
          <ac:chgData name="Glen Jones" userId="e846aaca-4b24-4b13-b0d0-f2308e16b284" providerId="ADAL" clId="{ED47ACC3-9597-4D89-A1DC-43CF280EF274}" dt="2026-05-11T08:36:09.734" v="1328" actId="108"/>
          <ac:spMkLst>
            <pc:docMk/>
            <pc:sldMk cId="1558621797" sldId="371"/>
            <ac:spMk id="3" creationId="{89F39AFE-6CAB-AAF5-B474-BB19417B619E}"/>
          </ac:spMkLst>
        </pc:spChg>
        <pc:spChg chg="mod">
          <ac:chgData name="Glen Jones" userId="e846aaca-4b24-4b13-b0d0-f2308e16b284" providerId="ADAL" clId="{ED47ACC3-9597-4D89-A1DC-43CF280EF274}" dt="2026-05-11T08:36:20.764" v="1333" actId="6549"/>
          <ac:spMkLst>
            <pc:docMk/>
            <pc:sldMk cId="1558621797" sldId="371"/>
            <ac:spMk id="6" creationId="{0A19D85F-42E5-5756-D3F0-EA2CF6B4218A}"/>
          </ac:spMkLst>
        </pc:spChg>
      </pc:sldChg>
      <pc:sldChg chg="modSp mod ord">
        <pc:chgData name="Glen Jones" userId="e846aaca-4b24-4b13-b0d0-f2308e16b284" providerId="ADAL" clId="{ED47ACC3-9597-4D89-A1DC-43CF280EF274}" dt="2026-05-11T08:35:02.190" v="1290" actId="20577"/>
        <pc:sldMkLst>
          <pc:docMk/>
          <pc:sldMk cId="276883988" sldId="372"/>
        </pc:sldMkLst>
        <pc:spChg chg="mod">
          <ac:chgData name="Glen Jones" userId="e846aaca-4b24-4b13-b0d0-f2308e16b284" providerId="ADAL" clId="{ED47ACC3-9597-4D89-A1DC-43CF280EF274}" dt="2026-05-11T08:34:28.684" v="1277"/>
          <ac:spMkLst>
            <pc:docMk/>
            <pc:sldMk cId="276883988" sldId="372"/>
            <ac:spMk id="2" creationId="{2CC06A49-C7C5-E341-87D1-C05194718A1C}"/>
          </ac:spMkLst>
        </pc:spChg>
        <pc:spChg chg="mod">
          <ac:chgData name="Glen Jones" userId="e846aaca-4b24-4b13-b0d0-f2308e16b284" providerId="ADAL" clId="{ED47ACC3-9597-4D89-A1DC-43CF280EF274}" dt="2026-05-11T08:34:45.695" v="1283" actId="108"/>
          <ac:spMkLst>
            <pc:docMk/>
            <pc:sldMk cId="276883988" sldId="372"/>
            <ac:spMk id="3" creationId="{542EEC1C-7A33-E100-ADFC-963FF0F6CE51}"/>
          </ac:spMkLst>
        </pc:spChg>
        <pc:spChg chg="mod">
          <ac:chgData name="Glen Jones" userId="e846aaca-4b24-4b13-b0d0-f2308e16b284" providerId="ADAL" clId="{ED47ACC3-9597-4D89-A1DC-43CF280EF274}" dt="2026-05-11T08:35:02.190" v="1290" actId="20577"/>
          <ac:spMkLst>
            <pc:docMk/>
            <pc:sldMk cId="276883988" sldId="372"/>
            <ac:spMk id="6" creationId="{22DB3312-7034-4BB4-C698-286FBF003376}"/>
          </ac:spMkLst>
        </pc:spChg>
      </pc:sldChg>
      <pc:sldChg chg="modSp add mod ord addAnim delAnim modAnim">
        <pc:chgData name="Glen Jones" userId="e846aaca-4b24-4b13-b0d0-f2308e16b284" providerId="ADAL" clId="{ED47ACC3-9597-4D89-A1DC-43CF280EF274}" dt="2026-05-11T08:30:11.424" v="1113"/>
        <pc:sldMkLst>
          <pc:docMk/>
          <pc:sldMk cId="294792751" sldId="377"/>
        </pc:sldMkLst>
        <pc:spChg chg="mod">
          <ac:chgData name="Glen Jones" userId="e846aaca-4b24-4b13-b0d0-f2308e16b284" providerId="ADAL" clId="{ED47ACC3-9597-4D89-A1DC-43CF280EF274}" dt="2026-05-11T08:22:52.547" v="939" actId="1076"/>
          <ac:spMkLst>
            <pc:docMk/>
            <pc:sldMk cId="294792751" sldId="377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1T08:22:52.547" v="939" actId="1076"/>
          <ac:spMkLst>
            <pc:docMk/>
            <pc:sldMk cId="294792751" sldId="37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11T08:22:52.547" v="939" actId="1076"/>
          <ac:spMkLst>
            <pc:docMk/>
            <pc:sldMk cId="294792751" sldId="377"/>
            <ac:spMk id="7" creationId="{9E4AE5D9-55E4-6C1F-D103-3A437FDA86F0}"/>
          </ac:spMkLst>
        </pc:spChg>
        <pc:picChg chg="mod">
          <ac:chgData name="Glen Jones" userId="e846aaca-4b24-4b13-b0d0-f2308e16b284" providerId="ADAL" clId="{ED47ACC3-9597-4D89-A1DC-43CF280EF274}" dt="2026-05-11T08:22:52.547" v="939" actId="1076"/>
          <ac:picMkLst>
            <pc:docMk/>
            <pc:sldMk cId="294792751" sldId="377"/>
            <ac:picMk id="8" creationId="{A9815D48-2CB1-0E5C-F397-3AA91E14051E}"/>
          </ac:picMkLst>
        </pc:picChg>
        <pc:picChg chg="mod">
          <ac:chgData name="Glen Jones" userId="e846aaca-4b24-4b13-b0d0-f2308e16b284" providerId="ADAL" clId="{ED47ACC3-9597-4D89-A1DC-43CF280EF274}" dt="2026-05-11T08:22:47.316" v="938" actId="732"/>
          <ac:picMkLst>
            <pc:docMk/>
            <pc:sldMk cId="294792751" sldId="377"/>
            <ac:picMk id="9" creationId="{191502DD-7090-32DD-8E77-B267ACB860EB}"/>
          </ac:picMkLst>
        </pc:picChg>
      </pc:sldChg>
      <pc:sldChg chg="addSp modSp add mod modTransition modAnim">
        <pc:chgData name="Glen Jones" userId="e846aaca-4b24-4b13-b0d0-f2308e16b284" providerId="ADAL" clId="{ED47ACC3-9597-4D89-A1DC-43CF280EF274}" dt="2026-06-02T10:31:13.312" v="1750"/>
        <pc:sldMkLst>
          <pc:docMk/>
          <pc:sldMk cId="4093245020" sldId="406"/>
        </pc:sldMkLst>
        <pc:spChg chg="mod">
          <ac:chgData name="Glen Jones" userId="e846aaca-4b24-4b13-b0d0-f2308e16b284" providerId="ADAL" clId="{ED47ACC3-9597-4D89-A1DC-43CF280EF274}" dt="2026-05-11T08:44:00.738" v="1548" actId="20577"/>
          <ac:spMkLst>
            <pc:docMk/>
            <pc:sldMk cId="4093245020" sldId="406"/>
            <ac:spMk id="2" creationId="{D442547C-F205-F409-11ED-55153E826CB6}"/>
          </ac:spMkLst>
        </pc:spChg>
        <pc:spChg chg="mod">
          <ac:chgData name="Glen Jones" userId="e846aaca-4b24-4b13-b0d0-f2308e16b284" providerId="ADAL" clId="{ED47ACC3-9597-4D89-A1DC-43CF280EF274}" dt="2026-05-11T08:44:08.193" v="1564" actId="20577"/>
          <ac:spMkLst>
            <pc:docMk/>
            <pc:sldMk cId="4093245020" sldId="406"/>
            <ac:spMk id="8" creationId="{E2D330F7-66CB-6809-E8C7-BCC1E2A327CF}"/>
          </ac:spMkLst>
        </pc:spChg>
        <pc:spChg chg="mod">
          <ac:chgData name="Glen Jones" userId="e846aaca-4b24-4b13-b0d0-f2308e16b284" providerId="ADAL" clId="{ED47ACC3-9597-4D89-A1DC-43CF280EF274}" dt="2026-05-11T08:44:20.793" v="1575" actId="20577"/>
          <ac:spMkLst>
            <pc:docMk/>
            <pc:sldMk cId="4093245020" sldId="406"/>
            <ac:spMk id="12" creationId="{55C9ECE4-19A7-042D-B243-C63E24C66B5F}"/>
          </ac:spMkLst>
        </pc:spChg>
        <pc:spChg chg="mod">
          <ac:chgData name="Glen Jones" userId="e846aaca-4b24-4b13-b0d0-f2308e16b284" providerId="ADAL" clId="{ED47ACC3-9597-4D89-A1DC-43CF280EF274}" dt="2026-05-11T08:44:05.414" v="1558" actId="20577"/>
          <ac:spMkLst>
            <pc:docMk/>
            <pc:sldMk cId="4093245020" sldId="406"/>
            <ac:spMk id="13" creationId="{C685E1CC-0246-3B37-ACB6-9ADD7A1DDAE3}"/>
          </ac:spMkLst>
        </pc:spChg>
        <pc:spChg chg="mod">
          <ac:chgData name="Glen Jones" userId="e846aaca-4b24-4b13-b0d0-f2308e16b284" providerId="ADAL" clId="{ED47ACC3-9597-4D89-A1DC-43CF280EF274}" dt="2026-05-11T08:44:10.043" v="1567" actId="20577"/>
          <ac:spMkLst>
            <pc:docMk/>
            <pc:sldMk cId="4093245020" sldId="406"/>
            <ac:spMk id="15" creationId="{DE4E5016-796D-9156-7FCA-893D4AFA48AF}"/>
          </ac:spMkLst>
        </pc:spChg>
        <pc:spChg chg="mod">
          <ac:chgData name="Glen Jones" userId="e846aaca-4b24-4b13-b0d0-f2308e16b284" providerId="ADAL" clId="{ED47ACC3-9597-4D89-A1DC-43CF280EF274}" dt="2026-05-11T08:44:18.284" v="1569" actId="27636"/>
          <ac:spMkLst>
            <pc:docMk/>
            <pc:sldMk cId="4093245020" sldId="406"/>
            <ac:spMk id="17" creationId="{2A08F792-A439-88C7-35FE-8A8BEEE3ECD3}"/>
          </ac:spMkLst>
        </pc:spChg>
        <pc:picChg chg="mod">
          <ac:chgData name="Glen Jones" userId="e846aaca-4b24-4b13-b0d0-f2308e16b284" providerId="ADAL" clId="{ED47ACC3-9597-4D89-A1DC-43CF280EF274}" dt="2026-05-11T08:45:15.992" v="1588" actId="1076"/>
          <ac:picMkLst>
            <pc:docMk/>
            <pc:sldMk cId="4093245020" sldId="406"/>
            <ac:picMk id="7" creationId="{5406F9C3-0B39-845C-16A7-3E52A332875C}"/>
          </ac:picMkLst>
        </pc:picChg>
      </pc:sldChg>
      <pc:sldChg chg="modSp add mod modTransition">
        <pc:chgData name="Glen Jones" userId="e846aaca-4b24-4b13-b0d0-f2308e16b284" providerId="ADAL" clId="{ED47ACC3-9597-4D89-A1DC-43CF280EF274}" dt="2026-06-02T10:31:13.312" v="1750"/>
        <pc:sldMkLst>
          <pc:docMk/>
          <pc:sldMk cId="1531151529" sldId="407"/>
        </pc:sldMkLst>
        <pc:spChg chg="mod">
          <ac:chgData name="Glen Jones" userId="e846aaca-4b24-4b13-b0d0-f2308e16b284" providerId="ADAL" clId="{ED47ACC3-9597-4D89-A1DC-43CF280EF274}" dt="2026-05-11T08:42:45.203" v="1485" actId="20577"/>
          <ac:spMkLst>
            <pc:docMk/>
            <pc:sldMk cId="1531151529" sldId="407"/>
            <ac:spMk id="2" creationId="{0DC5DEA9-7006-CF67-5C53-815996D0BC53}"/>
          </ac:spMkLst>
        </pc:spChg>
        <pc:spChg chg="mod">
          <ac:chgData name="Glen Jones" userId="e846aaca-4b24-4b13-b0d0-f2308e16b284" providerId="ADAL" clId="{ED47ACC3-9597-4D89-A1DC-43CF280EF274}" dt="2026-05-11T08:43:06.657" v="1503" actId="20577"/>
          <ac:spMkLst>
            <pc:docMk/>
            <pc:sldMk cId="1531151529" sldId="407"/>
            <ac:spMk id="8" creationId="{DDCBBE23-B097-39CD-6EEC-AC5546CB1209}"/>
          </ac:spMkLst>
        </pc:spChg>
        <pc:spChg chg="mod">
          <ac:chgData name="Glen Jones" userId="e846aaca-4b24-4b13-b0d0-f2308e16b284" providerId="ADAL" clId="{ED47ACC3-9597-4D89-A1DC-43CF280EF274}" dt="2026-05-11T08:43:17.774" v="1522" actId="27636"/>
          <ac:spMkLst>
            <pc:docMk/>
            <pc:sldMk cId="1531151529" sldId="407"/>
            <ac:spMk id="12" creationId="{B94878D6-762A-C33F-D6C0-FF434BDB4456}"/>
          </ac:spMkLst>
        </pc:spChg>
        <pc:spChg chg="mod">
          <ac:chgData name="Glen Jones" userId="e846aaca-4b24-4b13-b0d0-f2308e16b284" providerId="ADAL" clId="{ED47ACC3-9597-4D89-A1DC-43CF280EF274}" dt="2026-05-11T08:43:04.492" v="1500" actId="255"/>
          <ac:spMkLst>
            <pc:docMk/>
            <pc:sldMk cId="1531151529" sldId="407"/>
            <ac:spMk id="13" creationId="{4EDC950A-FFB9-B835-ABAA-B8F1ECC1A562}"/>
          </ac:spMkLst>
        </pc:spChg>
        <pc:spChg chg="mod">
          <ac:chgData name="Glen Jones" userId="e846aaca-4b24-4b13-b0d0-f2308e16b284" providerId="ADAL" clId="{ED47ACC3-9597-4D89-A1DC-43CF280EF274}" dt="2026-05-11T08:43:09.404" v="1506" actId="20577"/>
          <ac:spMkLst>
            <pc:docMk/>
            <pc:sldMk cId="1531151529" sldId="407"/>
            <ac:spMk id="15" creationId="{E7114B07-D613-7A99-386E-425EAE04EAD1}"/>
          </ac:spMkLst>
        </pc:spChg>
        <pc:spChg chg="mod">
          <ac:chgData name="Glen Jones" userId="e846aaca-4b24-4b13-b0d0-f2308e16b284" providerId="ADAL" clId="{ED47ACC3-9597-4D89-A1DC-43CF280EF274}" dt="2026-05-11T08:43:35.330" v="1540" actId="207"/>
          <ac:spMkLst>
            <pc:docMk/>
            <pc:sldMk cId="1531151529" sldId="407"/>
            <ac:spMk id="17" creationId="{487F357D-9197-D051-1A7F-6E844E87CB6A}"/>
          </ac:spMkLst>
        </pc:spChg>
        <pc:picChg chg="mod">
          <ac:chgData name="Glen Jones" userId="e846aaca-4b24-4b13-b0d0-f2308e16b284" providerId="ADAL" clId="{ED47ACC3-9597-4D89-A1DC-43CF280EF274}" dt="2026-05-11T08:45:24.423" v="1590" actId="1076"/>
          <ac:picMkLst>
            <pc:docMk/>
            <pc:sldMk cId="1531151529" sldId="407"/>
            <ac:picMk id="7" creationId="{02A48B91-EAAE-0AB9-59BB-2B8BC4C02E06}"/>
          </ac:picMkLst>
        </pc:picChg>
      </pc:sldChg>
      <pc:sldChg chg="modSp add mod modTransition">
        <pc:chgData name="Glen Jones" userId="e846aaca-4b24-4b13-b0d0-f2308e16b284" providerId="ADAL" clId="{ED47ACC3-9597-4D89-A1DC-43CF280EF274}" dt="2026-06-02T10:31:13.312" v="1750"/>
        <pc:sldMkLst>
          <pc:docMk/>
          <pc:sldMk cId="642845844" sldId="409"/>
        </pc:sldMkLst>
        <pc:spChg chg="mod">
          <ac:chgData name="Glen Jones" userId="e846aaca-4b24-4b13-b0d0-f2308e16b284" providerId="ADAL" clId="{ED47ACC3-9597-4D89-A1DC-43CF280EF274}" dt="2026-05-11T08:39:23.104" v="1419" actId="20577"/>
          <ac:spMkLst>
            <pc:docMk/>
            <pc:sldMk cId="642845844" sldId="409"/>
            <ac:spMk id="2" creationId="{917F6F9B-82F2-DC61-E52F-8B4A5139D358}"/>
          </ac:spMkLst>
        </pc:spChg>
        <pc:spChg chg="mod">
          <ac:chgData name="Glen Jones" userId="e846aaca-4b24-4b13-b0d0-f2308e16b284" providerId="ADAL" clId="{ED47ACC3-9597-4D89-A1DC-43CF280EF274}" dt="2026-05-11T08:39:27.964" v="1426" actId="20577"/>
          <ac:spMkLst>
            <pc:docMk/>
            <pc:sldMk cId="642845844" sldId="409"/>
            <ac:spMk id="8" creationId="{659E1B9A-6FAA-C07B-6321-583CE9B67472}"/>
          </ac:spMkLst>
        </pc:spChg>
        <pc:spChg chg="mod">
          <ac:chgData name="Glen Jones" userId="e846aaca-4b24-4b13-b0d0-f2308e16b284" providerId="ADAL" clId="{ED47ACC3-9597-4D89-A1DC-43CF280EF274}" dt="2026-05-11T08:39:39.773" v="1449" actId="20577"/>
          <ac:spMkLst>
            <pc:docMk/>
            <pc:sldMk cId="642845844" sldId="409"/>
            <ac:spMk id="12" creationId="{902FEF23-555A-C4E8-56DD-50179CE572A5}"/>
          </ac:spMkLst>
        </pc:spChg>
        <pc:spChg chg="mod">
          <ac:chgData name="Glen Jones" userId="e846aaca-4b24-4b13-b0d0-f2308e16b284" providerId="ADAL" clId="{ED47ACC3-9597-4D89-A1DC-43CF280EF274}" dt="2026-05-11T08:39:25.964" v="1420"/>
          <ac:spMkLst>
            <pc:docMk/>
            <pc:sldMk cId="642845844" sldId="409"/>
            <ac:spMk id="13" creationId="{50DDD5BA-5102-04FE-5429-E05DC5D74FFA}"/>
          </ac:spMkLst>
        </pc:spChg>
        <pc:spChg chg="mod">
          <ac:chgData name="Glen Jones" userId="e846aaca-4b24-4b13-b0d0-f2308e16b284" providerId="ADAL" clId="{ED47ACC3-9597-4D89-A1DC-43CF280EF274}" dt="2026-05-11T08:39:30.627" v="1429" actId="20577"/>
          <ac:spMkLst>
            <pc:docMk/>
            <pc:sldMk cId="642845844" sldId="409"/>
            <ac:spMk id="15" creationId="{E469C4ED-66C7-0F25-AA8A-E1E039D10FFC}"/>
          </ac:spMkLst>
        </pc:spChg>
        <pc:spChg chg="mod">
          <ac:chgData name="Glen Jones" userId="e846aaca-4b24-4b13-b0d0-f2308e16b284" providerId="ADAL" clId="{ED47ACC3-9597-4D89-A1DC-43CF280EF274}" dt="2026-05-11T08:39:36.706" v="1440" actId="207"/>
          <ac:spMkLst>
            <pc:docMk/>
            <pc:sldMk cId="642845844" sldId="409"/>
            <ac:spMk id="17" creationId="{5E41DFE6-A493-AB11-ED76-A003363DEF3B}"/>
          </ac:spMkLst>
        </pc:spChg>
        <pc:picChg chg="mod">
          <ac:chgData name="Glen Jones" userId="e846aaca-4b24-4b13-b0d0-f2308e16b284" providerId="ADAL" clId="{ED47ACC3-9597-4D89-A1DC-43CF280EF274}" dt="2026-05-11T08:45:30.122" v="1592" actId="1076"/>
          <ac:picMkLst>
            <pc:docMk/>
            <pc:sldMk cId="642845844" sldId="409"/>
            <ac:picMk id="6" creationId="{6F3A421C-C0B4-EB32-08B0-DFF79A7CD6B7}"/>
          </ac:picMkLst>
        </pc:picChg>
      </pc:sldChg>
      <pc:sldChg chg="modSp add mod modAnim">
        <pc:chgData name="Glen Jones" userId="e846aaca-4b24-4b13-b0d0-f2308e16b284" providerId="ADAL" clId="{ED47ACC3-9597-4D89-A1DC-43CF280EF274}" dt="2026-06-02T10:13:14.568" v="1740"/>
        <pc:sldMkLst>
          <pc:docMk/>
          <pc:sldMk cId="2761761787" sldId="426"/>
        </pc:sldMkLst>
        <pc:spChg chg="mod">
          <ac:chgData name="Glen Jones" userId="e846aaca-4b24-4b13-b0d0-f2308e16b284" providerId="ADAL" clId="{ED47ACC3-9597-4D89-A1DC-43CF280EF274}" dt="2026-05-11T07:57:01.242" v="845" actId="20577"/>
          <ac:spMkLst>
            <pc:docMk/>
            <pc:sldMk cId="2761761787" sldId="426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1T07:56:56.346" v="838" actId="20577"/>
          <ac:spMkLst>
            <pc:docMk/>
            <pc:sldMk cId="2761761787" sldId="426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1T07:56:58.746" v="843" actId="20577"/>
          <ac:spMkLst>
            <pc:docMk/>
            <pc:sldMk cId="2761761787" sldId="426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1T07:57:04.625" v="851" actId="20577"/>
          <ac:spMkLst>
            <pc:docMk/>
            <pc:sldMk cId="2761761787" sldId="426"/>
            <ac:spMk id="5" creationId="{D2AAB968-A4A0-004B-E7A7-3C26DCF9018A}"/>
          </ac:spMkLst>
        </pc:spChg>
      </pc:sldChg>
      <pc:sldChg chg="modSp add mod modTransition addAnim delAnim">
        <pc:chgData name="Glen Jones" userId="e846aaca-4b24-4b13-b0d0-f2308e16b284" providerId="ADAL" clId="{ED47ACC3-9597-4D89-A1DC-43CF280EF274}" dt="2026-06-02T10:31:13.312" v="1750"/>
        <pc:sldMkLst>
          <pc:docMk/>
          <pc:sldMk cId="1188107512" sldId="486"/>
        </pc:sldMkLst>
        <pc:spChg chg="mod">
          <ac:chgData name="Glen Jones" userId="e846aaca-4b24-4b13-b0d0-f2308e16b284" providerId="ADAL" clId="{ED47ACC3-9597-4D89-A1DC-43CF280EF274}" dt="2026-05-11T08:45:45.994" v="1602" actId="20577"/>
          <ac:spMkLst>
            <pc:docMk/>
            <pc:sldMk cId="1188107512" sldId="486"/>
            <ac:spMk id="3" creationId="{A614EE0A-4C3B-D3B8-B7B8-5666F4E0B13E}"/>
          </ac:spMkLst>
        </pc:spChg>
        <pc:spChg chg="mod">
          <ac:chgData name="Glen Jones" userId="e846aaca-4b24-4b13-b0d0-f2308e16b284" providerId="ADAL" clId="{ED47ACC3-9597-4D89-A1DC-43CF280EF274}" dt="2026-05-11T08:45:48.492" v="1605" actId="20577"/>
          <ac:spMkLst>
            <pc:docMk/>
            <pc:sldMk cId="1188107512" sldId="486"/>
            <ac:spMk id="4" creationId="{E9966C15-F634-907E-572C-11574BA256F9}"/>
          </ac:spMkLst>
        </pc:spChg>
        <pc:spChg chg="mod">
          <ac:chgData name="Glen Jones" userId="e846aaca-4b24-4b13-b0d0-f2308e16b284" providerId="ADAL" clId="{ED47ACC3-9597-4D89-A1DC-43CF280EF274}" dt="2026-05-11T08:45:51.122" v="1612" actId="20577"/>
          <ac:spMkLst>
            <pc:docMk/>
            <pc:sldMk cId="1188107512" sldId="486"/>
            <ac:spMk id="9" creationId="{CA688691-0B3B-0066-C88A-A9AB332CF492}"/>
          </ac:spMkLst>
        </pc:spChg>
      </pc:sldChg>
      <pc:sldChg chg="modSp add mod modTransition">
        <pc:chgData name="Glen Jones" userId="e846aaca-4b24-4b13-b0d0-f2308e16b284" providerId="ADAL" clId="{ED47ACC3-9597-4D89-A1DC-43CF280EF274}" dt="2026-06-02T10:31:13.312" v="1750"/>
        <pc:sldMkLst>
          <pc:docMk/>
          <pc:sldMk cId="2193475781" sldId="487"/>
        </pc:sldMkLst>
        <pc:spChg chg="mod">
          <ac:chgData name="Glen Jones" userId="e846aaca-4b24-4b13-b0d0-f2308e16b284" providerId="ADAL" clId="{ED47ACC3-9597-4D89-A1DC-43CF280EF274}" dt="2026-05-11T08:46:05.072" v="1628" actId="1076"/>
          <ac:spMkLst>
            <pc:docMk/>
            <pc:sldMk cId="2193475781" sldId="487"/>
            <ac:spMk id="4" creationId="{E97B5DF0-FC24-C31A-D2DE-52BAAE4A0E8A}"/>
          </ac:spMkLst>
        </pc:spChg>
        <pc:spChg chg="mod">
          <ac:chgData name="Glen Jones" userId="e846aaca-4b24-4b13-b0d0-f2308e16b284" providerId="ADAL" clId="{ED47ACC3-9597-4D89-A1DC-43CF280EF274}" dt="2026-05-11T08:45:57.122" v="1617" actId="20577"/>
          <ac:spMkLst>
            <pc:docMk/>
            <pc:sldMk cId="2193475781" sldId="487"/>
            <ac:spMk id="13" creationId="{2FD49EA8-7E30-7548-3118-A9B9825B087D}"/>
          </ac:spMkLst>
        </pc:spChg>
        <pc:spChg chg="mod">
          <ac:chgData name="Glen Jones" userId="e846aaca-4b24-4b13-b0d0-f2308e16b284" providerId="ADAL" clId="{ED47ACC3-9597-4D89-A1DC-43CF280EF274}" dt="2026-05-11T08:45:59.982" v="1620" actId="20577"/>
          <ac:spMkLst>
            <pc:docMk/>
            <pc:sldMk cId="2193475781" sldId="487"/>
            <ac:spMk id="14" creationId="{4C3CD8BE-590E-E2D2-BF1F-D969225A0745}"/>
          </ac:spMkLst>
        </pc:spChg>
        <pc:spChg chg="mod">
          <ac:chgData name="Glen Jones" userId="e846aaca-4b24-4b13-b0d0-f2308e16b284" providerId="ADAL" clId="{ED47ACC3-9597-4D89-A1DC-43CF280EF274}" dt="2026-05-11T08:46:02.584" v="1627" actId="20577"/>
          <ac:spMkLst>
            <pc:docMk/>
            <pc:sldMk cId="2193475781" sldId="487"/>
            <ac:spMk id="16" creationId="{2BAB6A00-2755-2C49-6BE6-17A83B5CA09F}"/>
          </ac:spMkLst>
        </pc:spChg>
      </pc:sldChg>
      <pc:sldChg chg="modSp add mod modTransition addAnim delAnim">
        <pc:chgData name="Glen Jones" userId="e846aaca-4b24-4b13-b0d0-f2308e16b284" providerId="ADAL" clId="{ED47ACC3-9597-4D89-A1DC-43CF280EF274}" dt="2026-06-02T10:31:13.312" v="1750"/>
        <pc:sldMkLst>
          <pc:docMk/>
          <pc:sldMk cId="2039260386" sldId="511"/>
        </pc:sldMkLst>
        <pc:spChg chg="mod">
          <ac:chgData name="Glen Jones" userId="e846aaca-4b24-4b13-b0d0-f2308e16b284" providerId="ADAL" clId="{ED47ACC3-9597-4D89-A1DC-43CF280EF274}" dt="2026-05-11T08:46:11.202" v="1633" actId="20577"/>
          <ac:spMkLst>
            <pc:docMk/>
            <pc:sldMk cId="2039260386" sldId="511"/>
            <ac:spMk id="3" creationId="{C3990881-B03A-4284-2648-6BDA7094FCE9}"/>
          </ac:spMkLst>
        </pc:spChg>
        <pc:spChg chg="mod">
          <ac:chgData name="Glen Jones" userId="e846aaca-4b24-4b13-b0d0-f2308e16b284" providerId="ADAL" clId="{ED47ACC3-9597-4D89-A1DC-43CF280EF274}" dt="2026-05-11T08:46:13.673" v="1636" actId="20577"/>
          <ac:spMkLst>
            <pc:docMk/>
            <pc:sldMk cId="2039260386" sldId="511"/>
            <ac:spMk id="4" creationId="{DEAA9987-8072-E29E-E9C5-700E74A8C6E7}"/>
          </ac:spMkLst>
        </pc:spChg>
        <pc:spChg chg="mod">
          <ac:chgData name="Glen Jones" userId="e846aaca-4b24-4b13-b0d0-f2308e16b284" providerId="ADAL" clId="{ED47ACC3-9597-4D89-A1DC-43CF280EF274}" dt="2026-05-11T08:46:17.126" v="1644" actId="20577"/>
          <ac:spMkLst>
            <pc:docMk/>
            <pc:sldMk cId="2039260386" sldId="511"/>
            <ac:spMk id="9" creationId="{D6179489-1408-EE2F-D4AC-3A7FE246FD4E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6-02T10:31:13.312" v="1750"/>
        <pc:sldMkLst>
          <pc:docMk/>
          <pc:sldMk cId="3920872163" sldId="512"/>
        </pc:sldMkLst>
        <pc:spChg chg="mod">
          <ac:chgData name="Glen Jones" userId="e846aaca-4b24-4b13-b0d0-f2308e16b284" providerId="ADAL" clId="{ED47ACC3-9597-4D89-A1DC-43CF280EF274}" dt="2026-05-11T08:46:42.572" v="1663" actId="1076"/>
          <ac:spMkLst>
            <pc:docMk/>
            <pc:sldMk cId="3920872163" sldId="512"/>
            <ac:spMk id="2" creationId="{B2EE2A39-FF44-A752-B0B7-E1E53DA6E61C}"/>
          </ac:spMkLst>
        </pc:spChg>
        <pc:spChg chg="mod">
          <ac:chgData name="Glen Jones" userId="e846aaca-4b24-4b13-b0d0-f2308e16b284" providerId="ADAL" clId="{ED47ACC3-9597-4D89-A1DC-43CF280EF274}" dt="2026-05-11T08:46:38.194" v="1662" actId="20577"/>
          <ac:spMkLst>
            <pc:docMk/>
            <pc:sldMk cId="3920872163" sldId="512"/>
            <ac:spMk id="13" creationId="{C99015A0-E9CC-E5D7-B925-9FF84F0B2681}"/>
          </ac:spMkLst>
        </pc:spChg>
        <pc:spChg chg="mod">
          <ac:chgData name="Glen Jones" userId="e846aaca-4b24-4b13-b0d0-f2308e16b284" providerId="ADAL" clId="{ED47ACC3-9597-4D89-A1DC-43CF280EF274}" dt="2026-05-11T08:46:35.866" v="1657" actId="20577"/>
          <ac:spMkLst>
            <pc:docMk/>
            <pc:sldMk cId="3920872163" sldId="512"/>
            <ac:spMk id="14" creationId="{7DC73099-EF52-CB2B-A2D1-E523BEA587CC}"/>
          </ac:spMkLst>
        </pc:spChg>
        <pc:spChg chg="mod">
          <ac:chgData name="Glen Jones" userId="e846aaca-4b24-4b13-b0d0-f2308e16b284" providerId="ADAL" clId="{ED47ACC3-9597-4D89-A1DC-43CF280EF274}" dt="2026-05-11T08:46:33.582" v="1654" actId="20577"/>
          <ac:spMkLst>
            <pc:docMk/>
            <pc:sldMk cId="3920872163" sldId="512"/>
            <ac:spMk id="16" creationId="{FA704AE0-C4CA-4BFF-AAE3-51E30C6E2A7A}"/>
          </ac:spMkLst>
        </pc:spChg>
        <pc:spChg chg="mod">
          <ac:chgData name="Glen Jones" userId="e846aaca-4b24-4b13-b0d0-f2308e16b284" providerId="ADAL" clId="{ED47ACC3-9597-4D89-A1DC-43CF280EF274}" dt="2026-05-11T08:46:59.359" v="1676" actId="1076"/>
          <ac:spMkLst>
            <pc:docMk/>
            <pc:sldMk cId="3920872163" sldId="512"/>
            <ac:spMk id="18" creationId="{6C3A071F-1460-7A23-BDFF-8A836B91127C}"/>
          </ac:spMkLst>
        </pc:spChg>
      </pc:sldChg>
      <pc:sldChg chg="modSp add mod modNotesTx">
        <pc:chgData name="Glen Jones" userId="e846aaca-4b24-4b13-b0d0-f2308e16b284" providerId="ADAL" clId="{ED47ACC3-9597-4D89-A1DC-43CF280EF274}" dt="2026-05-11T08:17:16.897" v="885" actId="6549"/>
        <pc:sldMkLst>
          <pc:docMk/>
          <pc:sldMk cId="2369250405" sldId="556"/>
        </pc:sldMkLst>
        <pc:spChg chg="mod">
          <ac:chgData name="Glen Jones" userId="e846aaca-4b24-4b13-b0d0-f2308e16b284" providerId="ADAL" clId="{ED47ACC3-9597-4D89-A1DC-43CF280EF274}" dt="2026-05-11T08:17:12.887" v="884" actId="20577"/>
          <ac:spMkLst>
            <pc:docMk/>
            <pc:sldMk cId="2369250405" sldId="556"/>
            <ac:spMk id="2" creationId="{702E7211-B3C0-8C62-17A1-5F712D739FBA}"/>
          </ac:spMkLst>
        </pc:spChg>
      </pc:sldChg>
      <pc:sldChg chg="modSp add mod">
        <pc:chgData name="Glen Jones" userId="e846aaca-4b24-4b13-b0d0-f2308e16b284" providerId="ADAL" clId="{ED47ACC3-9597-4D89-A1DC-43CF280EF274}" dt="2026-05-11T07:57:37.130" v="860" actId="6549"/>
        <pc:sldMkLst>
          <pc:docMk/>
          <pc:sldMk cId="3530400562" sldId="566"/>
        </pc:sldMkLst>
        <pc:graphicFrameChg chg="modGraphic">
          <ac:chgData name="Glen Jones" userId="e846aaca-4b24-4b13-b0d0-f2308e16b284" providerId="ADAL" clId="{ED47ACC3-9597-4D89-A1DC-43CF280EF274}" dt="2026-05-11T07:57:37.130" v="860" actId="6549"/>
          <ac:graphicFrameMkLst>
            <pc:docMk/>
            <pc:sldMk cId="3530400562" sldId="566"/>
            <ac:graphicFrameMk id="4" creationId="{7AB5DE7A-C885-9163-83EE-7627E4EA881C}"/>
          </ac:graphicFrameMkLst>
        </pc:graphicFrameChg>
      </pc:sldChg>
      <pc:sldChg chg="add modAnim">
        <pc:chgData name="Glen Jones" userId="e846aaca-4b24-4b13-b0d0-f2308e16b284" providerId="ADAL" clId="{ED47ACC3-9597-4D89-A1DC-43CF280EF274}" dt="2026-05-11T07:57:21.218" v="853"/>
        <pc:sldMkLst>
          <pc:docMk/>
          <pc:sldMk cId="3441892691" sldId="567"/>
        </pc:sldMkLst>
      </pc:sldChg>
      <pc:sldChg chg="modSp add mod modAnim">
        <pc:chgData name="Glen Jones" userId="e846aaca-4b24-4b13-b0d0-f2308e16b284" providerId="ADAL" clId="{ED47ACC3-9597-4D89-A1DC-43CF280EF274}" dt="2026-05-11T07:57:50.521" v="864" actId="20577"/>
        <pc:sldMkLst>
          <pc:docMk/>
          <pc:sldMk cId="574158865" sldId="568"/>
        </pc:sldMkLst>
        <pc:graphicFrameChg chg="mod modGraphic">
          <ac:chgData name="Glen Jones" userId="e846aaca-4b24-4b13-b0d0-f2308e16b284" providerId="ADAL" clId="{ED47ACC3-9597-4D89-A1DC-43CF280EF274}" dt="2026-05-11T07:57:50.521" v="864" actId="20577"/>
          <ac:graphicFrameMkLst>
            <pc:docMk/>
            <pc:sldMk cId="574158865" sldId="568"/>
            <ac:graphicFrameMk id="4" creationId="{4697C926-AFD8-D567-C247-79816634CADF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5-11T07:57:58.302" v="866"/>
        <pc:sldMkLst>
          <pc:docMk/>
          <pc:sldMk cId="4243566782" sldId="569"/>
        </pc:sldMkLst>
        <pc:graphicFrameChg chg="mod">
          <ac:chgData name="Glen Jones" userId="e846aaca-4b24-4b13-b0d0-f2308e16b284" providerId="ADAL" clId="{ED47ACC3-9597-4D89-A1DC-43CF280EF274}" dt="2026-05-11T07:57:58.302" v="866"/>
          <ac:graphicFrameMkLst>
            <pc:docMk/>
            <pc:sldMk cId="4243566782" sldId="569"/>
            <ac:graphicFrameMk id="4" creationId="{4C01B757-18B3-D3DF-B4DD-A648B9A010B1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1T07:58:15.155" v="871"/>
        <pc:sldMkLst>
          <pc:docMk/>
          <pc:sldMk cId="4226237847" sldId="570"/>
        </pc:sldMkLst>
        <pc:graphicFrameChg chg="mod modGraphic">
          <ac:chgData name="Glen Jones" userId="e846aaca-4b24-4b13-b0d0-f2308e16b284" providerId="ADAL" clId="{ED47ACC3-9597-4D89-A1DC-43CF280EF274}" dt="2026-05-11T07:58:15.155" v="871"/>
          <ac:graphicFrameMkLst>
            <pc:docMk/>
            <pc:sldMk cId="4226237847" sldId="570"/>
            <ac:graphicFrameMk id="4" creationId="{6F4931A0-8237-1168-F76E-04EF0BE8ED4D}"/>
          </ac:graphicFrameMkLst>
        </pc:graphicFrameChg>
      </pc:sldChg>
      <pc:sldChg chg="add ord">
        <pc:chgData name="Glen Jones" userId="e846aaca-4b24-4b13-b0d0-f2308e16b284" providerId="ADAL" clId="{ED47ACC3-9597-4D89-A1DC-43CF280EF274}" dt="2026-05-11T07:58:20.168" v="873"/>
        <pc:sldMkLst>
          <pc:docMk/>
          <pc:sldMk cId="1571109777" sldId="571"/>
        </pc:sldMkLst>
      </pc:sldChg>
      <pc:sldChg chg="modSp add mod">
        <pc:chgData name="Glen Jones" userId="e846aaca-4b24-4b13-b0d0-f2308e16b284" providerId="ADAL" clId="{ED47ACC3-9597-4D89-A1DC-43CF280EF274}" dt="2026-05-11T07:58:31.202" v="876" actId="20577"/>
        <pc:sldMkLst>
          <pc:docMk/>
          <pc:sldMk cId="1616060547" sldId="572"/>
        </pc:sldMkLst>
        <pc:graphicFrameChg chg="mod modGraphic">
          <ac:chgData name="Glen Jones" userId="e846aaca-4b24-4b13-b0d0-f2308e16b284" providerId="ADAL" clId="{ED47ACC3-9597-4D89-A1DC-43CF280EF274}" dt="2026-05-11T07:58:31.202" v="876" actId="20577"/>
          <ac:graphicFrameMkLst>
            <pc:docMk/>
            <pc:sldMk cId="1616060547" sldId="572"/>
            <ac:graphicFrameMk id="4" creationId="{B49CA289-F86B-37C2-245F-835E555AAADF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5-11T07:58:42.719" v="878"/>
        <pc:sldMkLst>
          <pc:docMk/>
          <pc:sldMk cId="711475130" sldId="573"/>
        </pc:sldMkLst>
        <pc:graphicFrameChg chg="mod">
          <ac:chgData name="Glen Jones" userId="e846aaca-4b24-4b13-b0d0-f2308e16b284" providerId="ADAL" clId="{ED47ACC3-9597-4D89-A1DC-43CF280EF274}" dt="2026-05-11T07:58:42.719" v="878"/>
          <ac:graphicFrameMkLst>
            <pc:docMk/>
            <pc:sldMk cId="711475130" sldId="573"/>
            <ac:graphicFrameMk id="4" creationId="{C151685A-D07B-676A-F746-661335E77A62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1T07:58:53.903" v="881" actId="20577"/>
        <pc:sldMkLst>
          <pc:docMk/>
          <pc:sldMk cId="2578832471" sldId="574"/>
        </pc:sldMkLst>
        <pc:graphicFrameChg chg="mod modGraphic">
          <ac:chgData name="Glen Jones" userId="e846aaca-4b24-4b13-b0d0-f2308e16b284" providerId="ADAL" clId="{ED47ACC3-9597-4D89-A1DC-43CF280EF274}" dt="2026-05-11T07:58:53.903" v="881" actId="20577"/>
          <ac:graphicFrameMkLst>
            <pc:docMk/>
            <pc:sldMk cId="2578832471" sldId="574"/>
            <ac:graphicFrameMk id="4" creationId="{E6B1A8E8-F382-B81A-A3BD-6D071D09B578}"/>
          </ac:graphicFrameMkLst>
        </pc:graphicFrameChg>
      </pc:sldChg>
      <pc:sldChg chg="addSp delSp modSp add mod addAnim delAnim modAnim">
        <pc:chgData name="Glen Jones" userId="e846aaca-4b24-4b13-b0d0-f2308e16b284" providerId="ADAL" clId="{ED47ACC3-9597-4D89-A1DC-43CF280EF274}" dt="2026-06-02T10:17:10.397" v="1743" actId="1076"/>
        <pc:sldMkLst>
          <pc:docMk/>
          <pc:sldMk cId="2950287934" sldId="575"/>
        </pc:sldMkLst>
        <pc:spChg chg="mod">
          <ac:chgData name="Glen Jones" userId="e846aaca-4b24-4b13-b0d0-f2308e16b284" providerId="ADAL" clId="{ED47ACC3-9597-4D89-A1DC-43CF280EF274}" dt="2026-05-11T08:28:45.637" v="1061" actId="14100"/>
          <ac:spMkLst>
            <pc:docMk/>
            <pc:sldMk cId="2950287934" sldId="575"/>
            <ac:spMk id="3" creationId="{C82B726A-C28C-B5FD-F99C-D46EFEA46C34}"/>
          </ac:spMkLst>
        </pc:spChg>
        <pc:spChg chg="add mod">
          <ac:chgData name="Glen Jones" userId="e846aaca-4b24-4b13-b0d0-f2308e16b284" providerId="ADAL" clId="{ED47ACC3-9597-4D89-A1DC-43CF280EF274}" dt="2026-05-11T08:26:26.745" v="968" actId="20577"/>
          <ac:spMkLst>
            <pc:docMk/>
            <pc:sldMk cId="2950287934" sldId="575"/>
            <ac:spMk id="4" creationId="{0BEEF024-1A4F-B245-12DA-12E609017DAB}"/>
          </ac:spMkLst>
        </pc:spChg>
        <pc:spChg chg="del mod">
          <ac:chgData name="Glen Jones" userId="e846aaca-4b24-4b13-b0d0-f2308e16b284" providerId="ADAL" clId="{ED47ACC3-9597-4D89-A1DC-43CF280EF274}" dt="2026-06-02T10:17:00.702" v="1742" actId="478"/>
          <ac:spMkLst>
            <pc:docMk/>
            <pc:sldMk cId="2950287934" sldId="575"/>
            <ac:spMk id="7" creationId="{5D90E978-96C0-5890-4257-87E1E3856A6A}"/>
          </ac:spMkLst>
        </pc:spChg>
        <pc:spChg chg="mod">
          <ac:chgData name="Glen Jones" userId="e846aaca-4b24-4b13-b0d0-f2308e16b284" providerId="ADAL" clId="{ED47ACC3-9597-4D89-A1DC-43CF280EF274}" dt="2026-05-11T08:26:04.036" v="951" actId="20577"/>
          <ac:spMkLst>
            <pc:docMk/>
            <pc:sldMk cId="2950287934" sldId="575"/>
            <ac:spMk id="10" creationId="{BBA757F5-B9B6-EE8B-7A2E-C1F6C59CBF77}"/>
          </ac:spMkLst>
        </pc:spChg>
        <pc:spChg chg="mod">
          <ac:chgData name="Glen Jones" userId="e846aaca-4b24-4b13-b0d0-f2308e16b284" providerId="ADAL" clId="{ED47ACC3-9597-4D89-A1DC-43CF280EF274}" dt="2026-05-11T08:23:42.621" v="941" actId="1076"/>
          <ac:spMkLst>
            <pc:docMk/>
            <pc:sldMk cId="2950287934" sldId="575"/>
            <ac:spMk id="12" creationId="{FE6EC4AB-66AE-1F4B-DCDF-5DAC4DDC26E4}"/>
          </ac:spMkLst>
        </pc:spChg>
        <pc:spChg chg="add mod">
          <ac:chgData name="Glen Jones" userId="e846aaca-4b24-4b13-b0d0-f2308e16b284" providerId="ADAL" clId="{ED47ACC3-9597-4D89-A1DC-43CF280EF274}" dt="2026-05-11T08:22:21.947" v="934" actId="1076"/>
          <ac:spMkLst>
            <pc:docMk/>
            <pc:sldMk cId="2950287934" sldId="575"/>
            <ac:spMk id="13" creationId="{7D143F33-50A4-CB86-57C0-2F2D7EDEC881}"/>
          </ac:spMkLst>
        </pc:spChg>
        <pc:spChg chg="mod">
          <ac:chgData name="Glen Jones" userId="e846aaca-4b24-4b13-b0d0-f2308e16b284" providerId="ADAL" clId="{ED47ACC3-9597-4D89-A1DC-43CF280EF274}" dt="2026-05-11T08:26:31.565" v="975" actId="20577"/>
          <ac:spMkLst>
            <pc:docMk/>
            <pc:sldMk cId="2950287934" sldId="575"/>
            <ac:spMk id="14" creationId="{B18E591C-F602-19D6-7FB8-283EB672416F}"/>
          </ac:spMkLst>
        </pc:spChg>
        <pc:spChg chg="add mod">
          <ac:chgData name="Glen Jones" userId="e846aaca-4b24-4b13-b0d0-f2308e16b284" providerId="ADAL" clId="{ED47ACC3-9597-4D89-A1DC-43CF280EF274}" dt="2026-06-02T10:17:10.397" v="1743" actId="1076"/>
          <ac:spMkLst>
            <pc:docMk/>
            <pc:sldMk cId="2950287934" sldId="575"/>
            <ac:spMk id="15" creationId="{E0D517F5-2A50-079C-7E9A-CEDAD1B9CD9B}"/>
          </ac:spMkLst>
        </pc:spChg>
        <pc:spChg chg="mod">
          <ac:chgData name="Glen Jones" userId="e846aaca-4b24-4b13-b0d0-f2308e16b284" providerId="ADAL" clId="{ED47ACC3-9597-4D89-A1DC-43CF280EF274}" dt="2026-06-02T10:17:10.397" v="1743" actId="1076"/>
          <ac:spMkLst>
            <pc:docMk/>
            <pc:sldMk cId="2950287934" sldId="575"/>
            <ac:spMk id="16" creationId="{58A9E729-97EF-3D17-2E6D-C1EE3FCE36CE}"/>
          </ac:spMkLst>
        </pc:spChg>
        <pc:spChg chg="mod">
          <ac:chgData name="Glen Jones" userId="e846aaca-4b24-4b13-b0d0-f2308e16b284" providerId="ADAL" clId="{ED47ACC3-9597-4D89-A1DC-43CF280EF274}" dt="2026-05-11T08:26:06.436" v="952"/>
          <ac:spMkLst>
            <pc:docMk/>
            <pc:sldMk cId="2950287934" sldId="575"/>
            <ac:spMk id="17" creationId="{E72A283E-8E4B-CD74-7CF7-55787E3F6D49}"/>
          </ac:spMkLst>
        </pc:spChg>
        <pc:spChg chg="add mod">
          <ac:chgData name="Glen Jones" userId="e846aaca-4b24-4b13-b0d0-f2308e16b284" providerId="ADAL" clId="{ED47ACC3-9597-4D89-A1DC-43CF280EF274}" dt="2026-05-11T08:22:21.947" v="934" actId="1076"/>
          <ac:spMkLst>
            <pc:docMk/>
            <pc:sldMk cId="2950287934" sldId="575"/>
            <ac:spMk id="18" creationId="{B89C2AEE-027F-9B16-8C34-BC920A4FDB81}"/>
          </ac:spMkLst>
        </pc:spChg>
        <pc:spChg chg="mod">
          <ac:chgData name="Glen Jones" userId="e846aaca-4b24-4b13-b0d0-f2308e16b284" providerId="ADAL" clId="{ED47ACC3-9597-4D89-A1DC-43CF280EF274}" dt="2026-05-11T08:26:38.095" v="986" actId="20577"/>
          <ac:spMkLst>
            <pc:docMk/>
            <pc:sldMk cId="2950287934" sldId="575"/>
            <ac:spMk id="20" creationId="{A594C3D8-B9CE-E4F5-C471-7F9F7A6AAD5A}"/>
          </ac:spMkLst>
        </pc:spChg>
        <pc:spChg chg="add mod">
          <ac:chgData name="Glen Jones" userId="e846aaca-4b24-4b13-b0d0-f2308e16b284" providerId="ADAL" clId="{ED47ACC3-9597-4D89-A1DC-43CF280EF274}" dt="2026-06-02T10:17:10.397" v="1743" actId="1076"/>
          <ac:spMkLst>
            <pc:docMk/>
            <pc:sldMk cId="2950287934" sldId="575"/>
            <ac:spMk id="21" creationId="{F131C3FD-14D8-FD71-E47A-B5E5671157E4}"/>
          </ac:spMkLst>
        </pc:spChg>
        <pc:spChg chg="mod">
          <ac:chgData name="Glen Jones" userId="e846aaca-4b24-4b13-b0d0-f2308e16b284" providerId="ADAL" clId="{ED47ACC3-9597-4D89-A1DC-43CF280EF274}" dt="2026-06-02T10:17:10.397" v="1743" actId="1076"/>
          <ac:spMkLst>
            <pc:docMk/>
            <pc:sldMk cId="2950287934" sldId="575"/>
            <ac:spMk id="22" creationId="{B785064E-58D5-B197-BF2E-032683F097A2}"/>
          </ac:spMkLst>
        </pc:spChg>
        <pc:spChg chg="mod">
          <ac:chgData name="Glen Jones" userId="e846aaca-4b24-4b13-b0d0-f2308e16b284" providerId="ADAL" clId="{ED47ACC3-9597-4D89-A1DC-43CF280EF274}" dt="2026-05-11T08:26:07.209" v="953"/>
          <ac:spMkLst>
            <pc:docMk/>
            <pc:sldMk cId="2950287934" sldId="575"/>
            <ac:spMk id="23" creationId="{C084BAD9-7950-49AD-63BC-F16B175ECB3F}"/>
          </ac:spMkLst>
        </pc:spChg>
        <pc:spChg chg="mod">
          <ac:chgData name="Glen Jones" userId="e846aaca-4b24-4b13-b0d0-f2308e16b284" providerId="ADAL" clId="{ED47ACC3-9597-4D89-A1DC-43CF280EF274}" dt="2026-05-11T08:26:44.855" v="999" actId="20577"/>
          <ac:spMkLst>
            <pc:docMk/>
            <pc:sldMk cId="2950287934" sldId="575"/>
            <ac:spMk id="26" creationId="{114285F2-0757-716A-9161-6C6DAC26765C}"/>
          </ac:spMkLst>
        </pc:spChg>
        <pc:spChg chg="add mod">
          <ac:chgData name="Glen Jones" userId="e846aaca-4b24-4b13-b0d0-f2308e16b284" providerId="ADAL" clId="{ED47ACC3-9597-4D89-A1DC-43CF280EF274}" dt="2026-06-02T10:17:10.397" v="1743" actId="1076"/>
          <ac:spMkLst>
            <pc:docMk/>
            <pc:sldMk cId="2950287934" sldId="575"/>
            <ac:spMk id="27" creationId="{6957012F-8AF5-4BE1-E5A5-040275458497}"/>
          </ac:spMkLst>
        </pc:spChg>
        <pc:spChg chg="mod">
          <ac:chgData name="Glen Jones" userId="e846aaca-4b24-4b13-b0d0-f2308e16b284" providerId="ADAL" clId="{ED47ACC3-9597-4D89-A1DC-43CF280EF274}" dt="2026-06-02T10:17:10.397" v="1743" actId="1076"/>
          <ac:spMkLst>
            <pc:docMk/>
            <pc:sldMk cId="2950287934" sldId="575"/>
            <ac:spMk id="28" creationId="{489916BC-3E1A-52D6-5850-85DFAB4F5576}"/>
          </ac:spMkLst>
        </pc:spChg>
        <pc:spChg chg="mod">
          <ac:chgData name="Glen Jones" userId="e846aaca-4b24-4b13-b0d0-f2308e16b284" providerId="ADAL" clId="{ED47ACC3-9597-4D89-A1DC-43CF280EF274}" dt="2026-05-11T08:26:08.029" v="954"/>
          <ac:spMkLst>
            <pc:docMk/>
            <pc:sldMk cId="2950287934" sldId="575"/>
            <ac:spMk id="29" creationId="{9EF4D264-EFA9-6259-08A6-C852D38F2CAD}"/>
          </ac:spMkLst>
        </pc:spChg>
        <pc:spChg chg="add mod">
          <ac:chgData name="Glen Jones" userId="e846aaca-4b24-4b13-b0d0-f2308e16b284" providerId="ADAL" clId="{ED47ACC3-9597-4D89-A1DC-43CF280EF274}" dt="2026-05-11T08:22:21.947" v="934" actId="1076"/>
          <ac:spMkLst>
            <pc:docMk/>
            <pc:sldMk cId="2950287934" sldId="575"/>
            <ac:spMk id="30" creationId="{80F87538-584E-A44F-55DB-664279FB25D7}"/>
          </ac:spMkLst>
        </pc:spChg>
        <pc:spChg chg="add mod">
          <ac:chgData name="Glen Jones" userId="e846aaca-4b24-4b13-b0d0-f2308e16b284" providerId="ADAL" clId="{ED47ACC3-9597-4D89-A1DC-43CF280EF274}" dt="2026-05-11T08:23:42.621" v="941" actId="1076"/>
          <ac:spMkLst>
            <pc:docMk/>
            <pc:sldMk cId="2950287934" sldId="575"/>
            <ac:spMk id="31" creationId="{F4624FD7-F571-BA76-B3C3-B7C8CA95E1CA}"/>
          </ac:spMkLst>
        </pc:spChg>
        <pc:spChg chg="mod">
          <ac:chgData name="Glen Jones" userId="e846aaca-4b24-4b13-b0d0-f2308e16b284" providerId="ADAL" clId="{ED47ACC3-9597-4D89-A1DC-43CF280EF274}" dt="2026-05-11T08:29:02.917" v="1075" actId="20577"/>
          <ac:spMkLst>
            <pc:docMk/>
            <pc:sldMk cId="2950287934" sldId="575"/>
            <ac:spMk id="32" creationId="{24E78FA5-2A3B-D8F5-BE02-C760BE9E0AF6}"/>
          </ac:spMkLst>
        </pc:spChg>
        <pc:spChg chg="add del mod">
          <ac:chgData name="Glen Jones" userId="e846aaca-4b24-4b13-b0d0-f2308e16b284" providerId="ADAL" clId="{ED47ACC3-9597-4D89-A1DC-43CF280EF274}" dt="2026-05-11T08:28:40.515" v="1060" actId="14100"/>
          <ac:spMkLst>
            <pc:docMk/>
            <pc:sldMk cId="2950287934" sldId="575"/>
            <ac:spMk id="33" creationId="{A4F1F888-D2BF-A8F3-BBDD-73E5645E93F3}"/>
          </ac:spMkLst>
        </pc:spChg>
        <pc:spChg chg="add del mod">
          <ac:chgData name="Glen Jones" userId="e846aaca-4b24-4b13-b0d0-f2308e16b284" providerId="ADAL" clId="{ED47ACC3-9597-4D89-A1DC-43CF280EF274}" dt="2026-05-11T08:28:40.515" v="1060" actId="14100"/>
          <ac:spMkLst>
            <pc:docMk/>
            <pc:sldMk cId="2950287934" sldId="575"/>
            <ac:spMk id="34" creationId="{0A3CDE4B-AC8C-FCC6-BE13-1EF4A75AE4AB}"/>
          </ac:spMkLst>
        </pc:spChg>
        <pc:spChg chg="add del mod">
          <ac:chgData name="Glen Jones" userId="e846aaca-4b24-4b13-b0d0-f2308e16b284" providerId="ADAL" clId="{ED47ACC3-9597-4D89-A1DC-43CF280EF274}" dt="2026-05-11T08:28:40.515" v="1060" actId="14100"/>
          <ac:spMkLst>
            <pc:docMk/>
            <pc:sldMk cId="2950287934" sldId="575"/>
            <ac:spMk id="35" creationId="{B1343073-D37E-6F61-70B7-9DC7753CB914}"/>
          </ac:spMkLst>
        </pc:spChg>
        <pc:spChg chg="add del mod">
          <ac:chgData name="Glen Jones" userId="e846aaca-4b24-4b13-b0d0-f2308e16b284" providerId="ADAL" clId="{ED47ACC3-9597-4D89-A1DC-43CF280EF274}" dt="2026-05-11T08:28:40.515" v="1060" actId="14100"/>
          <ac:spMkLst>
            <pc:docMk/>
            <pc:sldMk cId="2950287934" sldId="575"/>
            <ac:spMk id="36" creationId="{61695371-823F-137C-D9A6-91F33315F2C0}"/>
          </ac:spMkLst>
        </pc:spChg>
        <pc:spChg chg="add del mod">
          <ac:chgData name="Glen Jones" userId="e846aaca-4b24-4b13-b0d0-f2308e16b284" providerId="ADAL" clId="{ED47ACC3-9597-4D89-A1DC-43CF280EF274}" dt="2026-05-11T08:28:40.515" v="1060" actId="14100"/>
          <ac:spMkLst>
            <pc:docMk/>
            <pc:sldMk cId="2950287934" sldId="575"/>
            <ac:spMk id="37" creationId="{50BF5645-E02D-074E-014F-0254178DFA74}"/>
          </ac:spMkLst>
        </pc:spChg>
        <pc:spChg chg="add del mod">
          <ac:chgData name="Glen Jones" userId="e846aaca-4b24-4b13-b0d0-f2308e16b284" providerId="ADAL" clId="{ED47ACC3-9597-4D89-A1DC-43CF280EF274}" dt="2026-05-11T08:28:40.515" v="1060" actId="14100"/>
          <ac:spMkLst>
            <pc:docMk/>
            <pc:sldMk cId="2950287934" sldId="575"/>
            <ac:spMk id="38" creationId="{986F6491-E8A7-647C-491E-2B2E857AF50C}"/>
          </ac:spMkLst>
        </pc:spChg>
        <pc:picChg chg="mod">
          <ac:chgData name="Glen Jones" userId="e846aaca-4b24-4b13-b0d0-f2308e16b284" providerId="ADAL" clId="{ED47ACC3-9597-4D89-A1DC-43CF280EF274}" dt="2026-05-11T08:22:38.836" v="937" actId="732"/>
          <ac:picMkLst>
            <pc:docMk/>
            <pc:sldMk cId="2950287934" sldId="575"/>
            <ac:picMk id="9" creationId="{56DBE9DA-B630-B682-3F4E-B2D2E6FD19EA}"/>
          </ac:picMkLst>
        </pc:picChg>
      </pc:sldChg>
      <pc:sldChg chg="modSp add mod ord addAnim delAnim modAnim">
        <pc:chgData name="Glen Jones" userId="e846aaca-4b24-4b13-b0d0-f2308e16b284" providerId="ADAL" clId="{ED47ACC3-9597-4D89-A1DC-43CF280EF274}" dt="2026-06-02T10:17:51.113" v="1745"/>
        <pc:sldMkLst>
          <pc:docMk/>
          <pc:sldMk cId="101718418" sldId="576"/>
        </pc:sldMkLst>
        <pc:spChg chg="mod">
          <ac:chgData name="Glen Jones" userId="e846aaca-4b24-4b13-b0d0-f2308e16b284" providerId="ADAL" clId="{ED47ACC3-9597-4D89-A1DC-43CF280EF274}" dt="2026-05-11T08:30:01.195" v="1111" actId="20577"/>
          <ac:spMkLst>
            <pc:docMk/>
            <pc:sldMk cId="101718418" sldId="576"/>
            <ac:spMk id="2" creationId="{50279285-F9F4-438E-E35B-6815374067A8}"/>
          </ac:spMkLst>
        </pc:spChg>
      </pc:sldChg>
      <pc:sldChg chg="modSp add mod modTransition addAnim delAnim">
        <pc:chgData name="Glen Jones" userId="e846aaca-4b24-4b13-b0d0-f2308e16b284" providerId="ADAL" clId="{ED47ACC3-9597-4D89-A1DC-43CF280EF274}" dt="2026-06-02T10:31:13.312" v="1750"/>
        <pc:sldMkLst>
          <pc:docMk/>
          <pc:sldMk cId="2263116275" sldId="577"/>
        </pc:sldMkLst>
        <pc:spChg chg="mod">
          <ac:chgData name="Glen Jones" userId="e846aaca-4b24-4b13-b0d0-f2308e16b284" providerId="ADAL" clId="{ED47ACC3-9597-4D89-A1DC-43CF280EF274}" dt="2026-05-11T08:47:08.147" v="1682" actId="20577"/>
          <ac:spMkLst>
            <pc:docMk/>
            <pc:sldMk cId="2263116275" sldId="577"/>
            <ac:spMk id="3" creationId="{4FBC4761-AD3A-CAF8-E178-56377EF3FE9B}"/>
          </ac:spMkLst>
        </pc:spChg>
        <pc:spChg chg="mod">
          <ac:chgData name="Glen Jones" userId="e846aaca-4b24-4b13-b0d0-f2308e16b284" providerId="ADAL" clId="{ED47ACC3-9597-4D89-A1DC-43CF280EF274}" dt="2026-05-11T08:47:10.567" v="1685" actId="20577"/>
          <ac:spMkLst>
            <pc:docMk/>
            <pc:sldMk cId="2263116275" sldId="577"/>
            <ac:spMk id="4" creationId="{309BFDFA-B468-EBD7-CA33-7CA2D6E6FDA4}"/>
          </ac:spMkLst>
        </pc:spChg>
        <pc:spChg chg="mod">
          <ac:chgData name="Glen Jones" userId="e846aaca-4b24-4b13-b0d0-f2308e16b284" providerId="ADAL" clId="{ED47ACC3-9597-4D89-A1DC-43CF280EF274}" dt="2026-05-11T08:47:15.474" v="1694" actId="20577"/>
          <ac:spMkLst>
            <pc:docMk/>
            <pc:sldMk cId="2263116275" sldId="577"/>
            <ac:spMk id="9" creationId="{AC6961DF-9F79-0BF3-C078-6227E2CC6EB6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6-02T10:31:13.312" v="1750"/>
        <pc:sldMkLst>
          <pc:docMk/>
          <pc:sldMk cId="3827311575" sldId="578"/>
        </pc:sldMkLst>
        <pc:spChg chg="mod">
          <ac:chgData name="Glen Jones" userId="e846aaca-4b24-4b13-b0d0-f2308e16b284" providerId="ADAL" clId="{ED47ACC3-9597-4D89-A1DC-43CF280EF274}" dt="2026-05-11T08:47:48.973" v="1718" actId="1076"/>
          <ac:spMkLst>
            <pc:docMk/>
            <pc:sldMk cId="3827311575" sldId="578"/>
            <ac:spMk id="2" creationId="{3CEF0AD4-B50D-BD5C-4225-0FA69D30CB83}"/>
          </ac:spMkLst>
        </pc:spChg>
        <pc:spChg chg="mod">
          <ac:chgData name="Glen Jones" userId="e846aaca-4b24-4b13-b0d0-f2308e16b284" providerId="ADAL" clId="{ED47ACC3-9597-4D89-A1DC-43CF280EF274}" dt="2026-05-11T08:47:24.739" v="1702" actId="20577"/>
          <ac:spMkLst>
            <pc:docMk/>
            <pc:sldMk cId="3827311575" sldId="578"/>
            <ac:spMk id="13" creationId="{C3AEDACD-CF51-0337-9F5A-DC70F32CB5DA}"/>
          </ac:spMkLst>
        </pc:spChg>
        <pc:spChg chg="mod">
          <ac:chgData name="Glen Jones" userId="e846aaca-4b24-4b13-b0d0-f2308e16b284" providerId="ADAL" clId="{ED47ACC3-9597-4D89-A1DC-43CF280EF274}" dt="2026-05-11T08:47:30.012" v="1706" actId="20577"/>
          <ac:spMkLst>
            <pc:docMk/>
            <pc:sldMk cId="3827311575" sldId="578"/>
            <ac:spMk id="14" creationId="{F532E2CC-CE5A-5FA9-35A1-7EE522B87839}"/>
          </ac:spMkLst>
        </pc:spChg>
        <pc:spChg chg="mod">
          <ac:chgData name="Glen Jones" userId="e846aaca-4b24-4b13-b0d0-f2308e16b284" providerId="ADAL" clId="{ED47ACC3-9597-4D89-A1DC-43CF280EF274}" dt="2026-05-11T08:47:32.762" v="1714" actId="20577"/>
          <ac:spMkLst>
            <pc:docMk/>
            <pc:sldMk cId="3827311575" sldId="578"/>
            <ac:spMk id="16" creationId="{A7E80E9C-D55D-20F7-C901-61DB9E2B62AB}"/>
          </ac:spMkLst>
        </pc:spChg>
        <pc:spChg chg="mod">
          <ac:chgData name="Glen Jones" userId="e846aaca-4b24-4b13-b0d0-f2308e16b284" providerId="ADAL" clId="{ED47ACC3-9597-4D89-A1DC-43CF280EF274}" dt="2026-05-11T08:48:01.982" v="1733" actId="1076"/>
          <ac:spMkLst>
            <pc:docMk/>
            <pc:sldMk cId="3827311575" sldId="578"/>
            <ac:spMk id="18" creationId="{A4DE23F6-9C8C-5428-90DF-D3C9766FDC82}"/>
          </ac:spMkLst>
        </pc:spChg>
      </pc:sldChg>
      <pc:sldChg chg="addSp modSp add mod modTransition addAnim delAnim modAnim">
        <pc:chgData name="Glen Jones" userId="e846aaca-4b24-4b13-b0d0-f2308e16b284" providerId="ADAL" clId="{ED47ACC3-9597-4D89-A1DC-43CF280EF274}" dt="2026-06-02T10:31:13.312" v="1750"/>
        <pc:sldMkLst>
          <pc:docMk/>
          <pc:sldMk cId="2763559428" sldId="579"/>
        </pc:sldMkLst>
        <pc:spChg chg="mod">
          <ac:chgData name="Glen Jones" userId="e846aaca-4b24-4b13-b0d0-f2308e16b284" providerId="ADAL" clId="{ED47ACC3-9597-4D89-A1DC-43CF280EF274}" dt="2026-05-11T08:39:57.315" v="1452" actId="1076"/>
          <ac:spMkLst>
            <pc:docMk/>
            <pc:sldMk cId="2763559428" sldId="579"/>
            <ac:spMk id="2" creationId="{5DE1B37D-9DFE-3AFF-552C-922330467163}"/>
          </ac:spMkLst>
        </pc:spChg>
        <pc:spChg chg="mod">
          <ac:chgData name="Glen Jones" userId="e846aaca-4b24-4b13-b0d0-f2308e16b284" providerId="ADAL" clId="{ED47ACC3-9597-4D89-A1DC-43CF280EF274}" dt="2026-05-11T08:39:53.481" v="1451" actId="6549"/>
          <ac:spMkLst>
            <pc:docMk/>
            <pc:sldMk cId="2763559428" sldId="579"/>
            <ac:spMk id="3" creationId="{A335122F-FE56-89DA-A1B8-CB2F2DA51735}"/>
          </ac:spMkLst>
        </pc:spChg>
        <pc:spChg chg="add mod">
          <ac:chgData name="Glen Jones" userId="e846aaca-4b24-4b13-b0d0-f2308e16b284" providerId="ADAL" clId="{ED47ACC3-9597-4D89-A1DC-43CF280EF274}" dt="2026-05-11T08:40:29.334" v="1458" actId="1076"/>
          <ac:spMkLst>
            <pc:docMk/>
            <pc:sldMk cId="2763559428" sldId="579"/>
            <ac:spMk id="5" creationId="{53E90FCE-907B-BA95-DE1F-5D9E5BB1F310}"/>
          </ac:spMkLst>
        </pc:spChg>
        <pc:spChg chg="add mod">
          <ac:chgData name="Glen Jones" userId="e846aaca-4b24-4b13-b0d0-f2308e16b284" providerId="ADAL" clId="{ED47ACC3-9597-4D89-A1DC-43CF280EF274}" dt="2026-05-11T08:40:49.293" v="1470" actId="14100"/>
          <ac:spMkLst>
            <pc:docMk/>
            <pc:sldMk cId="2763559428" sldId="579"/>
            <ac:spMk id="7" creationId="{290076B6-0060-57F5-FDE6-F985A362ACBE}"/>
          </ac:spMkLst>
        </pc:spChg>
        <pc:spChg chg="mod">
          <ac:chgData name="Glen Jones" userId="e846aaca-4b24-4b13-b0d0-f2308e16b284" providerId="ADAL" clId="{ED47ACC3-9597-4D89-A1DC-43CF280EF274}" dt="2026-05-11T08:40:04.850" v="1453" actId="1076"/>
          <ac:spMkLst>
            <pc:docMk/>
            <pc:sldMk cId="2763559428" sldId="579"/>
            <ac:spMk id="8" creationId="{E41C8D92-9B7C-E225-08AB-15D8C4A4F6BC}"/>
          </ac:spMkLst>
        </pc:spChg>
        <pc:spChg chg="add mod">
          <ac:chgData name="Glen Jones" userId="e846aaca-4b24-4b13-b0d0-f2308e16b284" providerId="ADAL" clId="{ED47ACC3-9597-4D89-A1DC-43CF280EF274}" dt="2026-05-11T08:41:59.363" v="1479" actId="1076"/>
          <ac:spMkLst>
            <pc:docMk/>
            <pc:sldMk cId="2763559428" sldId="579"/>
            <ac:spMk id="9" creationId="{5D6BBA4D-53DD-DF13-AE73-8AC7966C009E}"/>
          </ac:spMkLst>
        </pc:spChg>
        <pc:spChg chg="mod">
          <ac:chgData name="Glen Jones" userId="e846aaca-4b24-4b13-b0d0-f2308e16b284" providerId="ADAL" clId="{ED47ACC3-9597-4D89-A1DC-43CF280EF274}" dt="2026-05-11T08:40:04.850" v="1453" actId="1076"/>
          <ac:spMkLst>
            <pc:docMk/>
            <pc:sldMk cId="2763559428" sldId="579"/>
            <ac:spMk id="11" creationId="{63918B7D-D6C3-2862-657F-A819B514274A}"/>
          </ac:spMkLst>
        </pc:spChg>
        <pc:spChg chg="mod">
          <ac:chgData name="Glen Jones" userId="e846aaca-4b24-4b13-b0d0-f2308e16b284" providerId="ADAL" clId="{ED47ACC3-9597-4D89-A1DC-43CF280EF274}" dt="2026-05-11T08:40:04.850" v="1453" actId="1076"/>
          <ac:spMkLst>
            <pc:docMk/>
            <pc:sldMk cId="2763559428" sldId="579"/>
            <ac:spMk id="12" creationId="{76A830A1-B926-D532-30A5-E38F9F77E975}"/>
          </ac:spMkLst>
        </pc:spChg>
        <pc:spChg chg="mod">
          <ac:chgData name="Glen Jones" userId="e846aaca-4b24-4b13-b0d0-f2308e16b284" providerId="ADAL" clId="{ED47ACC3-9597-4D89-A1DC-43CF280EF274}" dt="2026-05-11T08:40:04.850" v="1453" actId="1076"/>
          <ac:spMkLst>
            <pc:docMk/>
            <pc:sldMk cId="2763559428" sldId="579"/>
            <ac:spMk id="13" creationId="{402027ED-1320-0B28-E4A7-2E78DEA8F8BA}"/>
          </ac:spMkLst>
        </pc:spChg>
        <pc:spChg chg="mod">
          <ac:chgData name="Glen Jones" userId="e846aaca-4b24-4b13-b0d0-f2308e16b284" providerId="ADAL" clId="{ED47ACC3-9597-4D89-A1DC-43CF280EF274}" dt="2026-05-11T08:40:04.850" v="1453" actId="1076"/>
          <ac:spMkLst>
            <pc:docMk/>
            <pc:sldMk cId="2763559428" sldId="579"/>
            <ac:spMk id="15" creationId="{816AD36E-1252-9EBB-3078-26E6BD6149A9}"/>
          </ac:spMkLst>
        </pc:spChg>
        <pc:spChg chg="mod">
          <ac:chgData name="Glen Jones" userId="e846aaca-4b24-4b13-b0d0-f2308e16b284" providerId="ADAL" clId="{ED47ACC3-9597-4D89-A1DC-43CF280EF274}" dt="2026-05-11T08:40:04.850" v="1453" actId="1076"/>
          <ac:spMkLst>
            <pc:docMk/>
            <pc:sldMk cId="2763559428" sldId="579"/>
            <ac:spMk id="16" creationId="{29F6D4A0-69CA-E239-A7A8-85D303E021B1}"/>
          </ac:spMkLst>
        </pc:spChg>
        <pc:spChg chg="mod">
          <ac:chgData name="Glen Jones" userId="e846aaca-4b24-4b13-b0d0-f2308e16b284" providerId="ADAL" clId="{ED47ACC3-9597-4D89-A1DC-43CF280EF274}" dt="2026-05-11T08:40:04.850" v="1453" actId="1076"/>
          <ac:spMkLst>
            <pc:docMk/>
            <pc:sldMk cId="2763559428" sldId="579"/>
            <ac:spMk id="17" creationId="{83E997FB-2371-5F29-D8F8-487B32675734}"/>
          </ac:spMkLst>
        </pc:spChg>
      </pc:sldChg>
      <pc:sldChg chg="addSp modSp add mod modTransition modAnim">
        <pc:chgData name="Glen Jones" userId="e846aaca-4b24-4b13-b0d0-f2308e16b284" providerId="ADAL" clId="{ED47ACC3-9597-4D89-A1DC-43CF280EF274}" dt="2026-06-02T10:31:13.312" v="1750"/>
        <pc:sldMkLst>
          <pc:docMk/>
          <pc:sldMk cId="3539947301" sldId="580"/>
        </pc:sldMkLst>
        <pc:spChg chg="mod">
          <ac:chgData name="Glen Jones" userId="e846aaca-4b24-4b13-b0d0-f2308e16b284" providerId="ADAL" clId="{ED47ACC3-9597-4D89-A1DC-43CF280EF274}" dt="2026-05-11T08:44:31.032" v="1578" actId="1076"/>
          <ac:spMkLst>
            <pc:docMk/>
            <pc:sldMk cId="3539947301" sldId="580"/>
            <ac:spMk id="2" creationId="{8FA6454B-3950-57D6-FA7A-95FBFCCAF2DA}"/>
          </ac:spMkLst>
        </pc:spChg>
        <pc:spChg chg="mod">
          <ac:chgData name="Glen Jones" userId="e846aaca-4b24-4b13-b0d0-f2308e16b284" providerId="ADAL" clId="{ED47ACC3-9597-4D89-A1DC-43CF280EF274}" dt="2026-05-11T08:44:28.096" v="1577" actId="6549"/>
          <ac:spMkLst>
            <pc:docMk/>
            <pc:sldMk cId="3539947301" sldId="580"/>
            <ac:spMk id="3" creationId="{B505538B-00D8-6BF7-756B-B5E9831C04D2}"/>
          </ac:spMkLst>
        </pc:spChg>
        <pc:spChg chg="add mod">
          <ac:chgData name="Glen Jones" userId="e846aaca-4b24-4b13-b0d0-f2308e16b284" providerId="ADAL" clId="{ED47ACC3-9597-4D89-A1DC-43CF280EF274}" dt="2026-05-11T08:44:51.033" v="1582"/>
          <ac:spMkLst>
            <pc:docMk/>
            <pc:sldMk cId="3539947301" sldId="580"/>
            <ac:spMk id="4" creationId="{28642632-825D-3DC1-605F-05961EAA73D0}"/>
          </ac:spMkLst>
        </pc:spChg>
        <pc:spChg chg="add mod">
          <ac:chgData name="Glen Jones" userId="e846aaca-4b24-4b13-b0d0-f2308e16b284" providerId="ADAL" clId="{ED47ACC3-9597-4D89-A1DC-43CF280EF274}" dt="2026-05-11T08:44:51.033" v="1582"/>
          <ac:spMkLst>
            <pc:docMk/>
            <pc:sldMk cId="3539947301" sldId="580"/>
            <ac:spMk id="6" creationId="{5FA869AD-C265-C182-0DB3-59862C9E2D2B}"/>
          </ac:spMkLst>
        </pc:spChg>
        <pc:spChg chg="mod">
          <ac:chgData name="Glen Jones" userId="e846aaca-4b24-4b13-b0d0-f2308e16b284" providerId="ADAL" clId="{ED47ACC3-9597-4D89-A1DC-43CF280EF274}" dt="2026-05-11T08:44:35.777" v="1579" actId="1076"/>
          <ac:spMkLst>
            <pc:docMk/>
            <pc:sldMk cId="3539947301" sldId="580"/>
            <ac:spMk id="8" creationId="{2D83384F-84BF-EA37-1761-E0462BED014D}"/>
          </ac:spMkLst>
        </pc:spChg>
        <pc:spChg chg="add mod">
          <ac:chgData name="Glen Jones" userId="e846aaca-4b24-4b13-b0d0-f2308e16b284" providerId="ADAL" clId="{ED47ACC3-9597-4D89-A1DC-43CF280EF274}" dt="2026-05-11T08:45:01.943" v="1586" actId="1076"/>
          <ac:spMkLst>
            <pc:docMk/>
            <pc:sldMk cId="3539947301" sldId="580"/>
            <ac:spMk id="9" creationId="{3E7CA24D-7A0E-283E-524B-F8A0CEA4211A}"/>
          </ac:spMkLst>
        </pc:spChg>
        <pc:spChg chg="mod">
          <ac:chgData name="Glen Jones" userId="e846aaca-4b24-4b13-b0d0-f2308e16b284" providerId="ADAL" clId="{ED47ACC3-9597-4D89-A1DC-43CF280EF274}" dt="2026-05-11T08:44:35.777" v="1579" actId="1076"/>
          <ac:spMkLst>
            <pc:docMk/>
            <pc:sldMk cId="3539947301" sldId="580"/>
            <ac:spMk id="11" creationId="{3AC192E5-6373-3497-1828-BAA060AE5467}"/>
          </ac:spMkLst>
        </pc:spChg>
        <pc:spChg chg="mod">
          <ac:chgData name="Glen Jones" userId="e846aaca-4b24-4b13-b0d0-f2308e16b284" providerId="ADAL" clId="{ED47ACC3-9597-4D89-A1DC-43CF280EF274}" dt="2026-05-11T08:44:35.777" v="1579" actId="1076"/>
          <ac:spMkLst>
            <pc:docMk/>
            <pc:sldMk cId="3539947301" sldId="580"/>
            <ac:spMk id="12" creationId="{87AD03BF-12B1-8C0C-518B-4CE60FA773AE}"/>
          </ac:spMkLst>
        </pc:spChg>
        <pc:spChg chg="mod">
          <ac:chgData name="Glen Jones" userId="e846aaca-4b24-4b13-b0d0-f2308e16b284" providerId="ADAL" clId="{ED47ACC3-9597-4D89-A1DC-43CF280EF274}" dt="2026-05-11T08:44:35.777" v="1579" actId="1076"/>
          <ac:spMkLst>
            <pc:docMk/>
            <pc:sldMk cId="3539947301" sldId="580"/>
            <ac:spMk id="13" creationId="{FC135F4D-2C95-B63D-29F5-5C2481D9CE77}"/>
          </ac:spMkLst>
        </pc:spChg>
        <pc:spChg chg="mod">
          <ac:chgData name="Glen Jones" userId="e846aaca-4b24-4b13-b0d0-f2308e16b284" providerId="ADAL" clId="{ED47ACC3-9597-4D89-A1DC-43CF280EF274}" dt="2026-05-11T08:44:35.777" v="1579" actId="1076"/>
          <ac:spMkLst>
            <pc:docMk/>
            <pc:sldMk cId="3539947301" sldId="580"/>
            <ac:spMk id="15" creationId="{A9E43C21-46A5-80E3-A7A1-C5FF7F311D34}"/>
          </ac:spMkLst>
        </pc:spChg>
        <pc:spChg chg="mod">
          <ac:chgData name="Glen Jones" userId="e846aaca-4b24-4b13-b0d0-f2308e16b284" providerId="ADAL" clId="{ED47ACC3-9597-4D89-A1DC-43CF280EF274}" dt="2026-05-11T08:44:35.777" v="1579" actId="1076"/>
          <ac:spMkLst>
            <pc:docMk/>
            <pc:sldMk cId="3539947301" sldId="580"/>
            <ac:spMk id="16" creationId="{E90558FA-AAC6-1A5F-8F00-3E96680B7F04}"/>
          </ac:spMkLst>
        </pc:spChg>
        <pc:spChg chg="mod">
          <ac:chgData name="Glen Jones" userId="e846aaca-4b24-4b13-b0d0-f2308e16b284" providerId="ADAL" clId="{ED47ACC3-9597-4D89-A1DC-43CF280EF274}" dt="2026-05-11T08:44:35.777" v="1579" actId="1076"/>
          <ac:spMkLst>
            <pc:docMk/>
            <pc:sldMk cId="3539947301" sldId="580"/>
            <ac:spMk id="17" creationId="{7B3A5216-0E44-EEB3-FA57-37CDC3679564}"/>
          </ac:spMkLst>
        </pc:spChg>
        <pc:picChg chg="mod">
          <ac:chgData name="Glen Jones" userId="e846aaca-4b24-4b13-b0d0-f2308e16b284" providerId="ADAL" clId="{ED47ACC3-9597-4D89-A1DC-43CF280EF274}" dt="2026-05-11T08:45:11.326" v="1587" actId="1076"/>
          <ac:picMkLst>
            <pc:docMk/>
            <pc:sldMk cId="3539947301" sldId="580"/>
            <ac:picMk id="7" creationId="{CCB96881-ED88-8139-05C5-8F154A9973D8}"/>
          </ac:picMkLst>
        </pc:picChg>
      </pc:sldChg>
      <pc:sldChg chg="add">
        <pc:chgData name="Glen Jones" userId="e846aaca-4b24-4b13-b0d0-f2308e16b284" providerId="ADAL" clId="{ED47ACC3-9597-4D89-A1DC-43CF280EF274}" dt="2026-05-11T09:19:27.357" v="1734"/>
        <pc:sldMkLst>
          <pc:docMk/>
          <pc:sldMk cId="3489081515" sldId="58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076E46-A2FA-D553-8279-3D10E9AB42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E5B931-71EA-6906-7324-A768CD0CD3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2DFA78-6783-4F8F-11F8-1F60C76878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6C3D4C-26B2-E440-A990-0D8DBB1CAC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00870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12A3BF-5D57-6B0E-751F-51A0489D3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4026A0-17E5-CAF0-B46B-17CEE191AE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9A7198-3C9C-B8DC-CE3B-02C01376BE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2F41E7-F9D4-535D-D595-B90BBC40B0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14021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17B70-0900-5C03-2A05-CB4D9A0205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DB6005-02BF-8D98-A54E-D40AFAF28B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873B625-91EB-0DAC-9BA1-B398DCA705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5132AD-817F-4E5C-B352-21808FC6F6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44912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39389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This is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not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the modern word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vent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(air opening). It’s an older Latin root.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An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adventure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is something that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comes towards you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and is new or exciting.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8ECE9-59B7-B6FC-6C60-B5E4D0660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C3DEE1-51FB-F867-E1F6-85D14E9D2D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59047A-660C-30B5-F5EC-DDA271948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Originally,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creature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meant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anything created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(especially by God).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95F8E-A158-B2A8-A655-A5DF54F4F4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0878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8F73DA-419C-DA19-D721-07D5198C8B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8760BD-0893-5986-0658-7CAF60135A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B80947-D844-4E29-5B2A-7F530234AB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7B4EC2-221F-997B-9975-3F8BB73311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65225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Nature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everything that is born naturally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, not made by people.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62B05A-3AE3-5CCE-CFE8-3A0580F70F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8D172D-E1BE-BA3C-59E3-DC5D051DB3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FEAC11-4D31-F729-1D8A-D511A37297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B39A64-84FB-4658-3ACB-1820E12C8C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14048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dental = </a:t>
            </a:r>
            <a:r>
              <a:rPr lang="en-GB" dirty="0" err="1"/>
              <a:t>dent+al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5635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ABB0EA-5509-3AB4-112A-7841652215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8E88E1-7906-9812-113E-EF27BDE8C7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EF8299-E372-60FC-1E1E-33631E3429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F04A6D-5E46-B780-A3CD-EBE74CE7AE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6399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E2E6A-2AC4-9F02-3F4A-968683D9E9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AAC3C7-0536-E3E9-1412-B181BBE3B4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0A2846-219C-67A7-AB3D-D7D8A90AA1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A43B7F-D2BC-5C4D-005D-3D49778E2A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22033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602F57-FABB-83C5-F017-9A3D9DC52C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14D994-D74E-690C-4CC1-D5877AAE57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0692D2-4E4A-D884-D511-CF065A1130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3C2B0-1054-6296-B1F3-23BAD468BE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68148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FDBF6F-EE6D-26C0-941C-E3DC5D798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667289-2C05-72D7-165B-0BED8C90CE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78E7CC-79AF-3895-5C02-E443D6B2E1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FE248D-8B2F-CF50-5330-0301753FC6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70636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8B691A-E1DC-0A50-7BC9-CBB37BC4B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F82318-D296-C81C-F416-126772947F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DD7FF-AE50-AA6B-A2CD-4503776009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E57E6B-AF5F-ED5B-D185-90680CF69C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8039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C27490-2ACB-BEA1-A602-E3792CFEAD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F6CCA8-2310-97CC-AC7F-48631DEA77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EFF8D8-D324-9DD6-8FEB-51BF5C54FE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EB8890-84B3-039E-EC91-93759C4266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8377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2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212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43B092-4C0D-ACDE-7B8C-6DBF400CE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88B0301-B157-E1D5-D0B8-7F2F601A1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49CA289-F86B-37C2-245F-835E555AAA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965333"/>
              </p:ext>
            </p:extLst>
          </p:nvPr>
        </p:nvGraphicFramePr>
        <p:xfrm>
          <a:off x="3288065" y="1414253"/>
          <a:ext cx="5615868" cy="4894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55DCC93-5826-3869-3695-2B10433F9A7D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5C44A1F-66DF-4BF6-793B-BE57EE6473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5AEBD35-E64B-9BDF-5CA6-0B4398CA5C38}"/>
              </a:ext>
            </a:extLst>
          </p:cNvPr>
          <p:cNvSpPr txBox="1">
            <a:spLocks/>
          </p:cNvSpPr>
          <p:nvPr/>
        </p:nvSpPr>
        <p:spPr>
          <a:xfrm>
            <a:off x="1340655" y="370478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6160605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F97531-6C6D-946C-D69F-A9D750B00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E900798-D45F-CD0C-9AF2-92AE15F951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151685A-D07B-676A-F746-661335E77A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167253"/>
              </p:ext>
            </p:extLst>
          </p:nvPr>
        </p:nvGraphicFramePr>
        <p:xfrm>
          <a:off x="3288065" y="1414253"/>
          <a:ext cx="5615868" cy="4894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9C2730E-97C6-6198-E04E-E0E2F94C5F6B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4D4434A6-76B6-9736-BE39-413FDC2913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2A61DBA-0B4D-EC65-1DB4-D45ACB5EE139}"/>
              </a:ext>
            </a:extLst>
          </p:cNvPr>
          <p:cNvSpPr txBox="1">
            <a:spLocks/>
          </p:cNvSpPr>
          <p:nvPr/>
        </p:nvSpPr>
        <p:spPr>
          <a:xfrm>
            <a:off x="1340655" y="370478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7114751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890097-BF76-B502-D359-2806B9AC3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134506EE-8F94-D907-1012-BEF69E324A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B1A8E8-F382-B81A-A3BD-6D071D09B5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302969"/>
              </p:ext>
            </p:extLst>
          </p:nvPr>
        </p:nvGraphicFramePr>
        <p:xfrm>
          <a:off x="3288065" y="1414253"/>
          <a:ext cx="5615868" cy="4894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B3FA3BC-C42B-B567-5B7E-4304C406A21C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DA7E229-83C9-2992-7F2A-6511DE190C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7D4756E-7C3B-47AD-9E13-FC34AAE5BDC3}"/>
              </a:ext>
            </a:extLst>
          </p:cNvPr>
          <p:cNvSpPr txBox="1">
            <a:spLocks/>
          </p:cNvSpPr>
          <p:nvPr/>
        </p:nvSpPr>
        <p:spPr>
          <a:xfrm>
            <a:off x="1340655" y="370478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5788324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AD103-C312-06AD-690E-DD02FD420A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45FCDA82-B42F-180C-B08B-92BC511F1B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EEE7DA2-8D19-96EE-D843-3EE424F79DB7}"/>
              </a:ext>
            </a:extLst>
          </p:cNvPr>
          <p:cNvGraphicFramePr>
            <a:graphicFrameLocks noGrp="1"/>
          </p:cNvGraphicFramePr>
          <p:nvPr/>
        </p:nvGraphicFramePr>
        <p:xfrm>
          <a:off x="3288065" y="1414253"/>
          <a:ext cx="5615868" cy="4894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1CD8572-E651-16A7-5B0E-9A2EE334C598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AC8AFC2-C169-101F-F525-FA3441CEEE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18DE99D-A138-22FF-065D-684D065C8D18}"/>
              </a:ext>
            </a:extLst>
          </p:cNvPr>
          <p:cNvSpPr txBox="1">
            <a:spLocks/>
          </p:cNvSpPr>
          <p:nvPr/>
        </p:nvSpPr>
        <p:spPr>
          <a:xfrm>
            <a:off x="1340655" y="370478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4418926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90815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0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ure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6925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64864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02684" y="1443841"/>
            <a:ext cx="8199791" cy="39703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ure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 (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ūra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), passing into English through Old French.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ure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usually turns a verb into a noun.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means: </a:t>
            </a:r>
          </a:p>
          <a:p>
            <a:pPr marL="1347788" indent="-62547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result of an action</a:t>
            </a:r>
          </a:p>
          <a:p>
            <a:pPr marL="1347788" indent="-62547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act or process itself</a:t>
            </a:r>
          </a:p>
          <a:p>
            <a:pPr marL="1347788" indent="-62547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state or condition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05507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66741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F0045-5D92-D72B-A386-1AEA2C6AF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56DBE9DA-B630-B682-3F4E-B2D2E6FD19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2B726A-C28C-B5FD-F99C-D46EFEA46C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664864"/>
            <a:ext cx="11338560" cy="5850236"/>
          </a:xfrm>
          <a:prstGeom prst="roundRect">
            <a:avLst>
              <a:gd name="adj" fmla="val 715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BEEF024-1A4F-B245-12DA-12E609017DAB}"/>
              </a:ext>
            </a:extLst>
          </p:cNvPr>
          <p:cNvSpPr/>
          <p:nvPr/>
        </p:nvSpPr>
        <p:spPr>
          <a:xfrm>
            <a:off x="1210147" y="1740394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close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454CAA0-0DE3-10D7-ACD4-AB0F12E79865}"/>
              </a:ext>
            </a:extLst>
          </p:cNvPr>
          <p:cNvSpPr/>
          <p:nvPr/>
        </p:nvSpPr>
        <p:spPr>
          <a:xfrm>
            <a:off x="4505147" y="1740395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6C3FC2A5-9BDF-31D7-F78B-DDC72A5E2924}"/>
              </a:ext>
            </a:extLst>
          </p:cNvPr>
          <p:cNvSpPr/>
          <p:nvPr/>
        </p:nvSpPr>
        <p:spPr>
          <a:xfrm>
            <a:off x="1210144" y="906492"/>
            <a:ext cx="3224053" cy="65443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BA757F5-B9B6-EE8B-7A2E-C1F6C59CBF77}"/>
              </a:ext>
            </a:extLst>
          </p:cNvPr>
          <p:cNvSpPr/>
          <p:nvPr/>
        </p:nvSpPr>
        <p:spPr>
          <a:xfrm>
            <a:off x="5174568" y="1740394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err="1"/>
              <a:t>ure</a:t>
            </a:r>
            <a:endParaRPr lang="en-GB" sz="3600" dirty="0"/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FE6EC4AB-66AE-1F4B-DCDF-5DAC4DDC26E4}"/>
              </a:ext>
            </a:extLst>
          </p:cNvPr>
          <p:cNvSpPr/>
          <p:nvPr/>
        </p:nvSpPr>
        <p:spPr>
          <a:xfrm>
            <a:off x="5174568" y="906492"/>
            <a:ext cx="1671136" cy="65443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Suffix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D143F33-50A4-CB86-57C0-2F2D7EDEC881}"/>
              </a:ext>
            </a:extLst>
          </p:cNvPr>
          <p:cNvSpPr/>
          <p:nvPr/>
        </p:nvSpPr>
        <p:spPr>
          <a:xfrm>
            <a:off x="6985444" y="1724730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18E591C-F602-19D6-7FB8-283EB672416F}"/>
              </a:ext>
            </a:extLst>
          </p:cNvPr>
          <p:cNvSpPr/>
          <p:nvPr/>
        </p:nvSpPr>
        <p:spPr>
          <a:xfrm>
            <a:off x="7804233" y="1731086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closure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0D517F5-2A50-079C-7E9A-CEDAD1B9CD9B}"/>
              </a:ext>
            </a:extLst>
          </p:cNvPr>
          <p:cNvSpPr/>
          <p:nvPr/>
        </p:nvSpPr>
        <p:spPr>
          <a:xfrm>
            <a:off x="1210145" y="2398822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fail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8A9E729-97EF-3D17-2E6D-C1EE3FCE36CE}"/>
              </a:ext>
            </a:extLst>
          </p:cNvPr>
          <p:cNvSpPr/>
          <p:nvPr/>
        </p:nvSpPr>
        <p:spPr>
          <a:xfrm>
            <a:off x="4505145" y="2398823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72A283E-8E4B-CD74-7CF7-55787E3F6D49}"/>
              </a:ext>
            </a:extLst>
          </p:cNvPr>
          <p:cNvSpPr/>
          <p:nvPr/>
        </p:nvSpPr>
        <p:spPr>
          <a:xfrm>
            <a:off x="5174568" y="2419725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err="1"/>
              <a:t>ure</a:t>
            </a:r>
            <a:endParaRPr lang="en-GB" sz="3600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89C2AEE-027F-9B16-8C34-BC920A4FDB81}"/>
              </a:ext>
            </a:extLst>
          </p:cNvPr>
          <p:cNvSpPr/>
          <p:nvPr/>
        </p:nvSpPr>
        <p:spPr>
          <a:xfrm>
            <a:off x="6985442" y="2404061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AE78DC9-0D08-D938-D48C-13091689EA9F}"/>
              </a:ext>
            </a:extLst>
          </p:cNvPr>
          <p:cNvSpPr/>
          <p:nvPr/>
        </p:nvSpPr>
        <p:spPr>
          <a:xfrm>
            <a:off x="7804233" y="2410417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594C3D8-B9CE-E4F5-C471-7F9F7A6AAD5A}"/>
              </a:ext>
            </a:extLst>
          </p:cNvPr>
          <p:cNvSpPr/>
          <p:nvPr/>
        </p:nvSpPr>
        <p:spPr>
          <a:xfrm>
            <a:off x="7804233" y="2419725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failure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131C3FD-14D8-FD71-E47A-B5E5671157E4}"/>
              </a:ext>
            </a:extLst>
          </p:cNvPr>
          <p:cNvSpPr/>
          <p:nvPr/>
        </p:nvSpPr>
        <p:spPr>
          <a:xfrm>
            <a:off x="1210145" y="3080067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press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785064E-58D5-B197-BF2E-032683F097A2}"/>
              </a:ext>
            </a:extLst>
          </p:cNvPr>
          <p:cNvSpPr/>
          <p:nvPr/>
        </p:nvSpPr>
        <p:spPr>
          <a:xfrm>
            <a:off x="4505145" y="3080068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084BAD9-7950-49AD-63BC-F16B175ECB3F}"/>
              </a:ext>
            </a:extLst>
          </p:cNvPr>
          <p:cNvSpPr/>
          <p:nvPr/>
        </p:nvSpPr>
        <p:spPr>
          <a:xfrm>
            <a:off x="5174568" y="3087180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err="1"/>
              <a:t>ure</a:t>
            </a:r>
            <a:endParaRPr lang="en-GB" sz="3600" dirty="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952711F-2D12-9FAF-DE04-EEAC58986154}"/>
              </a:ext>
            </a:extLst>
          </p:cNvPr>
          <p:cNvSpPr/>
          <p:nvPr/>
        </p:nvSpPr>
        <p:spPr>
          <a:xfrm>
            <a:off x="6985441" y="3071516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78E1D5D-5A25-8B14-9311-2C1A14323E04}"/>
              </a:ext>
            </a:extLst>
          </p:cNvPr>
          <p:cNvSpPr/>
          <p:nvPr/>
        </p:nvSpPr>
        <p:spPr>
          <a:xfrm>
            <a:off x="7804233" y="3077872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14285F2-0757-716A-9161-6C6DAC26765C}"/>
              </a:ext>
            </a:extLst>
          </p:cNvPr>
          <p:cNvSpPr/>
          <p:nvPr/>
        </p:nvSpPr>
        <p:spPr>
          <a:xfrm>
            <a:off x="7804233" y="3087179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pressure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957012F-8AF5-4BE1-E5A5-040275458497}"/>
              </a:ext>
            </a:extLst>
          </p:cNvPr>
          <p:cNvSpPr/>
          <p:nvPr/>
        </p:nvSpPr>
        <p:spPr>
          <a:xfrm>
            <a:off x="1210145" y="3761312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expose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489916BC-3E1A-52D6-5850-85DFAB4F5576}"/>
              </a:ext>
            </a:extLst>
          </p:cNvPr>
          <p:cNvSpPr/>
          <p:nvPr/>
        </p:nvSpPr>
        <p:spPr>
          <a:xfrm>
            <a:off x="4505145" y="3761313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EF4D264-EFA9-6259-08A6-C852D38F2CAD}"/>
              </a:ext>
            </a:extLst>
          </p:cNvPr>
          <p:cNvSpPr/>
          <p:nvPr/>
        </p:nvSpPr>
        <p:spPr>
          <a:xfrm>
            <a:off x="5174568" y="3779927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err="1"/>
              <a:t>ure</a:t>
            </a:r>
            <a:endParaRPr lang="en-GB" sz="3600" dirty="0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0F87538-584E-A44F-55DB-664279FB25D7}"/>
              </a:ext>
            </a:extLst>
          </p:cNvPr>
          <p:cNvSpPr/>
          <p:nvPr/>
        </p:nvSpPr>
        <p:spPr>
          <a:xfrm>
            <a:off x="6985441" y="3764263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4624FD7-F571-BA76-B3C3-B7C8CA95E1CA}"/>
              </a:ext>
            </a:extLst>
          </p:cNvPr>
          <p:cNvSpPr/>
          <p:nvPr/>
        </p:nvSpPr>
        <p:spPr>
          <a:xfrm>
            <a:off x="7804233" y="3770619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4E78FA5-2A3B-D8F5-BE02-C760BE9E0AF6}"/>
              </a:ext>
            </a:extLst>
          </p:cNvPr>
          <p:cNvSpPr/>
          <p:nvPr/>
        </p:nvSpPr>
        <p:spPr>
          <a:xfrm>
            <a:off x="7804233" y="3779926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exposure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A4F1F888-D2BF-A8F3-BBDD-73E5645E93F3}"/>
              </a:ext>
            </a:extLst>
          </p:cNvPr>
          <p:cNvSpPr/>
          <p:nvPr/>
        </p:nvSpPr>
        <p:spPr>
          <a:xfrm>
            <a:off x="1210147" y="4465374"/>
            <a:ext cx="3224053" cy="1826147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verb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0A3CDE4B-AC8C-FCC6-BE13-1EF4A75AE4AB}"/>
              </a:ext>
            </a:extLst>
          </p:cNvPr>
          <p:cNvSpPr/>
          <p:nvPr/>
        </p:nvSpPr>
        <p:spPr>
          <a:xfrm>
            <a:off x="4505147" y="4465374"/>
            <a:ext cx="529685" cy="1836583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1343073-D37E-6F61-70B7-9DC7753CB914}"/>
              </a:ext>
            </a:extLst>
          </p:cNvPr>
          <p:cNvSpPr/>
          <p:nvPr/>
        </p:nvSpPr>
        <p:spPr>
          <a:xfrm>
            <a:off x="5174568" y="4449449"/>
            <a:ext cx="1671136" cy="1826147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err="1"/>
              <a:t>ure</a:t>
            </a:r>
            <a:endParaRPr lang="en-GB" sz="3600" dirty="0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1695371-823F-137C-D9A6-91F33315F2C0}"/>
              </a:ext>
            </a:extLst>
          </p:cNvPr>
          <p:cNvSpPr/>
          <p:nvPr/>
        </p:nvSpPr>
        <p:spPr>
          <a:xfrm>
            <a:off x="6985441" y="4433784"/>
            <a:ext cx="609354" cy="1836583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0BF5645-E02D-074E-014F-0254178DFA74}"/>
              </a:ext>
            </a:extLst>
          </p:cNvPr>
          <p:cNvSpPr/>
          <p:nvPr/>
        </p:nvSpPr>
        <p:spPr>
          <a:xfrm>
            <a:off x="7804233" y="4440141"/>
            <a:ext cx="3612705" cy="1826147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86F6491-E8A7-647C-491E-2B2E857AF50C}"/>
              </a:ext>
            </a:extLst>
          </p:cNvPr>
          <p:cNvSpPr/>
          <p:nvPr/>
        </p:nvSpPr>
        <p:spPr>
          <a:xfrm>
            <a:off x="7804233" y="4449448"/>
            <a:ext cx="3612705" cy="1826147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noun meaning the result of that verb</a:t>
            </a:r>
            <a:endParaRPr lang="en-GB" sz="3600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28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ADC8D1-468A-143A-E0CB-A9C3983DF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067B14F-5B76-CAFA-5432-9143A889D2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917620-190B-B94B-3D2B-CE2F98F025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64864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279285-F9F4-438E-E35B-6815374067A8}"/>
              </a:ext>
            </a:extLst>
          </p:cNvPr>
          <p:cNvSpPr txBox="1"/>
          <p:nvPr/>
        </p:nvSpPr>
        <p:spPr>
          <a:xfrm>
            <a:off x="3302684" y="1659286"/>
            <a:ext cx="8199791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Many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ure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words cannot be easily split by modern pupils (picture, nature), because the root comes directly from Latin. (Bound bases.)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is common in formal writing.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often appears in abstract nouns (not concrete nouns).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08F815-D18C-C878-E847-FC21ECD09F01}"/>
              </a:ext>
            </a:extLst>
          </p:cNvPr>
          <p:cNvSpPr txBox="1"/>
          <p:nvPr/>
        </p:nvSpPr>
        <p:spPr>
          <a:xfrm>
            <a:off x="1449537" y="405507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72F61EA4-B768-8CC4-8943-3DA68FC5B2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66741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41ACBCED-8DFE-75C9-C1F7-E529E00942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1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adventure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7127532" y="42624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vent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9684649" y="42624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ure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9190508" y="44028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2990238" y="43691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7127532" y="52310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come or arrive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527351" y="420291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adventure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9684650" y="52310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9C31B6-4BD7-BA28-9A6F-6E11D6685CF6}"/>
              </a:ext>
            </a:extLst>
          </p:cNvPr>
          <p:cNvSpPr txBox="1">
            <a:spLocks/>
          </p:cNvSpPr>
          <p:nvPr/>
        </p:nvSpPr>
        <p:spPr>
          <a:xfrm>
            <a:off x="4449506" y="42624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4A008B07-F9B9-A2EC-3C20-7617173F8C99}"/>
              </a:ext>
            </a:extLst>
          </p:cNvPr>
          <p:cNvSpPr/>
          <p:nvPr/>
        </p:nvSpPr>
        <p:spPr>
          <a:xfrm>
            <a:off x="6512482" y="44028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D040DF6-D3BF-3B98-E87A-397240860D22}"/>
              </a:ext>
            </a:extLst>
          </p:cNvPr>
          <p:cNvSpPr txBox="1">
            <a:spLocks/>
          </p:cNvSpPr>
          <p:nvPr/>
        </p:nvSpPr>
        <p:spPr>
          <a:xfrm>
            <a:off x="4449506" y="52310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towards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4" grpId="0" animBg="1"/>
      <p:bldP spid="6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3B99A-0F7A-7D56-98B3-2A1854AEB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C97D9FD-D596-68E0-F43A-CF0A79910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5D8CC-FFDC-AFEE-E9E8-AF84640E9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7F6F9B-82F2-DC61-E52F-8B4A5139D358}"/>
              </a:ext>
            </a:extLst>
          </p:cNvPr>
          <p:cNvSpPr txBox="1"/>
          <p:nvPr/>
        </p:nvSpPr>
        <p:spPr>
          <a:xfrm>
            <a:off x="3022203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creature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59E1B9A-6FAA-C07B-6321-583CE9B67472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create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669FFAD-CFAE-433D-10C2-539DA69764F9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02FEF23-555A-C4E8-56DD-50179CE572A5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create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0DDD5BA-5102-04FE-5429-E05DC5D74FFA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creature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469C4ED-66C7-0F25-AA8A-E1E039D10FFC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ure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CAD92C1E-6702-5F8B-5321-8B2F83BC0060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E41DFE6-A493-AB11-ED76-A003363DEF3B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F3A421C-C0B4-EB32-08B0-DFF79A7CD6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333" y="932552"/>
            <a:ext cx="3625013" cy="3382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8458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6DBDA-AE6C-B26F-6A77-C50E706C75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8B7E7F2-85F7-6A21-0A9A-2B2DD726C8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35122F-FE56-89DA-A1B8-CB2F2DA517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E1B37D-9DFE-3AFF-552C-922330467163}"/>
              </a:ext>
            </a:extLst>
          </p:cNvPr>
          <p:cNvSpPr txBox="1"/>
          <p:nvPr/>
        </p:nvSpPr>
        <p:spPr>
          <a:xfrm>
            <a:off x="2946718" y="201822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creature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1C8D92-9B7C-E225-08AB-15D8C4A4F6BC}"/>
              </a:ext>
            </a:extLst>
          </p:cNvPr>
          <p:cNvSpPr txBox="1">
            <a:spLocks/>
          </p:cNvSpPr>
          <p:nvPr/>
        </p:nvSpPr>
        <p:spPr>
          <a:xfrm>
            <a:off x="6216596" y="1836520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create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63918B7D-D6C3-2862-657F-A819B514274A}"/>
              </a:ext>
            </a:extLst>
          </p:cNvPr>
          <p:cNvSpPr/>
          <p:nvPr/>
        </p:nvSpPr>
        <p:spPr>
          <a:xfrm>
            <a:off x="4747033" y="193772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A830A1-B926-D532-30A5-E38F9F77E975}"/>
              </a:ext>
            </a:extLst>
          </p:cNvPr>
          <p:cNvSpPr txBox="1">
            <a:spLocks/>
          </p:cNvSpPr>
          <p:nvPr/>
        </p:nvSpPr>
        <p:spPr>
          <a:xfrm>
            <a:off x="6216596" y="280511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create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02027ED-1320-0B28-E4A7-2E78DEA8F8BA}"/>
              </a:ext>
            </a:extLst>
          </p:cNvPr>
          <p:cNvSpPr txBox="1">
            <a:spLocks/>
          </p:cNvSpPr>
          <p:nvPr/>
        </p:nvSpPr>
        <p:spPr>
          <a:xfrm>
            <a:off x="2284146" y="17714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creature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16AD36E-1252-9EBB-3078-26E6BD6149A9}"/>
              </a:ext>
            </a:extLst>
          </p:cNvPr>
          <p:cNvSpPr txBox="1">
            <a:spLocks/>
          </p:cNvSpPr>
          <p:nvPr/>
        </p:nvSpPr>
        <p:spPr>
          <a:xfrm>
            <a:off x="8757576" y="1836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ure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29F6D4A0-69CA-E239-A7A8-85D303E021B1}"/>
              </a:ext>
            </a:extLst>
          </p:cNvPr>
          <p:cNvSpPr/>
          <p:nvPr/>
        </p:nvSpPr>
        <p:spPr>
          <a:xfrm>
            <a:off x="8263435" y="197695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3E997FB-2371-5F29-D8F8-487B32675734}"/>
              </a:ext>
            </a:extLst>
          </p:cNvPr>
          <p:cNvSpPr txBox="1">
            <a:spLocks/>
          </p:cNvSpPr>
          <p:nvPr/>
        </p:nvSpPr>
        <p:spPr>
          <a:xfrm>
            <a:off x="8757576" y="2786530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DA245960-1B2F-997B-D32C-93D34755D05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E90FCE-907B-BA95-DE1F-5D9E5BB1F310}"/>
              </a:ext>
            </a:extLst>
          </p:cNvPr>
          <p:cNvSpPr txBox="1"/>
          <p:nvPr/>
        </p:nvSpPr>
        <p:spPr>
          <a:xfrm>
            <a:off x="3310752" y="4228116"/>
            <a:ext cx="49463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is the E?</a:t>
            </a:r>
            <a:endParaRPr lang="en-GB" sz="3200" u="sng" dirty="0">
              <a:solidFill>
                <a:schemeClr val="bg1"/>
              </a:solidFill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290076B6-0060-57F5-FDE6-F985A362ACBE}"/>
              </a:ext>
            </a:extLst>
          </p:cNvPr>
          <p:cNvSpPr/>
          <p:nvPr/>
        </p:nvSpPr>
        <p:spPr>
          <a:xfrm rot="16898636">
            <a:off x="6423886" y="3176062"/>
            <a:ext cx="1927891" cy="28786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6BBA4D-53DD-DF13-AE73-8AC7966C009E}"/>
              </a:ext>
            </a:extLst>
          </p:cNvPr>
          <p:cNvSpPr txBox="1"/>
          <p:nvPr/>
        </p:nvSpPr>
        <p:spPr>
          <a:xfrm>
            <a:off x="649604" y="5030061"/>
            <a:ext cx="108927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</a:t>
            </a:r>
            <a:r>
              <a:rPr lang="en-GB" sz="3200" dirty="0" err="1">
                <a:solidFill>
                  <a:schemeClr val="bg1"/>
                </a:solidFill>
              </a:rPr>
              <a:t>ure</a:t>
            </a:r>
            <a:r>
              <a:rPr lang="en-GB" sz="3200" dirty="0">
                <a:solidFill>
                  <a:schemeClr val="bg1"/>
                </a:solidFill>
              </a:rPr>
              <a:t>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27635594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nature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nat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born or birth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</a:rPr>
              <a:t>nature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ure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7319" y="1001282"/>
            <a:ext cx="4689072" cy="3697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051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pleasure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please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please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pleasure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ure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672" y="129863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741FBF-2DB5-37E5-9812-93525F0759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FA00184-D84F-53B3-1D59-007C2EF64B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05538B-00D8-6BF7-756B-B5E9831C04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A6454B-3950-57D6-FA7A-95FBFCCAF2DA}"/>
              </a:ext>
            </a:extLst>
          </p:cNvPr>
          <p:cNvSpPr txBox="1"/>
          <p:nvPr/>
        </p:nvSpPr>
        <p:spPr>
          <a:xfrm>
            <a:off x="2748315" y="19431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pleasure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D83384F-84BF-EA37-1761-E0462BED014D}"/>
              </a:ext>
            </a:extLst>
          </p:cNvPr>
          <p:cNvSpPr txBox="1">
            <a:spLocks/>
          </p:cNvSpPr>
          <p:nvPr/>
        </p:nvSpPr>
        <p:spPr>
          <a:xfrm>
            <a:off x="6068877" y="196348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please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AC192E5-6373-3497-1828-BAA060AE5467}"/>
              </a:ext>
            </a:extLst>
          </p:cNvPr>
          <p:cNvSpPr/>
          <p:nvPr/>
        </p:nvSpPr>
        <p:spPr>
          <a:xfrm>
            <a:off x="4599314" y="20646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7AD03BF-12B1-8C0C-518B-4CE60FA773AE}"/>
              </a:ext>
            </a:extLst>
          </p:cNvPr>
          <p:cNvSpPr txBox="1">
            <a:spLocks/>
          </p:cNvSpPr>
          <p:nvPr/>
        </p:nvSpPr>
        <p:spPr>
          <a:xfrm>
            <a:off x="6068877" y="293207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please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C135F4D-2C95-B63D-29F5-5C2481D9CE77}"/>
              </a:ext>
            </a:extLst>
          </p:cNvPr>
          <p:cNvSpPr txBox="1">
            <a:spLocks/>
          </p:cNvSpPr>
          <p:nvPr/>
        </p:nvSpPr>
        <p:spPr>
          <a:xfrm>
            <a:off x="2136427" y="189844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pleasure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9E43C21-46A5-80E3-A7A1-C5FF7F311D34}"/>
              </a:ext>
            </a:extLst>
          </p:cNvPr>
          <p:cNvSpPr txBox="1">
            <a:spLocks/>
          </p:cNvSpPr>
          <p:nvPr/>
        </p:nvSpPr>
        <p:spPr>
          <a:xfrm>
            <a:off x="8609857" y="19634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ure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E90558FA-AAC6-1A5F-8F00-3E96680B7F04}"/>
              </a:ext>
            </a:extLst>
          </p:cNvPr>
          <p:cNvSpPr/>
          <p:nvPr/>
        </p:nvSpPr>
        <p:spPr>
          <a:xfrm>
            <a:off x="8115716" y="210392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B3A5216-0E44-EEB3-FA57-37CDC3679564}"/>
              </a:ext>
            </a:extLst>
          </p:cNvPr>
          <p:cNvSpPr txBox="1">
            <a:spLocks/>
          </p:cNvSpPr>
          <p:nvPr/>
        </p:nvSpPr>
        <p:spPr>
          <a:xfrm>
            <a:off x="8609857" y="291349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B96881-ED88-8139-05C5-8F154A9973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105" y="5012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8642632-825D-3DC1-605F-05961EAA73D0}"/>
              </a:ext>
            </a:extLst>
          </p:cNvPr>
          <p:cNvSpPr txBox="1"/>
          <p:nvPr/>
        </p:nvSpPr>
        <p:spPr>
          <a:xfrm>
            <a:off x="3310752" y="4228116"/>
            <a:ext cx="49463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is the E?</a:t>
            </a:r>
            <a:endParaRPr lang="en-GB" sz="3200" u="sng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A869AD-C265-C182-0DB3-59862C9E2D2B}"/>
              </a:ext>
            </a:extLst>
          </p:cNvPr>
          <p:cNvSpPr txBox="1"/>
          <p:nvPr/>
        </p:nvSpPr>
        <p:spPr>
          <a:xfrm>
            <a:off x="649604" y="5030061"/>
            <a:ext cx="108927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</a:t>
            </a:r>
            <a:r>
              <a:rPr lang="en-GB" sz="3200" dirty="0" err="1">
                <a:solidFill>
                  <a:schemeClr val="bg1"/>
                </a:solidFill>
              </a:rPr>
              <a:t>ure</a:t>
            </a:r>
            <a:r>
              <a:rPr lang="en-GB" sz="3200" dirty="0">
                <a:solidFill>
                  <a:schemeClr val="bg1"/>
                </a:solidFill>
              </a:rPr>
              <a:t>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3E7CA24D-7A0E-283E-524B-F8A0CEA4211A}"/>
              </a:ext>
            </a:extLst>
          </p:cNvPr>
          <p:cNvSpPr/>
          <p:nvPr/>
        </p:nvSpPr>
        <p:spPr>
          <a:xfrm rot="16898636">
            <a:off x="6368009" y="3228885"/>
            <a:ext cx="1927891" cy="28786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99473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fail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ure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failure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fail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ure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failure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624272" y="148561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close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ure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closeure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close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ure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closure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36835" y="105287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3A071F-1460-7A23-BDFF-8A836B91127C}"/>
              </a:ext>
            </a:extLst>
          </p:cNvPr>
          <p:cNvSpPr txBox="1"/>
          <p:nvPr/>
        </p:nvSpPr>
        <p:spPr>
          <a:xfrm>
            <a:off x="834897" y="5512734"/>
            <a:ext cx="10881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3: Drop the E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9ABADC-E830-AC8D-D87E-9D190F5A8A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27B5BC1-AB5F-FB2D-1570-EB3E16FFB7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B2F75D9-3ECA-F610-007E-4F901F469ABD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E183F7-F0E1-BEAB-BB7D-D296EEB3FF3B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FBC4761-AD3A-CAF8-E178-56377EF3FE9B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expose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9BFDFA-B468-EBD7-CA33-7CA2D6E6FDA4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ure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B7DA5B0-3292-3C66-B262-4ACDC86FF374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6961DF-9F79-0BF3-C078-6227E2CC6EB6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exposeure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BA3F115-80D6-B92E-2CB8-316D76B3146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31162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085CB-5B88-BEB0-79DA-7FF04677C1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AF53976-3D1D-FE09-9607-F700A59869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2E42C4F-24B6-A527-D291-930351A2A91D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A40D3C-C479-3AF7-3C70-5253EF72C3C8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F13EFBD6-16C3-A7D3-3DF0-8F8230464C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3AEDACD-CF51-0337-9F5A-DC70F32CB5DA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expose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532E2CC-CE5A-5FA9-35A1-7EE522B8783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ure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89832F9-014C-1EF7-28ED-D6DCE9D7BB59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E80E9C-D55D-20F7-C901-61DB9E2B62A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exposure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C0AED95B-62A5-AE0A-4CD4-3010AE93AD8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EF0AD4-B50D-BD5C-4225-0FA69D30CB83}"/>
              </a:ext>
            </a:extLst>
          </p:cNvPr>
          <p:cNvSpPr txBox="1"/>
          <p:nvPr/>
        </p:nvSpPr>
        <p:spPr>
          <a:xfrm>
            <a:off x="873259" y="105287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DE23F6-9C8C-5428-90DF-D3C9766FDC82}"/>
              </a:ext>
            </a:extLst>
          </p:cNvPr>
          <p:cNvSpPr txBox="1"/>
          <p:nvPr/>
        </p:nvSpPr>
        <p:spPr>
          <a:xfrm>
            <a:off x="373147" y="4886462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3: Drop the E.</a:t>
            </a:r>
          </a:p>
        </p:txBody>
      </p:sp>
    </p:spTree>
    <p:extLst>
      <p:ext uri="{BB962C8B-B14F-4D97-AF65-F5344CB8AC3E}">
        <p14:creationId xmlns:p14="http://schemas.microsoft.com/office/powerpoint/2010/main" val="38273115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1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DBD160-4871-643E-96E4-83D98C048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A4B0126-0DD5-DD31-6729-30BDAA0B9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3D8EE7D-7985-12B2-6003-98C38DC83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5DE520D-7F76-DFED-13FE-090A0D10BA74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7C7CA1-0825-514C-E4A3-8BACD92133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DB3312-7034-4BB4-C698-286FBF003376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dirty="0" err="1">
                <a:solidFill>
                  <a:schemeClr val="bg1"/>
                </a:solidFill>
              </a:rPr>
              <a:t>adventur</a:t>
            </a:r>
            <a:r>
              <a:rPr lang="en-GB" sz="3200" dirty="0">
                <a:solidFill>
                  <a:schemeClr val="bg1"/>
                </a:solidFill>
              </a:rPr>
              <a:t> was a </a:t>
            </a:r>
            <a:r>
              <a:rPr lang="en-GB" sz="3200" dirty="0" err="1">
                <a:solidFill>
                  <a:schemeClr val="bg1"/>
                </a:solidFill>
              </a:rPr>
              <a:t>plesure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 err="1">
                <a:solidFill>
                  <a:schemeClr val="bg1"/>
                </a:solidFill>
              </a:rPr>
              <a:t>conclooded</a:t>
            </a:r>
            <a:r>
              <a:rPr lang="en-GB" sz="3200" dirty="0">
                <a:solidFill>
                  <a:schemeClr val="bg1"/>
                </a:solidFill>
              </a:rPr>
              <a:t> with finding </a:t>
            </a:r>
            <a:r>
              <a:rPr lang="en-GB" sz="3200" dirty="0" err="1">
                <a:solidFill>
                  <a:schemeClr val="bg1"/>
                </a:solidFill>
              </a:rPr>
              <a:t>hiden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tresure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1E7F5B2-E906-4966-5D8B-133F3FCD665E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51559A4-7D33-1C06-B501-3BACDF8A8E54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CC06A49-C7C5-E341-87D1-C05194718A1C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adventure was a pleasure and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concluded with finding hidden treasure.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2EEC1C-7A33-E100-ADFC-963FF0F6CE51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adventure was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pleasure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concluded</a:t>
            </a:r>
            <a:r>
              <a:rPr lang="en-GB" sz="3200" dirty="0">
                <a:solidFill>
                  <a:schemeClr val="bg1"/>
                </a:solidFill>
              </a:rPr>
              <a:t> with finding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hidden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treasure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688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err="1">
                <a:solidFill>
                  <a:schemeClr val="bg1"/>
                </a:solidFill>
              </a:rPr>
              <a:t>Prologged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exposeure</a:t>
            </a:r>
            <a:r>
              <a:rPr lang="en-GB" sz="3200" dirty="0">
                <a:solidFill>
                  <a:schemeClr val="bg1"/>
                </a:solidFill>
              </a:rPr>
              <a:t> to the </a:t>
            </a:r>
            <a:r>
              <a:rPr lang="en-GB" sz="3200" dirty="0" err="1">
                <a:solidFill>
                  <a:schemeClr val="bg1"/>
                </a:solidFill>
              </a:rPr>
              <a:t>presure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led to the </a:t>
            </a:r>
            <a:r>
              <a:rPr lang="en-GB" sz="3200" dirty="0" err="1">
                <a:solidFill>
                  <a:schemeClr val="bg1"/>
                </a:solidFill>
              </a:rPr>
              <a:t>falure</a:t>
            </a:r>
            <a:r>
              <a:rPr lang="en-GB" sz="3200" dirty="0">
                <a:solidFill>
                  <a:schemeClr val="bg1"/>
                </a:solidFill>
              </a:rPr>
              <a:t> of the gems.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Prolonged exposure to the pressure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led to the failure of the gems.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Prolonged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exposure</a:t>
            </a:r>
            <a:r>
              <a:rPr lang="en-GB" sz="3200" dirty="0">
                <a:solidFill>
                  <a:schemeClr val="bg1"/>
                </a:solidFill>
              </a:rPr>
              <a:t> to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pressure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led to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failure</a:t>
            </a:r>
            <a:r>
              <a:rPr lang="en-GB" sz="3200" dirty="0">
                <a:solidFill>
                  <a:schemeClr val="bg1"/>
                </a:solidFill>
              </a:rPr>
              <a:t> of the gems.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unthinkable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think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able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2B8BD001-D1BF-15BA-240B-2128BE3E4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1BDE9FB-A4B9-A715-DC86-E95DE50933B8}"/>
              </a:ext>
            </a:extLst>
          </p:cNvPr>
          <p:cNvSpPr/>
          <p:nvPr/>
        </p:nvSpPr>
        <p:spPr>
          <a:xfrm>
            <a:off x="2110821" y="163802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0BDD8ED-8352-F9EE-56E2-364FEE650E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7295" y="1690630"/>
            <a:ext cx="7346057" cy="3852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04863" indent="-8048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closure 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failure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pressure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texture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picture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measure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exposure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treasure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adventure 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pleasure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creature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nature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8223151-7906-ED3A-E585-0A5B922CDC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CA941F15-B902-E37C-3398-24B4D8E48298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A2FF99-6845-7265-F073-2EC349AB97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E56F37A8-534C-061D-C801-1B1A649CEA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AB5DE7A-C885-9163-83EE-7627E4EA88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375616"/>
              </p:ext>
            </p:extLst>
          </p:nvPr>
        </p:nvGraphicFramePr>
        <p:xfrm>
          <a:off x="3288065" y="1414253"/>
          <a:ext cx="5615868" cy="4894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EAE0C2F-B10E-25EF-B86D-44808B65E4D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4B259150-0CE1-A454-1AAC-00F0C0D4A9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B736273-ACBF-6E3C-E3B4-E69FCE5ED936}"/>
              </a:ext>
            </a:extLst>
          </p:cNvPr>
          <p:cNvSpPr txBox="1">
            <a:spLocks/>
          </p:cNvSpPr>
          <p:nvPr/>
        </p:nvSpPr>
        <p:spPr>
          <a:xfrm>
            <a:off x="1340655" y="370478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53040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E7F945-B269-9119-2171-B5BC3D0636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D6BE9F05-7867-74C9-ACCC-601875B07A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697C926-AFD8-D567-C247-79816634CA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63595"/>
              </p:ext>
            </p:extLst>
          </p:nvPr>
        </p:nvGraphicFramePr>
        <p:xfrm>
          <a:off x="3288065" y="1414253"/>
          <a:ext cx="5615868" cy="4894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139B638-6E67-CF25-BD8F-47784289033B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46F70904-B88A-0594-2809-69B387A83E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C28E9B2-3C4B-6B93-9B8C-AB9ED0DFAC0B}"/>
              </a:ext>
            </a:extLst>
          </p:cNvPr>
          <p:cNvSpPr txBox="1">
            <a:spLocks/>
          </p:cNvSpPr>
          <p:nvPr/>
        </p:nvSpPr>
        <p:spPr>
          <a:xfrm>
            <a:off x="1340655" y="370478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574158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55604F-59E2-863B-3517-E4F88B8F04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E56EC6FB-7938-A3B6-2E49-44326A88F6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C01B757-18B3-D3DF-B4DD-A648B9A010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2281906"/>
              </p:ext>
            </p:extLst>
          </p:nvPr>
        </p:nvGraphicFramePr>
        <p:xfrm>
          <a:off x="3288065" y="1414253"/>
          <a:ext cx="5615868" cy="4894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6D52574-72E3-691D-4096-E39F0F88AF09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D9B5FC1-D3AC-026A-472A-576F37F70B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BE3A7C3-6D8D-51CD-F323-A420E52E404C}"/>
              </a:ext>
            </a:extLst>
          </p:cNvPr>
          <p:cNvSpPr txBox="1">
            <a:spLocks/>
          </p:cNvSpPr>
          <p:nvPr/>
        </p:nvSpPr>
        <p:spPr>
          <a:xfrm>
            <a:off x="1340655" y="370478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4243566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FBF951-2DF1-B52F-D21F-1A2DFD3367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4E0347D4-5963-D693-FA11-D84590FE0B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E17320F-BD3D-5231-A337-FF9F8FFDBC6F}"/>
              </a:ext>
            </a:extLst>
          </p:cNvPr>
          <p:cNvGraphicFramePr>
            <a:graphicFrameLocks noGrp="1"/>
          </p:cNvGraphicFramePr>
          <p:nvPr/>
        </p:nvGraphicFramePr>
        <p:xfrm>
          <a:off x="3288065" y="1414253"/>
          <a:ext cx="5615868" cy="4894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F83191A-5252-DD96-00B4-05315E759551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EC1D337-741D-5A8B-D683-984C6CB376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143D2D2-9517-E9E4-727B-4D19BBEFD71F}"/>
              </a:ext>
            </a:extLst>
          </p:cNvPr>
          <p:cNvSpPr txBox="1">
            <a:spLocks/>
          </p:cNvSpPr>
          <p:nvPr/>
        </p:nvSpPr>
        <p:spPr>
          <a:xfrm>
            <a:off x="1340655" y="370478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5711097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926A8-07E8-3587-4629-BD9738C413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5CA4DA89-DFDE-9381-9819-0B0E37597A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F4931A0-8237-1168-F76E-04EF0BE8ED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079742"/>
              </p:ext>
            </p:extLst>
          </p:nvPr>
        </p:nvGraphicFramePr>
        <p:xfrm>
          <a:off x="3288065" y="1414253"/>
          <a:ext cx="5615868" cy="4894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05FCFF5-E85C-1A11-DFEA-D80F39610010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F7B0A69-3D63-290E-D611-C194FCBB75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23002F6-7442-F253-C7ED-66EFE015BF3D}"/>
              </a:ext>
            </a:extLst>
          </p:cNvPr>
          <p:cNvSpPr txBox="1">
            <a:spLocks/>
          </p:cNvSpPr>
          <p:nvPr/>
        </p:nvSpPr>
        <p:spPr>
          <a:xfrm>
            <a:off x="1340655" y="370478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42262378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2029</Words>
  <Application>Microsoft Office PowerPoint</Application>
  <PresentationFormat>Widescreen</PresentationFormat>
  <Paragraphs>691</Paragraphs>
  <Slides>40</Slides>
  <Notes>29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47</cp:revision>
  <dcterms:created xsi:type="dcterms:W3CDTF">2022-05-31T09:42:07Z</dcterms:created>
  <dcterms:modified xsi:type="dcterms:W3CDTF">2026-06-02T10:31:16Z</dcterms:modified>
</cp:coreProperties>
</file>