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394" r:id="rId2"/>
    <p:sldId id="419" r:id="rId3"/>
    <p:sldId id="421" r:id="rId4"/>
    <p:sldId id="426" r:id="rId5"/>
    <p:sldId id="567" r:id="rId6"/>
    <p:sldId id="582" r:id="rId7"/>
    <p:sldId id="583" r:id="rId8"/>
    <p:sldId id="584" r:id="rId9"/>
    <p:sldId id="585" r:id="rId10"/>
    <p:sldId id="586" r:id="rId11"/>
    <p:sldId id="587" r:id="rId12"/>
    <p:sldId id="588" r:id="rId13"/>
    <p:sldId id="550" r:id="rId14"/>
    <p:sldId id="551" r:id="rId15"/>
    <p:sldId id="552" r:id="rId16"/>
    <p:sldId id="553" r:id="rId17"/>
    <p:sldId id="554" r:id="rId18"/>
    <p:sldId id="555" r:id="rId19"/>
    <p:sldId id="530" r:id="rId20"/>
    <p:sldId id="531" r:id="rId21"/>
    <p:sldId id="556" r:id="rId22"/>
    <p:sldId id="377" r:id="rId23"/>
    <p:sldId id="575" r:id="rId24"/>
    <p:sldId id="576" r:id="rId25"/>
    <p:sldId id="281" r:id="rId26"/>
    <p:sldId id="409" r:id="rId27"/>
    <p:sldId id="579" r:id="rId28"/>
    <p:sldId id="407" r:id="rId29"/>
    <p:sldId id="406" r:id="rId30"/>
    <p:sldId id="486" r:id="rId31"/>
    <p:sldId id="487" r:id="rId32"/>
    <p:sldId id="511" r:id="rId33"/>
    <p:sldId id="512" r:id="rId34"/>
    <p:sldId id="577" r:id="rId35"/>
    <p:sldId id="578" r:id="rId36"/>
    <p:sldId id="372" r:id="rId37"/>
    <p:sldId id="371" r:id="rId38"/>
    <p:sldId id="270" r:id="rId39"/>
  </p:sldIdLst>
  <p:sldSz cx="12192000" cy="6858000"/>
  <p:notesSz cx="6858000" cy="9144000"/>
  <p:embeddedFontLst>
    <p:embeddedFont>
      <p:font typeface="Andika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80D25A-1655-431B-8254-099E19A355F1}" v="13" dt="2026-06-02T10:37:46.9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8935" autoAdjust="0"/>
  </p:normalViewPr>
  <p:slideViewPr>
    <p:cSldViewPr snapToGrid="0">
      <p:cViewPr varScale="1">
        <p:scale>
          <a:sx n="80" d="100"/>
          <a:sy n="80" d="100"/>
        </p:scale>
        <p:origin x="12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10:37:46.981" v="2561" actId="27636"/>
      <pc:docMkLst>
        <pc:docMk/>
      </pc:docMkLst>
      <pc:sldChg chg="delSp modSp mod">
        <pc:chgData name="Glen Jones" userId="e846aaca-4b24-4b13-b0d0-f2308e16b284" providerId="ADAL" clId="{ED47ACC3-9597-4D89-A1DC-43CF280EF274}" dt="2026-05-11T09:27:41.365" v="2440" actId="20577"/>
        <pc:sldMkLst>
          <pc:docMk/>
          <pc:sldMk cId="0" sldId="270"/>
        </pc:sldMkLst>
        <pc:spChg chg="mod">
          <ac:chgData name="Glen Jones" userId="e846aaca-4b24-4b13-b0d0-f2308e16b284" providerId="ADAL" clId="{ED47ACC3-9597-4D89-A1DC-43CF280EF274}" dt="2026-05-11T09:27:41.365" v="2440" actId="20577"/>
          <ac:spMkLst>
            <pc:docMk/>
            <pc:sldMk cId="0" sldId="270"/>
            <ac:spMk id="3" creationId="{14A98FF5-4F3C-D9B6-7AF1-1894F0939983}"/>
          </ac:spMkLst>
        </pc:spChg>
      </pc:sldChg>
      <pc:sldChg chg="addSp delSp modSp add mod modTransition delAnim modAnim modNotes modNotesTx">
        <pc:chgData name="Glen Jones" userId="e846aaca-4b24-4b13-b0d0-f2308e16b284" providerId="ADAL" clId="{ED47ACC3-9597-4D89-A1DC-43CF280EF274}" dt="2026-06-02T10:35:19.508" v="2539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11T09:20:51.245" v="2173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1T09:20:59.036" v="2181" actId="20577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5-11T09:20:41.796" v="2169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5-11T09:20:36.166" v="2168" actId="1076"/>
          <ac:spMkLst>
            <pc:docMk/>
            <pc:sldMk cId="418504607" sldId="281"/>
            <ac:spMk id="10" creationId="{15FBA86C-60F7-0488-B446-176C7EB7B69C}"/>
          </ac:spMkLst>
        </pc:spChg>
        <pc:spChg chg="mod">
          <ac:chgData name="Glen Jones" userId="e846aaca-4b24-4b13-b0d0-f2308e16b284" providerId="ADAL" clId="{ED47ACC3-9597-4D89-A1DC-43CF280EF274}" dt="2026-05-11T09:20:36.166" v="2168" actId="1076"/>
          <ac:spMkLst>
            <pc:docMk/>
            <pc:sldMk cId="418504607" sldId="281"/>
            <ac:spMk id="11" creationId="{FA9F537B-1A3A-4552-77B3-94E01F4CC7C8}"/>
          </ac:spMkLst>
        </pc:spChg>
        <pc:spChg chg="mod">
          <ac:chgData name="Glen Jones" userId="e846aaca-4b24-4b13-b0d0-f2308e16b284" providerId="ADAL" clId="{ED47ACC3-9597-4D89-A1DC-43CF280EF274}" dt="2026-05-11T09:21:04.556" v="2189" actId="20577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5-11T09:20:57.058" v="2177" actId="27636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5-11T09:20:36.166" v="2168" actId="1076"/>
          <ac:spMkLst>
            <pc:docMk/>
            <pc:sldMk cId="418504607" sldId="281"/>
            <ac:spMk id="14" creationId="{999CB0EB-973A-37A1-1A6E-70F1576968AC}"/>
          </ac:spMkLst>
        </pc:spChg>
      </pc:sldChg>
      <pc:sldChg chg="modSp mod ord">
        <pc:chgData name="Glen Jones" userId="e846aaca-4b24-4b13-b0d0-f2308e16b284" providerId="ADAL" clId="{ED47ACC3-9597-4D89-A1DC-43CF280EF274}" dt="2026-05-11T09:30:21.424" v="2502" actId="20577"/>
        <pc:sldMkLst>
          <pc:docMk/>
          <pc:sldMk cId="1558621797" sldId="371"/>
        </pc:sldMkLst>
        <pc:spChg chg="mod">
          <ac:chgData name="Glen Jones" userId="e846aaca-4b24-4b13-b0d0-f2308e16b284" providerId="ADAL" clId="{ED47ACC3-9597-4D89-A1DC-43CF280EF274}" dt="2026-05-11T09:29:49.245" v="2489"/>
          <ac:spMkLst>
            <pc:docMk/>
            <pc:sldMk cId="1558621797" sldId="371"/>
            <ac:spMk id="2" creationId="{DABDBE86-4404-80C7-A688-DC09738B93E5}"/>
          </ac:spMkLst>
        </pc:spChg>
        <pc:spChg chg="mod">
          <ac:chgData name="Glen Jones" userId="e846aaca-4b24-4b13-b0d0-f2308e16b284" providerId="ADAL" clId="{ED47ACC3-9597-4D89-A1DC-43CF280EF274}" dt="2026-05-11T09:30:04.848" v="2495" actId="108"/>
          <ac:spMkLst>
            <pc:docMk/>
            <pc:sldMk cId="1558621797" sldId="371"/>
            <ac:spMk id="3" creationId="{89F39AFE-6CAB-AAF5-B474-BB19417B619E}"/>
          </ac:spMkLst>
        </pc:spChg>
        <pc:spChg chg="mod">
          <ac:chgData name="Glen Jones" userId="e846aaca-4b24-4b13-b0d0-f2308e16b284" providerId="ADAL" clId="{ED47ACC3-9597-4D89-A1DC-43CF280EF274}" dt="2026-05-11T09:30:21.424" v="2502" actId="20577"/>
          <ac:spMkLst>
            <pc:docMk/>
            <pc:sldMk cId="1558621797" sldId="371"/>
            <ac:spMk id="6" creationId="{0A19D85F-42E5-5756-D3F0-EA2CF6B4218A}"/>
          </ac:spMkLst>
        </pc:spChg>
      </pc:sldChg>
      <pc:sldChg chg="modSp mod ord">
        <pc:chgData name="Glen Jones" userId="e846aaca-4b24-4b13-b0d0-f2308e16b284" providerId="ADAL" clId="{ED47ACC3-9597-4D89-A1DC-43CF280EF274}" dt="2026-05-11T09:29:08.625" v="2469" actId="6549"/>
        <pc:sldMkLst>
          <pc:docMk/>
          <pc:sldMk cId="276883988" sldId="372"/>
        </pc:sldMkLst>
        <pc:spChg chg="mod">
          <ac:chgData name="Glen Jones" userId="e846aaca-4b24-4b13-b0d0-f2308e16b284" providerId="ADAL" clId="{ED47ACC3-9597-4D89-A1DC-43CF280EF274}" dt="2026-05-11T09:28:42.339" v="2458"/>
          <ac:spMkLst>
            <pc:docMk/>
            <pc:sldMk cId="276883988" sldId="372"/>
            <ac:spMk id="2" creationId="{2CC06A49-C7C5-E341-87D1-C05194718A1C}"/>
          </ac:spMkLst>
        </pc:spChg>
        <pc:spChg chg="mod">
          <ac:chgData name="Glen Jones" userId="e846aaca-4b24-4b13-b0d0-f2308e16b284" providerId="ADAL" clId="{ED47ACC3-9597-4D89-A1DC-43CF280EF274}" dt="2026-05-11T09:28:57.585" v="2464" actId="108"/>
          <ac:spMkLst>
            <pc:docMk/>
            <pc:sldMk cId="276883988" sldId="372"/>
            <ac:spMk id="3" creationId="{542EEC1C-7A33-E100-ADFC-963FF0F6CE51}"/>
          </ac:spMkLst>
        </pc:spChg>
        <pc:spChg chg="mod">
          <ac:chgData name="Glen Jones" userId="e846aaca-4b24-4b13-b0d0-f2308e16b284" providerId="ADAL" clId="{ED47ACC3-9597-4D89-A1DC-43CF280EF274}" dt="2026-05-11T09:29:08.625" v="2469" actId="6549"/>
          <ac:spMkLst>
            <pc:docMk/>
            <pc:sldMk cId="276883988" sldId="372"/>
            <ac:spMk id="6" creationId="{22DB3312-7034-4BB4-C698-286FBF003376}"/>
          </ac:spMkLst>
        </pc:spChg>
      </pc:sldChg>
      <pc:sldChg chg="modSp add mod ord addAnim delAnim modAnim">
        <pc:chgData name="Glen Jones" userId="e846aaca-4b24-4b13-b0d0-f2308e16b284" providerId="ADAL" clId="{ED47ACC3-9597-4D89-A1DC-43CF280EF274}" dt="2026-05-11T09:20:41.796" v="2169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5-11T09:20:41.796" v="2169"/>
          <ac:spMkLst>
            <pc:docMk/>
            <pc:sldMk cId="294792751" sldId="37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1T08:22:52.547" v="939" actId="1076"/>
          <ac:spMkLst>
            <pc:docMk/>
            <pc:sldMk cId="294792751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1T08:22:52.547" v="939" actId="1076"/>
          <ac:spMkLst>
            <pc:docMk/>
            <pc:sldMk cId="294792751" sldId="37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11T08:22:52.547" v="939" actId="1076"/>
          <ac:picMkLst>
            <pc:docMk/>
            <pc:sldMk cId="294792751" sldId="377"/>
            <ac:picMk id="8" creationId="{A9815D48-2CB1-0E5C-F397-3AA91E14051E}"/>
          </ac:picMkLst>
        </pc:picChg>
        <pc:picChg chg="mod">
          <ac:chgData name="Glen Jones" userId="e846aaca-4b24-4b13-b0d0-f2308e16b284" providerId="ADAL" clId="{ED47ACC3-9597-4D89-A1DC-43CF280EF274}" dt="2026-05-11T08:22:47.316" v="938" actId="732"/>
          <ac:picMkLst>
            <pc:docMk/>
            <pc:sldMk cId="294792751" sldId="377"/>
            <ac:picMk id="9" creationId="{191502DD-7090-32DD-8E77-B267ACB860EB}"/>
          </ac:picMkLst>
        </pc:picChg>
      </pc:sldChg>
      <pc:sldChg chg="addSp modSp add mod modTransition addAnim delAnim modAnim modNotesTx">
        <pc:chgData name="Glen Jones" userId="e846aaca-4b24-4b13-b0d0-f2308e16b284" providerId="ADAL" clId="{ED47ACC3-9597-4D89-A1DC-43CF280EF274}" dt="2026-06-02T10:37:46.981" v="2561" actId="27636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6-02T10:37:32.349" v="2553" actId="1076"/>
          <ac:spMkLst>
            <pc:docMk/>
            <pc:sldMk cId="4093245020" sldId="406"/>
            <ac:spMk id="2" creationId="{D442547C-F205-F409-11ED-55153E826CB6}"/>
          </ac:spMkLst>
        </pc:spChg>
        <pc:spChg chg="mod">
          <ac:chgData name="Glen Jones" userId="e846aaca-4b24-4b13-b0d0-f2308e16b284" providerId="ADAL" clId="{ED47ACC3-9597-4D89-A1DC-43CF280EF274}" dt="2026-05-11T09:23:45.050" v="2286" actId="1076"/>
          <ac:spMkLst>
            <pc:docMk/>
            <pc:sldMk cId="4093245020" sldId="406"/>
            <ac:spMk id="3" creationId="{6F2B17FB-5511-59D0-3310-E25E2BEAE4C2}"/>
          </ac:spMkLst>
        </pc:spChg>
        <pc:spChg chg="add mod">
          <ac:chgData name="Glen Jones" userId="e846aaca-4b24-4b13-b0d0-f2308e16b284" providerId="ADAL" clId="{ED47ACC3-9597-4D89-A1DC-43CF280EF274}" dt="2026-06-02T10:37:32.349" v="2553" actId="1076"/>
          <ac:spMkLst>
            <pc:docMk/>
            <pc:sldMk cId="4093245020" sldId="406"/>
            <ac:spMk id="4" creationId="{00D3D235-3BEC-48C8-04D9-638E7D6FFFE8}"/>
          </ac:spMkLst>
        </pc:spChg>
        <pc:spChg chg="add mod">
          <ac:chgData name="Glen Jones" userId="e846aaca-4b24-4b13-b0d0-f2308e16b284" providerId="ADAL" clId="{ED47ACC3-9597-4D89-A1DC-43CF280EF274}" dt="2026-06-02T10:37:32.349" v="2553" actId="1076"/>
          <ac:spMkLst>
            <pc:docMk/>
            <pc:sldMk cId="4093245020" sldId="406"/>
            <ac:spMk id="6" creationId="{1D2A83F2-6714-B9E9-37A0-CE8B3C267E03}"/>
          </ac:spMkLst>
        </pc:spChg>
        <pc:spChg chg="mod">
          <ac:chgData name="Glen Jones" userId="e846aaca-4b24-4b13-b0d0-f2308e16b284" providerId="ADAL" clId="{ED47ACC3-9597-4D89-A1DC-43CF280EF274}" dt="2026-06-02T10:37:32.349" v="2553" actId="1076"/>
          <ac:spMkLst>
            <pc:docMk/>
            <pc:sldMk cId="4093245020" sldId="406"/>
            <ac:spMk id="8" creationId="{E2D330F7-66CB-6809-E8C7-BCC1E2A327CF}"/>
          </ac:spMkLst>
        </pc:spChg>
        <pc:spChg chg="add mod">
          <ac:chgData name="Glen Jones" userId="e846aaca-4b24-4b13-b0d0-f2308e16b284" providerId="ADAL" clId="{ED47ACC3-9597-4D89-A1DC-43CF280EF274}" dt="2026-06-02T10:37:32.349" v="2553" actId="1076"/>
          <ac:spMkLst>
            <pc:docMk/>
            <pc:sldMk cId="4093245020" sldId="406"/>
            <ac:spMk id="9" creationId="{51C0489E-739D-4A1A-0456-00906FB7D75F}"/>
          </ac:spMkLst>
        </pc:spChg>
        <pc:spChg chg="add mod">
          <ac:chgData name="Glen Jones" userId="e846aaca-4b24-4b13-b0d0-f2308e16b284" providerId="ADAL" clId="{ED47ACC3-9597-4D89-A1DC-43CF280EF274}" dt="2026-06-02T10:37:46.981" v="2561" actId="27636"/>
          <ac:spMkLst>
            <pc:docMk/>
            <pc:sldMk cId="4093245020" sldId="406"/>
            <ac:spMk id="10" creationId="{E243DABC-BD3F-62DE-7E61-4F5EDC90EE38}"/>
          </ac:spMkLst>
        </pc:spChg>
        <pc:spChg chg="mod">
          <ac:chgData name="Glen Jones" userId="e846aaca-4b24-4b13-b0d0-f2308e16b284" providerId="ADAL" clId="{ED47ACC3-9597-4D89-A1DC-43CF280EF274}" dt="2026-06-02T10:37:32.349" v="2553" actId="1076"/>
          <ac:spMkLst>
            <pc:docMk/>
            <pc:sldMk cId="4093245020" sldId="406"/>
            <ac:spMk id="11" creationId="{C2036D21-7FA6-BFFB-B4BF-6D1C64B4AD5C}"/>
          </ac:spMkLst>
        </pc:spChg>
        <pc:spChg chg="mod">
          <ac:chgData name="Glen Jones" userId="e846aaca-4b24-4b13-b0d0-f2308e16b284" providerId="ADAL" clId="{ED47ACC3-9597-4D89-A1DC-43CF280EF274}" dt="2026-06-02T10:37:32.349" v="2553" actId="1076"/>
          <ac:spMkLst>
            <pc:docMk/>
            <pc:sldMk cId="4093245020" sldId="406"/>
            <ac:spMk id="12" creationId="{55C9ECE4-19A7-042D-B243-C63E24C66B5F}"/>
          </ac:spMkLst>
        </pc:spChg>
        <pc:spChg chg="mod">
          <ac:chgData name="Glen Jones" userId="e846aaca-4b24-4b13-b0d0-f2308e16b284" providerId="ADAL" clId="{ED47ACC3-9597-4D89-A1DC-43CF280EF274}" dt="2026-06-02T10:37:32.349" v="2553" actId="1076"/>
          <ac:spMkLst>
            <pc:docMk/>
            <pc:sldMk cId="4093245020" sldId="406"/>
            <ac:spMk id="13" creationId="{C685E1CC-0246-3B37-ACB6-9ADD7A1DDAE3}"/>
          </ac:spMkLst>
        </pc:spChg>
        <pc:spChg chg="mod">
          <ac:chgData name="Glen Jones" userId="e846aaca-4b24-4b13-b0d0-f2308e16b284" providerId="ADAL" clId="{ED47ACC3-9597-4D89-A1DC-43CF280EF274}" dt="2026-06-02T10:37:32.349" v="2553" actId="1076"/>
          <ac:spMkLst>
            <pc:docMk/>
            <pc:sldMk cId="4093245020" sldId="406"/>
            <ac:spMk id="15" creationId="{DE4E5016-796D-9156-7FCA-893D4AFA48AF}"/>
          </ac:spMkLst>
        </pc:spChg>
        <pc:spChg chg="mod">
          <ac:chgData name="Glen Jones" userId="e846aaca-4b24-4b13-b0d0-f2308e16b284" providerId="ADAL" clId="{ED47ACC3-9597-4D89-A1DC-43CF280EF274}" dt="2026-06-02T10:37:32.349" v="2553" actId="1076"/>
          <ac:spMkLst>
            <pc:docMk/>
            <pc:sldMk cId="4093245020" sldId="406"/>
            <ac:spMk id="16" creationId="{A3CCD397-C1A6-7D43-E2A8-1491113FE4F3}"/>
          </ac:spMkLst>
        </pc:spChg>
        <pc:spChg chg="mod">
          <ac:chgData name="Glen Jones" userId="e846aaca-4b24-4b13-b0d0-f2308e16b284" providerId="ADAL" clId="{ED47ACC3-9597-4D89-A1DC-43CF280EF274}" dt="2026-05-11T09:23:53.446" v="2288" actId="1076"/>
          <ac:spMkLst>
            <pc:docMk/>
            <pc:sldMk cId="4093245020" sldId="406"/>
            <ac:spMk id="17" creationId="{2A08F792-A439-88C7-35FE-8A8BEEE3ECD3}"/>
          </ac:spMkLst>
        </pc:spChg>
        <pc:picChg chg="mod">
          <ac:chgData name="Glen Jones" userId="e846aaca-4b24-4b13-b0d0-f2308e16b284" providerId="ADAL" clId="{ED47ACC3-9597-4D89-A1DC-43CF280EF274}" dt="2026-06-02T10:37:34.791" v="2554" actId="14100"/>
          <ac:picMkLst>
            <pc:docMk/>
            <pc:sldMk cId="4093245020" sldId="406"/>
            <ac:picMk id="7" creationId="{5406F9C3-0B39-845C-16A7-3E52A332875C}"/>
          </ac:picMkLst>
        </pc:picChg>
      </pc:sldChg>
      <pc:sldChg chg="modSp add mod modTransition modNotes modNotesTx">
        <pc:chgData name="Glen Jones" userId="e846aaca-4b24-4b13-b0d0-f2308e16b284" providerId="ADAL" clId="{ED47ACC3-9597-4D89-A1DC-43CF280EF274}" dt="2026-06-02T10:35:19.508" v="2539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5-11T09:22:05.166" v="2237" actId="20577"/>
          <ac:spMkLst>
            <pc:docMk/>
            <pc:sldMk cId="1531151529" sldId="407"/>
            <ac:spMk id="2" creationId="{0DC5DEA9-7006-CF67-5C53-815996D0BC53}"/>
          </ac:spMkLst>
        </pc:spChg>
        <pc:spChg chg="mod">
          <ac:chgData name="Glen Jones" userId="e846aaca-4b24-4b13-b0d0-f2308e16b284" providerId="ADAL" clId="{ED47ACC3-9597-4D89-A1DC-43CF280EF274}" dt="2026-05-11T09:22:17.866" v="2256" actId="20577"/>
          <ac:spMkLst>
            <pc:docMk/>
            <pc:sldMk cId="1531151529" sldId="407"/>
            <ac:spMk id="8" creationId="{DDCBBE23-B097-39CD-6EEC-AC5546CB1209}"/>
          </ac:spMkLst>
        </pc:spChg>
        <pc:spChg chg="mod">
          <ac:chgData name="Glen Jones" userId="e846aaca-4b24-4b13-b0d0-f2308e16b284" providerId="ADAL" clId="{ED47ACC3-9597-4D89-A1DC-43CF280EF274}" dt="2026-05-11T09:22:20.866" v="2265" actId="20577"/>
          <ac:spMkLst>
            <pc:docMk/>
            <pc:sldMk cId="1531151529" sldId="407"/>
            <ac:spMk id="12" creationId="{B94878D6-762A-C33F-D6C0-FF434BDB4456}"/>
          </ac:spMkLst>
        </pc:spChg>
        <pc:spChg chg="mod">
          <ac:chgData name="Glen Jones" userId="e846aaca-4b24-4b13-b0d0-f2308e16b284" providerId="ADAL" clId="{ED47ACC3-9597-4D89-A1DC-43CF280EF274}" dt="2026-05-11T09:22:13.746" v="2247" actId="404"/>
          <ac:spMkLst>
            <pc:docMk/>
            <pc:sldMk cId="1531151529" sldId="407"/>
            <ac:spMk id="13" creationId="{4EDC950A-FFB9-B835-ABAA-B8F1ECC1A562}"/>
          </ac:spMkLst>
        </pc:spChg>
        <pc:spChg chg="mod">
          <ac:chgData name="Glen Jones" userId="e846aaca-4b24-4b13-b0d0-f2308e16b284" providerId="ADAL" clId="{ED47ACC3-9597-4D89-A1DC-43CF280EF274}" dt="2026-05-11T09:20:41.796" v="2169"/>
          <ac:spMkLst>
            <pc:docMk/>
            <pc:sldMk cId="1531151529" sldId="407"/>
            <ac:spMk id="15" creationId="{E7114B07-D613-7A99-386E-425EAE04EAD1}"/>
          </ac:spMkLst>
        </pc:spChg>
        <pc:spChg chg="mod">
          <ac:chgData name="Glen Jones" userId="e846aaca-4b24-4b13-b0d0-f2308e16b284" providerId="ADAL" clId="{ED47ACC3-9597-4D89-A1DC-43CF280EF274}" dt="2026-05-11T08:43:35.330" v="1540" actId="207"/>
          <ac:spMkLst>
            <pc:docMk/>
            <pc:sldMk cId="1531151529" sldId="407"/>
            <ac:spMk id="17" creationId="{487F357D-9197-D051-1A7F-6E844E87CB6A}"/>
          </ac:spMkLst>
        </pc:spChg>
        <pc:picChg chg="mod">
          <ac:chgData name="Glen Jones" userId="e846aaca-4b24-4b13-b0d0-f2308e16b284" providerId="ADAL" clId="{ED47ACC3-9597-4D89-A1DC-43CF280EF274}" dt="2026-05-11T08:45:24.423" v="1590" actId="1076"/>
          <ac:picMkLst>
            <pc:docMk/>
            <pc:sldMk cId="1531151529" sldId="407"/>
            <ac:picMk id="7" creationId="{02A48B91-EAAE-0AB9-59BB-2B8BC4C02E06}"/>
          </ac:picMkLst>
        </pc:picChg>
      </pc:sldChg>
      <pc:sldChg chg="modSp add mod modTransition modNotes modNotesTx">
        <pc:chgData name="Glen Jones" userId="e846aaca-4b24-4b13-b0d0-f2308e16b284" providerId="ADAL" clId="{ED47ACC3-9597-4D89-A1DC-43CF280EF274}" dt="2026-06-02T10:35:19.508" v="2539"/>
        <pc:sldMkLst>
          <pc:docMk/>
          <pc:sldMk cId="642845844" sldId="409"/>
        </pc:sldMkLst>
        <pc:spChg chg="mod">
          <ac:chgData name="Glen Jones" userId="e846aaca-4b24-4b13-b0d0-f2308e16b284" providerId="ADAL" clId="{ED47ACC3-9597-4D89-A1DC-43CF280EF274}" dt="2026-05-11T09:21:18.076" v="2200" actId="20577"/>
          <ac:spMkLst>
            <pc:docMk/>
            <pc:sldMk cId="642845844" sldId="409"/>
            <ac:spMk id="2" creationId="{917F6F9B-82F2-DC61-E52F-8B4A5139D358}"/>
          </ac:spMkLst>
        </pc:spChg>
        <pc:spChg chg="mod">
          <ac:chgData name="Glen Jones" userId="e846aaca-4b24-4b13-b0d0-f2308e16b284" providerId="ADAL" clId="{ED47ACC3-9597-4D89-A1DC-43CF280EF274}" dt="2026-05-11T09:21:23.374" v="2206" actId="20577"/>
          <ac:spMkLst>
            <pc:docMk/>
            <pc:sldMk cId="642845844" sldId="409"/>
            <ac:spMk id="8" creationId="{659E1B9A-6FAA-C07B-6321-583CE9B67472}"/>
          </ac:spMkLst>
        </pc:spChg>
        <pc:spChg chg="mod">
          <ac:chgData name="Glen Jones" userId="e846aaca-4b24-4b13-b0d0-f2308e16b284" providerId="ADAL" clId="{ED47ACC3-9597-4D89-A1DC-43CF280EF274}" dt="2026-05-11T09:21:26.056" v="2211" actId="20577"/>
          <ac:spMkLst>
            <pc:docMk/>
            <pc:sldMk cId="642845844" sldId="409"/>
            <ac:spMk id="12" creationId="{902FEF23-555A-C4E8-56DD-50179CE572A5}"/>
          </ac:spMkLst>
        </pc:spChg>
        <pc:spChg chg="mod">
          <ac:chgData name="Glen Jones" userId="e846aaca-4b24-4b13-b0d0-f2308e16b284" providerId="ADAL" clId="{ED47ACC3-9597-4D89-A1DC-43CF280EF274}" dt="2026-05-11T09:21:20.826" v="2201"/>
          <ac:spMkLst>
            <pc:docMk/>
            <pc:sldMk cId="642845844" sldId="409"/>
            <ac:spMk id="13" creationId="{50DDD5BA-5102-04FE-5429-E05DC5D74FFA}"/>
          </ac:spMkLst>
        </pc:spChg>
        <pc:spChg chg="mod">
          <ac:chgData name="Glen Jones" userId="e846aaca-4b24-4b13-b0d0-f2308e16b284" providerId="ADAL" clId="{ED47ACC3-9597-4D89-A1DC-43CF280EF274}" dt="2026-05-11T09:20:41.796" v="2169"/>
          <ac:spMkLst>
            <pc:docMk/>
            <pc:sldMk cId="642845844" sldId="409"/>
            <ac:spMk id="15" creationId="{E469C4ED-66C7-0F25-AA8A-E1E039D10FFC}"/>
          </ac:spMkLst>
        </pc:spChg>
        <pc:spChg chg="mod">
          <ac:chgData name="Glen Jones" userId="e846aaca-4b24-4b13-b0d0-f2308e16b284" providerId="ADAL" clId="{ED47ACC3-9597-4D89-A1DC-43CF280EF274}" dt="2026-05-11T08:39:36.706" v="1440" actId="207"/>
          <ac:spMkLst>
            <pc:docMk/>
            <pc:sldMk cId="642845844" sldId="409"/>
            <ac:spMk id="17" creationId="{5E41DFE6-A493-AB11-ED76-A003363DEF3B}"/>
          </ac:spMkLst>
        </pc:spChg>
        <pc:picChg chg="mod">
          <ac:chgData name="Glen Jones" userId="e846aaca-4b24-4b13-b0d0-f2308e16b284" providerId="ADAL" clId="{ED47ACC3-9597-4D89-A1DC-43CF280EF274}" dt="2026-05-11T08:45:30.122" v="1592" actId="1076"/>
          <ac:picMkLst>
            <pc:docMk/>
            <pc:sldMk cId="642845844" sldId="409"/>
            <ac:picMk id="6" creationId="{6F3A421C-C0B4-EB32-08B0-DFF79A7CD6B7}"/>
          </ac:picMkLst>
        </pc:picChg>
      </pc:sldChg>
      <pc:sldChg chg="modSp add mod modAnim modNotesTx">
        <pc:chgData name="Glen Jones" userId="e846aaca-4b24-4b13-b0d0-f2308e16b284" providerId="ADAL" clId="{ED47ACC3-9597-4D89-A1DC-43CF280EF274}" dt="2026-06-02T10:33:19.008" v="2530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11T08:51:00.112" v="1752" actId="20577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1T08:50:52.250" v="1741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1T08:50:56.812" v="1748" actId="20577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1T08:50:58.378" v="1750" actId="20577"/>
          <ac:spMkLst>
            <pc:docMk/>
            <pc:sldMk cId="2761761787" sldId="426"/>
            <ac:spMk id="5" creationId="{D2AAB968-A4A0-004B-E7A7-3C26DCF9018A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1T09:25:13.305" v="2334" actId="20577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5-11T09:25:09.925" v="2328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11T09:20:41.796" v="2169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5-11T09:25:13.305" v="2334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modSp add mod">
        <pc:chgData name="Glen Jones" userId="e846aaca-4b24-4b13-b0d0-f2308e16b284" providerId="ADAL" clId="{ED47ACC3-9597-4D89-A1DC-43CF280EF274}" dt="2026-05-11T09:25:24.665" v="2345" actId="1076"/>
        <pc:sldMkLst>
          <pc:docMk/>
          <pc:sldMk cId="2193475781" sldId="487"/>
        </pc:sldMkLst>
        <pc:spChg chg="mod">
          <ac:chgData name="Glen Jones" userId="e846aaca-4b24-4b13-b0d0-f2308e16b284" providerId="ADAL" clId="{ED47ACC3-9597-4D89-A1DC-43CF280EF274}" dt="2026-05-11T09:25:24.665" v="2345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11T09:25:21.267" v="2344" actId="20577"/>
          <ac:spMkLst>
            <pc:docMk/>
            <pc:sldMk cId="2193475781" sldId="487"/>
            <ac:spMk id="13" creationId="{2FD49EA8-7E30-7548-3118-A9B9825B087D}"/>
          </ac:spMkLst>
        </pc:spChg>
        <pc:spChg chg="mod">
          <ac:chgData name="Glen Jones" userId="e846aaca-4b24-4b13-b0d0-f2308e16b284" providerId="ADAL" clId="{ED47ACC3-9597-4D89-A1DC-43CF280EF274}" dt="2026-05-11T09:20:41.796" v="2169"/>
          <ac:spMkLst>
            <pc:docMk/>
            <pc:sldMk cId="2193475781" sldId="487"/>
            <ac:spMk id="14" creationId="{4C3CD8BE-590E-E2D2-BF1F-D969225A0745}"/>
          </ac:spMkLst>
        </pc:spChg>
        <pc:spChg chg="mod">
          <ac:chgData name="Glen Jones" userId="e846aaca-4b24-4b13-b0d0-f2308e16b284" providerId="ADAL" clId="{ED47ACC3-9597-4D89-A1DC-43CF280EF274}" dt="2026-05-11T09:25:19.085" v="2341" actId="20577"/>
          <ac:spMkLst>
            <pc:docMk/>
            <pc:sldMk cId="2193475781" sldId="487"/>
            <ac:spMk id="16" creationId="{2BAB6A00-2755-2C49-6BE6-17A83B5CA09F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1T09:25:32.145" v="2354" actId="20577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5-11T09:25:29.115" v="2348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11T09:20:41.796" v="2169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5-11T09:25:32.145" v="2354" actId="20577"/>
          <ac:spMkLst>
            <pc:docMk/>
            <pc:sldMk cId="2039260386" sldId="511"/>
            <ac:spMk id="9" creationId="{D6179489-1408-EE2F-D4AC-3A7FE246FD4E}"/>
          </ac:spMkLst>
        </pc:spChg>
      </pc:sldChg>
      <pc:sldChg chg="modSp add mod modAnim">
        <pc:chgData name="Glen Jones" userId="e846aaca-4b24-4b13-b0d0-f2308e16b284" providerId="ADAL" clId="{ED47ACC3-9597-4D89-A1DC-43CF280EF274}" dt="2026-05-11T09:26:00.921" v="2393" actId="20577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5-11T09:25:50.595" v="2369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5-11T09:25:35.981" v="2356" actId="1076"/>
          <ac:spMkLst>
            <pc:docMk/>
            <pc:sldMk cId="3920872163" sldId="512"/>
            <ac:spMk id="10" creationId="{C01EA397-B6EB-D6A9-DB90-5D96DCF9922C}"/>
          </ac:spMkLst>
        </pc:spChg>
        <pc:spChg chg="mod">
          <ac:chgData name="Glen Jones" userId="e846aaca-4b24-4b13-b0d0-f2308e16b284" providerId="ADAL" clId="{ED47ACC3-9597-4D89-A1DC-43CF280EF274}" dt="2026-05-11T09:25:39.695" v="2360" actId="20577"/>
          <ac:spMkLst>
            <pc:docMk/>
            <pc:sldMk cId="3920872163" sldId="512"/>
            <ac:spMk id="13" creationId="{C99015A0-E9CC-E5D7-B925-9FF84F0B2681}"/>
          </ac:spMkLst>
        </pc:spChg>
        <pc:spChg chg="mod">
          <ac:chgData name="Glen Jones" userId="e846aaca-4b24-4b13-b0d0-f2308e16b284" providerId="ADAL" clId="{ED47ACC3-9597-4D89-A1DC-43CF280EF274}" dt="2026-05-11T09:20:41.796" v="2169"/>
          <ac:spMkLst>
            <pc:docMk/>
            <pc:sldMk cId="3920872163" sldId="512"/>
            <ac:spMk id="14" creationId="{7DC73099-EF52-CB2B-A2D1-E523BEA587CC}"/>
          </ac:spMkLst>
        </pc:spChg>
        <pc:spChg chg="mod">
          <ac:chgData name="Glen Jones" userId="e846aaca-4b24-4b13-b0d0-f2308e16b284" providerId="ADAL" clId="{ED47ACC3-9597-4D89-A1DC-43CF280EF274}" dt="2026-05-11T09:25:46.933" v="2368" actId="20577"/>
          <ac:spMkLst>
            <pc:docMk/>
            <pc:sldMk cId="3920872163" sldId="512"/>
            <ac:spMk id="16" creationId="{FA704AE0-C4CA-4BFF-AAE3-51E30C6E2A7A}"/>
          </ac:spMkLst>
        </pc:spChg>
        <pc:spChg chg="mod">
          <ac:chgData name="Glen Jones" userId="e846aaca-4b24-4b13-b0d0-f2308e16b284" providerId="ADAL" clId="{ED47ACC3-9597-4D89-A1DC-43CF280EF274}" dt="2026-05-11T09:26:00.921" v="2393" actId="20577"/>
          <ac:spMkLst>
            <pc:docMk/>
            <pc:sldMk cId="3920872163" sldId="512"/>
            <ac:spMk id="18" creationId="{6C3A071F-1460-7A23-BDFF-8A836B91127C}"/>
          </ac:spMkLst>
        </pc:spChg>
      </pc:sldChg>
      <pc:sldChg chg="modSp add mod addAnim delAnim modAnim">
        <pc:chgData name="Glen Jones" userId="e846aaca-4b24-4b13-b0d0-f2308e16b284" providerId="ADAL" clId="{ED47ACC3-9597-4D89-A1DC-43CF280EF274}" dt="2026-05-11T08:55:44.952" v="1922" actId="12788"/>
        <pc:sldMkLst>
          <pc:docMk/>
          <pc:sldMk cId="4101653724" sldId="553"/>
        </pc:sldMkLst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6" creationId="{C47C7702-7C98-6A16-8F2F-79CEC131F81E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27" creationId="{D18E0BDE-0D0B-D775-8763-F601D9AF3B98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31" creationId="{652A0FB8-B2FE-FC1C-DAC5-83F3E985CBFB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32" creationId="{D105CAB7-B01E-4EA3-8414-94DD59F4D5D1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36" creationId="{FEF8F356-13FE-1A51-076C-9049F7FD1E0B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37" creationId="{19CADC4A-74FD-C97B-9139-0C428CDE34E8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41" creationId="{77E87D30-B3D7-848E-67A8-C864380ACBB3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42" creationId="{FA754106-009F-0BD8-7C0C-0D55039BBE13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47" creationId="{696B736A-D430-38BB-B69E-404B37875692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48" creationId="{BBE2EC68-6DE5-7413-7742-00E280CEEB92}"/>
          </ac:spMkLst>
        </pc:spChg>
      </pc:sldChg>
      <pc:sldChg chg="modSp add mod modNotesTx">
        <pc:chgData name="Glen Jones" userId="e846aaca-4b24-4b13-b0d0-f2308e16b284" providerId="ADAL" clId="{ED47ACC3-9597-4D89-A1DC-43CF280EF274}" dt="2026-05-11T08:56:01.150" v="1925" actId="20577"/>
        <pc:sldMkLst>
          <pc:docMk/>
          <pc:sldMk cId="2369250405" sldId="556"/>
        </pc:sldMkLst>
        <pc:spChg chg="mod">
          <ac:chgData name="Glen Jones" userId="e846aaca-4b24-4b13-b0d0-f2308e16b284" providerId="ADAL" clId="{ED47ACC3-9597-4D89-A1DC-43CF280EF274}" dt="2026-05-11T08:56:01.150" v="1925" actId="20577"/>
          <ac:spMkLst>
            <pc:docMk/>
            <pc:sldMk cId="2369250405" sldId="556"/>
            <ac:spMk id="2" creationId="{702E7211-B3C0-8C62-17A1-5F712D739FBA}"/>
          </ac:spMkLst>
        </pc:spChg>
      </pc:sldChg>
      <pc:sldChg chg="modSp add mod modAnim">
        <pc:chgData name="Glen Jones" userId="e846aaca-4b24-4b13-b0d0-f2308e16b284" providerId="ADAL" clId="{ED47ACC3-9597-4D89-A1DC-43CF280EF274}" dt="2026-05-11T09:44:07.847" v="2519" actId="20577"/>
        <pc:sldMkLst>
          <pc:docMk/>
          <pc:sldMk cId="3441892691" sldId="567"/>
        </pc:sldMkLst>
        <pc:graphicFrameChg chg="mod modGraphic">
          <ac:chgData name="Glen Jones" userId="e846aaca-4b24-4b13-b0d0-f2308e16b284" providerId="ADAL" clId="{ED47ACC3-9597-4D89-A1DC-43CF280EF274}" dt="2026-05-11T09:44:07.847" v="2519" actId="20577"/>
          <ac:graphicFrameMkLst>
            <pc:docMk/>
            <pc:sldMk cId="3441892691" sldId="567"/>
            <ac:graphicFrameMk id="4" creationId="{DEEE7DA2-8D19-96EE-D843-3EE424F79DB7}"/>
          </ac:graphicFrameMkLst>
        </pc:graphicFrameChg>
      </pc:sldChg>
      <pc:sldChg chg="addSp delSp modSp add mod addAnim delAnim modAnim">
        <pc:chgData name="Glen Jones" userId="e846aaca-4b24-4b13-b0d0-f2308e16b284" providerId="ADAL" clId="{ED47ACC3-9597-4D89-A1DC-43CF280EF274}" dt="2026-06-02T10:34:08.971" v="2533" actId="1076"/>
        <pc:sldMkLst>
          <pc:docMk/>
          <pc:sldMk cId="2950287934" sldId="575"/>
        </pc:sldMkLst>
        <pc:spChg chg="mod">
          <ac:chgData name="Glen Jones" userId="e846aaca-4b24-4b13-b0d0-f2308e16b284" providerId="ADAL" clId="{ED47ACC3-9597-4D89-A1DC-43CF280EF274}" dt="2026-05-11T08:28:45.637" v="1061" actId="14100"/>
          <ac:spMkLst>
            <pc:docMk/>
            <pc:sldMk cId="2950287934" sldId="575"/>
            <ac:spMk id="3" creationId="{C82B726A-C28C-B5FD-F99C-D46EFEA46C34}"/>
          </ac:spMkLst>
        </pc:spChg>
        <pc:spChg chg="add mod">
          <ac:chgData name="Glen Jones" userId="e846aaca-4b24-4b13-b0d0-f2308e16b284" providerId="ADAL" clId="{ED47ACC3-9597-4D89-A1DC-43CF280EF274}" dt="2026-05-11T08:58:00.950" v="1962" actId="20577"/>
          <ac:spMkLst>
            <pc:docMk/>
            <pc:sldMk cId="2950287934" sldId="575"/>
            <ac:spMk id="4" creationId="{0BEEF024-1A4F-B245-12DA-12E609017DAB}"/>
          </ac:spMkLst>
        </pc:spChg>
        <pc:spChg chg="del">
          <ac:chgData name="Glen Jones" userId="e846aaca-4b24-4b13-b0d0-f2308e16b284" providerId="ADAL" clId="{ED47ACC3-9597-4D89-A1DC-43CF280EF274}" dt="2026-06-02T10:34:05.727" v="2532" actId="478"/>
          <ac:spMkLst>
            <pc:docMk/>
            <pc:sldMk cId="2950287934" sldId="575"/>
            <ac:spMk id="7" creationId="{5D90E978-96C0-5890-4257-87E1E3856A6A}"/>
          </ac:spMkLst>
        </pc:spChg>
        <pc:spChg chg="mod">
          <ac:chgData name="Glen Jones" userId="e846aaca-4b24-4b13-b0d0-f2308e16b284" providerId="ADAL" clId="{ED47ACC3-9597-4D89-A1DC-43CF280EF274}" dt="2026-05-11T08:58:02.840" v="1965" actId="20577"/>
          <ac:spMkLst>
            <pc:docMk/>
            <pc:sldMk cId="2950287934" sldId="575"/>
            <ac:spMk id="10" creationId="{BBA757F5-B9B6-EE8B-7A2E-C1F6C59CBF77}"/>
          </ac:spMkLst>
        </pc:spChg>
        <pc:spChg chg="mod">
          <ac:chgData name="Glen Jones" userId="e846aaca-4b24-4b13-b0d0-f2308e16b284" providerId="ADAL" clId="{ED47ACC3-9597-4D89-A1DC-43CF280EF274}" dt="2026-05-11T08:23:42.621" v="941" actId="1076"/>
          <ac:spMkLst>
            <pc:docMk/>
            <pc:sldMk cId="2950287934" sldId="575"/>
            <ac:spMk id="12" creationId="{FE6EC4AB-66AE-1F4B-DCDF-5DAC4DDC26E4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13" creationId="{7D143F33-50A4-CB86-57C0-2F2D7EDEC881}"/>
          </ac:spMkLst>
        </pc:spChg>
        <pc:spChg chg="mod">
          <ac:chgData name="Glen Jones" userId="e846aaca-4b24-4b13-b0d0-f2308e16b284" providerId="ADAL" clId="{ED47ACC3-9597-4D89-A1DC-43CF280EF274}" dt="2026-05-11T08:58:05.860" v="1972" actId="20577"/>
          <ac:spMkLst>
            <pc:docMk/>
            <pc:sldMk cId="2950287934" sldId="575"/>
            <ac:spMk id="14" creationId="{B18E591C-F602-19D6-7FB8-283EB672416F}"/>
          </ac:spMkLst>
        </pc:spChg>
        <pc:spChg chg="add mod">
          <ac:chgData name="Glen Jones" userId="e846aaca-4b24-4b13-b0d0-f2308e16b284" providerId="ADAL" clId="{ED47ACC3-9597-4D89-A1DC-43CF280EF274}" dt="2026-05-11T08:58:08.782" v="1977" actId="20577"/>
          <ac:spMkLst>
            <pc:docMk/>
            <pc:sldMk cId="2950287934" sldId="575"/>
            <ac:spMk id="15" creationId="{E0D517F5-2A50-079C-7E9A-CEDAD1B9CD9B}"/>
          </ac:spMkLst>
        </pc:spChg>
        <pc:spChg chg="mod">
          <ac:chgData name="Glen Jones" userId="e846aaca-4b24-4b13-b0d0-f2308e16b284" providerId="ADAL" clId="{ED47ACC3-9597-4D89-A1DC-43CF280EF274}" dt="2026-05-11T08:58:11.070" v="1980" actId="20577"/>
          <ac:spMkLst>
            <pc:docMk/>
            <pc:sldMk cId="2950287934" sldId="575"/>
            <ac:spMk id="17" creationId="{E72A283E-8E4B-CD74-7CF7-55787E3F6D49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18" creationId="{B89C2AEE-027F-9B16-8C34-BC920A4FDB81}"/>
          </ac:spMkLst>
        </pc:spChg>
        <pc:spChg chg="mod">
          <ac:chgData name="Glen Jones" userId="e846aaca-4b24-4b13-b0d0-f2308e16b284" providerId="ADAL" clId="{ED47ACC3-9597-4D89-A1DC-43CF280EF274}" dt="2026-05-11T08:58:19.080" v="1991" actId="20577"/>
          <ac:spMkLst>
            <pc:docMk/>
            <pc:sldMk cId="2950287934" sldId="575"/>
            <ac:spMk id="20" creationId="{A594C3D8-B9CE-E4F5-C471-7F9F7A6AAD5A}"/>
          </ac:spMkLst>
        </pc:spChg>
        <pc:spChg chg="add mod">
          <ac:chgData name="Glen Jones" userId="e846aaca-4b24-4b13-b0d0-f2308e16b284" providerId="ADAL" clId="{ED47ACC3-9597-4D89-A1DC-43CF280EF274}" dt="2026-05-11T08:58:22.246" v="1996" actId="20577"/>
          <ac:spMkLst>
            <pc:docMk/>
            <pc:sldMk cId="2950287934" sldId="575"/>
            <ac:spMk id="21" creationId="{F131C3FD-14D8-FD71-E47A-B5E5671157E4}"/>
          </ac:spMkLst>
        </pc:spChg>
        <pc:spChg chg="mod">
          <ac:chgData name="Glen Jones" userId="e846aaca-4b24-4b13-b0d0-f2308e16b284" providerId="ADAL" clId="{ED47ACC3-9597-4D89-A1DC-43CF280EF274}" dt="2026-05-11T08:58:13.631" v="1981"/>
          <ac:spMkLst>
            <pc:docMk/>
            <pc:sldMk cId="2950287934" sldId="575"/>
            <ac:spMk id="23" creationId="{C084BAD9-7950-49AD-63BC-F16B175ECB3F}"/>
          </ac:spMkLst>
        </pc:spChg>
        <pc:spChg chg="mod">
          <ac:chgData name="Glen Jones" userId="e846aaca-4b24-4b13-b0d0-f2308e16b284" providerId="ADAL" clId="{ED47ACC3-9597-4D89-A1DC-43CF280EF274}" dt="2026-05-11T08:58:25.410" v="2004" actId="20577"/>
          <ac:spMkLst>
            <pc:docMk/>
            <pc:sldMk cId="2950287934" sldId="575"/>
            <ac:spMk id="26" creationId="{114285F2-0757-716A-9161-6C6DAC26765C}"/>
          </ac:spMkLst>
        </pc:spChg>
        <pc:spChg chg="add mod">
          <ac:chgData name="Glen Jones" userId="e846aaca-4b24-4b13-b0d0-f2308e16b284" providerId="ADAL" clId="{ED47ACC3-9597-4D89-A1DC-43CF280EF274}" dt="2026-06-02T10:34:08.971" v="2533" actId="1076"/>
          <ac:spMkLst>
            <pc:docMk/>
            <pc:sldMk cId="2950287934" sldId="575"/>
            <ac:spMk id="27" creationId="{6957012F-8AF5-4BE1-E5A5-040275458497}"/>
          </ac:spMkLst>
        </pc:spChg>
        <pc:spChg chg="mod">
          <ac:chgData name="Glen Jones" userId="e846aaca-4b24-4b13-b0d0-f2308e16b284" providerId="ADAL" clId="{ED47ACC3-9597-4D89-A1DC-43CF280EF274}" dt="2026-05-11T08:58:14.468" v="1982"/>
          <ac:spMkLst>
            <pc:docMk/>
            <pc:sldMk cId="2950287934" sldId="575"/>
            <ac:spMk id="29" creationId="{9EF4D264-EFA9-6259-08A6-C852D38F2CAD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30" creationId="{80F87538-584E-A44F-55DB-664279FB25D7}"/>
          </ac:spMkLst>
        </pc:spChg>
        <pc:spChg chg="add mod">
          <ac:chgData name="Glen Jones" userId="e846aaca-4b24-4b13-b0d0-f2308e16b284" providerId="ADAL" clId="{ED47ACC3-9597-4D89-A1DC-43CF280EF274}" dt="2026-05-11T08:23:42.621" v="941" actId="1076"/>
          <ac:spMkLst>
            <pc:docMk/>
            <pc:sldMk cId="2950287934" sldId="575"/>
            <ac:spMk id="31" creationId="{F4624FD7-F571-BA76-B3C3-B7C8CA95E1CA}"/>
          </ac:spMkLst>
        </pc:spChg>
        <pc:spChg chg="mod">
          <ac:chgData name="Glen Jones" userId="e846aaca-4b24-4b13-b0d0-f2308e16b284" providerId="ADAL" clId="{ED47ACC3-9597-4D89-A1DC-43CF280EF274}" dt="2026-05-11T08:58:40.662" v="2014" actId="20577"/>
          <ac:spMkLst>
            <pc:docMk/>
            <pc:sldMk cId="2950287934" sldId="575"/>
            <ac:spMk id="32" creationId="{24E78FA5-2A3B-D8F5-BE02-C760BE9E0AF6}"/>
          </ac:spMkLst>
        </pc:spChg>
        <pc:spChg chg="add del mod">
          <ac:chgData name="Glen Jones" userId="e846aaca-4b24-4b13-b0d0-f2308e16b284" providerId="ADAL" clId="{ED47ACC3-9597-4D89-A1DC-43CF280EF274}" dt="2026-05-11T08:28:40.515" v="1060" actId="14100"/>
          <ac:spMkLst>
            <pc:docMk/>
            <pc:sldMk cId="2950287934" sldId="575"/>
            <ac:spMk id="33" creationId="{A4F1F888-D2BF-A8F3-BBDD-73E5645E93F3}"/>
          </ac:spMkLst>
        </pc:spChg>
        <pc:spChg chg="add del mod">
          <ac:chgData name="Glen Jones" userId="e846aaca-4b24-4b13-b0d0-f2308e16b284" providerId="ADAL" clId="{ED47ACC3-9597-4D89-A1DC-43CF280EF274}" dt="2026-05-11T08:28:40.515" v="1060" actId="14100"/>
          <ac:spMkLst>
            <pc:docMk/>
            <pc:sldMk cId="2950287934" sldId="575"/>
            <ac:spMk id="34" creationId="{0A3CDE4B-AC8C-FCC6-BE13-1EF4A75AE4AB}"/>
          </ac:spMkLst>
        </pc:spChg>
        <pc:spChg chg="add del mod">
          <ac:chgData name="Glen Jones" userId="e846aaca-4b24-4b13-b0d0-f2308e16b284" providerId="ADAL" clId="{ED47ACC3-9597-4D89-A1DC-43CF280EF274}" dt="2026-05-11T08:58:15.324" v="1983"/>
          <ac:spMkLst>
            <pc:docMk/>
            <pc:sldMk cId="2950287934" sldId="575"/>
            <ac:spMk id="35" creationId="{B1343073-D37E-6F61-70B7-9DC7753CB914}"/>
          </ac:spMkLst>
        </pc:spChg>
        <pc:spChg chg="add del mod">
          <ac:chgData name="Glen Jones" userId="e846aaca-4b24-4b13-b0d0-f2308e16b284" providerId="ADAL" clId="{ED47ACC3-9597-4D89-A1DC-43CF280EF274}" dt="2026-05-11T08:28:40.515" v="1060" actId="14100"/>
          <ac:spMkLst>
            <pc:docMk/>
            <pc:sldMk cId="2950287934" sldId="575"/>
            <ac:spMk id="36" creationId="{61695371-823F-137C-D9A6-91F33315F2C0}"/>
          </ac:spMkLst>
        </pc:spChg>
        <pc:spChg chg="add del mod">
          <ac:chgData name="Glen Jones" userId="e846aaca-4b24-4b13-b0d0-f2308e16b284" providerId="ADAL" clId="{ED47ACC3-9597-4D89-A1DC-43CF280EF274}" dt="2026-05-11T08:28:40.515" v="1060" actId="14100"/>
          <ac:spMkLst>
            <pc:docMk/>
            <pc:sldMk cId="2950287934" sldId="575"/>
            <ac:spMk id="37" creationId="{50BF5645-E02D-074E-014F-0254178DFA74}"/>
          </ac:spMkLst>
        </pc:spChg>
        <pc:spChg chg="add del mod">
          <ac:chgData name="Glen Jones" userId="e846aaca-4b24-4b13-b0d0-f2308e16b284" providerId="ADAL" clId="{ED47ACC3-9597-4D89-A1DC-43CF280EF274}" dt="2026-05-11T08:28:40.515" v="1060" actId="14100"/>
          <ac:spMkLst>
            <pc:docMk/>
            <pc:sldMk cId="2950287934" sldId="575"/>
            <ac:spMk id="38" creationId="{986F6491-E8A7-647C-491E-2B2E857AF50C}"/>
          </ac:spMkLst>
        </pc:spChg>
        <pc:picChg chg="mod">
          <ac:chgData name="Glen Jones" userId="e846aaca-4b24-4b13-b0d0-f2308e16b284" providerId="ADAL" clId="{ED47ACC3-9597-4D89-A1DC-43CF280EF274}" dt="2026-05-11T08:22:38.836" v="937" actId="732"/>
          <ac:picMkLst>
            <pc:docMk/>
            <pc:sldMk cId="2950287934" sldId="575"/>
            <ac:picMk id="9" creationId="{56DBE9DA-B630-B682-3F4E-B2D2E6FD19EA}"/>
          </ac:picMkLst>
        </pc:picChg>
      </pc:sldChg>
      <pc:sldChg chg="modSp add mod ord addAnim delAnim modAnim">
        <pc:chgData name="Glen Jones" userId="e846aaca-4b24-4b13-b0d0-f2308e16b284" providerId="ADAL" clId="{ED47ACC3-9597-4D89-A1DC-43CF280EF274}" dt="2026-06-02T10:35:02.370" v="2538"/>
        <pc:sldMkLst>
          <pc:docMk/>
          <pc:sldMk cId="101718418" sldId="576"/>
        </pc:sldMkLst>
        <pc:spChg chg="mod">
          <ac:chgData name="Glen Jones" userId="e846aaca-4b24-4b13-b0d0-f2308e16b284" providerId="ADAL" clId="{ED47ACC3-9597-4D89-A1DC-43CF280EF274}" dt="2026-05-11T09:18:37.729" v="2165" actId="6549"/>
          <ac:spMkLst>
            <pc:docMk/>
            <pc:sldMk cId="101718418" sldId="576"/>
            <ac:spMk id="2" creationId="{50279285-F9F4-438E-E35B-6815374067A8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1T09:26:21.516" v="2410" actId="20577"/>
        <pc:sldMkLst>
          <pc:docMk/>
          <pc:sldMk cId="2263116275" sldId="577"/>
        </pc:sldMkLst>
        <pc:spChg chg="mod">
          <ac:chgData name="Glen Jones" userId="e846aaca-4b24-4b13-b0d0-f2308e16b284" providerId="ADAL" clId="{ED47ACC3-9597-4D89-A1DC-43CF280EF274}" dt="2026-05-11T09:26:14.402" v="2398" actId="20577"/>
          <ac:spMkLst>
            <pc:docMk/>
            <pc:sldMk cId="2263116275" sldId="577"/>
            <ac:spMk id="3" creationId="{4FBC4761-AD3A-CAF8-E178-56377EF3FE9B}"/>
          </ac:spMkLst>
        </pc:spChg>
        <pc:spChg chg="mod">
          <ac:chgData name="Glen Jones" userId="e846aaca-4b24-4b13-b0d0-f2308e16b284" providerId="ADAL" clId="{ED47ACC3-9597-4D89-A1DC-43CF280EF274}" dt="2026-05-11T09:20:41.796" v="2169"/>
          <ac:spMkLst>
            <pc:docMk/>
            <pc:sldMk cId="2263116275" sldId="577"/>
            <ac:spMk id="4" creationId="{309BFDFA-B468-EBD7-CA33-7CA2D6E6FDA4}"/>
          </ac:spMkLst>
        </pc:spChg>
        <pc:spChg chg="mod">
          <ac:chgData name="Glen Jones" userId="e846aaca-4b24-4b13-b0d0-f2308e16b284" providerId="ADAL" clId="{ED47ACC3-9597-4D89-A1DC-43CF280EF274}" dt="2026-05-11T09:26:21.516" v="2410" actId="20577"/>
          <ac:spMkLst>
            <pc:docMk/>
            <pc:sldMk cId="2263116275" sldId="577"/>
            <ac:spMk id="9" creationId="{AC6961DF-9F79-0BF3-C078-6227E2CC6EB6}"/>
          </ac:spMkLst>
        </pc:spChg>
      </pc:sldChg>
      <pc:sldChg chg="modSp add mod modAnim">
        <pc:chgData name="Glen Jones" userId="e846aaca-4b24-4b13-b0d0-f2308e16b284" providerId="ADAL" clId="{ED47ACC3-9597-4D89-A1DC-43CF280EF274}" dt="2026-05-11T09:26:32.625" v="2424" actId="1076"/>
        <pc:sldMkLst>
          <pc:docMk/>
          <pc:sldMk cId="3827311575" sldId="578"/>
        </pc:sldMkLst>
        <pc:spChg chg="mod">
          <ac:chgData name="Glen Jones" userId="e846aaca-4b24-4b13-b0d0-f2308e16b284" providerId="ADAL" clId="{ED47ACC3-9597-4D89-A1DC-43CF280EF274}" dt="2026-05-11T09:26:32.625" v="2424" actId="1076"/>
          <ac:spMkLst>
            <pc:docMk/>
            <pc:sldMk cId="3827311575" sldId="578"/>
            <ac:spMk id="2" creationId="{3CEF0AD4-B50D-BD5C-4225-0FA69D30CB83}"/>
          </ac:spMkLst>
        </pc:spChg>
        <pc:spChg chg="mod">
          <ac:chgData name="Glen Jones" userId="e846aaca-4b24-4b13-b0d0-f2308e16b284" providerId="ADAL" clId="{ED47ACC3-9597-4D89-A1DC-43CF280EF274}" dt="2026-05-11T09:26:26.876" v="2416" actId="20577"/>
          <ac:spMkLst>
            <pc:docMk/>
            <pc:sldMk cId="3827311575" sldId="578"/>
            <ac:spMk id="13" creationId="{C3AEDACD-CF51-0337-9F5A-DC70F32CB5DA}"/>
          </ac:spMkLst>
        </pc:spChg>
        <pc:spChg chg="mod">
          <ac:chgData name="Glen Jones" userId="e846aaca-4b24-4b13-b0d0-f2308e16b284" providerId="ADAL" clId="{ED47ACC3-9597-4D89-A1DC-43CF280EF274}" dt="2026-05-11T09:20:41.796" v="2169"/>
          <ac:spMkLst>
            <pc:docMk/>
            <pc:sldMk cId="3827311575" sldId="578"/>
            <ac:spMk id="14" creationId="{F532E2CC-CE5A-5FA9-35A1-7EE522B87839}"/>
          </ac:spMkLst>
        </pc:spChg>
        <pc:spChg chg="mod">
          <ac:chgData name="Glen Jones" userId="e846aaca-4b24-4b13-b0d0-f2308e16b284" providerId="ADAL" clId="{ED47ACC3-9597-4D89-A1DC-43CF280EF274}" dt="2026-05-11T09:26:29.489" v="2423" actId="20577"/>
          <ac:spMkLst>
            <pc:docMk/>
            <pc:sldMk cId="3827311575" sldId="578"/>
            <ac:spMk id="16" creationId="{A7E80E9C-D55D-20F7-C901-61DB9E2B62AB}"/>
          </ac:spMkLst>
        </pc:spChg>
        <pc:spChg chg="mod">
          <ac:chgData name="Glen Jones" userId="e846aaca-4b24-4b13-b0d0-f2308e16b284" providerId="ADAL" clId="{ED47ACC3-9597-4D89-A1DC-43CF280EF274}" dt="2026-05-11T08:48:01.982" v="1733" actId="1076"/>
          <ac:spMkLst>
            <pc:docMk/>
            <pc:sldMk cId="3827311575" sldId="578"/>
            <ac:spMk id="18" creationId="{A4DE23F6-9C8C-5428-90DF-D3C9766FDC82}"/>
          </ac:spMkLst>
        </pc:spChg>
      </pc:sldChg>
      <pc:sldChg chg="addSp modSp add mod modTransition addAnim delAnim modAnim">
        <pc:chgData name="Glen Jones" userId="e846aaca-4b24-4b13-b0d0-f2308e16b284" providerId="ADAL" clId="{ED47ACC3-9597-4D89-A1DC-43CF280EF274}" dt="2026-06-02T10:35:19.508" v="2539"/>
        <pc:sldMkLst>
          <pc:docMk/>
          <pc:sldMk cId="2763559428" sldId="579"/>
        </pc:sldMkLst>
        <pc:spChg chg="mod">
          <ac:chgData name="Glen Jones" userId="e846aaca-4b24-4b13-b0d0-f2308e16b284" providerId="ADAL" clId="{ED47ACC3-9597-4D89-A1DC-43CF280EF274}" dt="2026-05-11T09:21:35.546" v="2213"/>
          <ac:spMkLst>
            <pc:docMk/>
            <pc:sldMk cId="2763559428" sldId="579"/>
            <ac:spMk id="2" creationId="{5DE1B37D-9DFE-3AFF-552C-922330467163}"/>
          </ac:spMkLst>
        </pc:spChg>
        <pc:spChg chg="mod">
          <ac:chgData name="Glen Jones" userId="e846aaca-4b24-4b13-b0d0-f2308e16b284" providerId="ADAL" clId="{ED47ACC3-9597-4D89-A1DC-43CF280EF274}" dt="2026-05-11T08:39:53.481" v="1451" actId="6549"/>
          <ac:spMkLst>
            <pc:docMk/>
            <pc:sldMk cId="2763559428" sldId="579"/>
            <ac:spMk id="3" creationId="{A335122F-FE56-89DA-A1B8-CB2F2DA51735}"/>
          </ac:spMkLst>
        </pc:spChg>
        <pc:spChg chg="add mod">
          <ac:chgData name="Glen Jones" userId="e846aaca-4b24-4b13-b0d0-f2308e16b284" providerId="ADAL" clId="{ED47ACC3-9597-4D89-A1DC-43CF280EF274}" dt="2026-05-11T09:21:50.792" v="2227" actId="1076"/>
          <ac:spMkLst>
            <pc:docMk/>
            <pc:sldMk cId="2763559428" sldId="579"/>
            <ac:spMk id="5" creationId="{53E90FCE-907B-BA95-DE1F-5D9E5BB1F310}"/>
          </ac:spMkLst>
        </pc:spChg>
        <pc:spChg chg="add mod">
          <ac:chgData name="Glen Jones" userId="e846aaca-4b24-4b13-b0d0-f2308e16b284" providerId="ADAL" clId="{ED47ACC3-9597-4D89-A1DC-43CF280EF274}" dt="2026-05-11T09:21:48.816" v="2226" actId="14100"/>
          <ac:spMkLst>
            <pc:docMk/>
            <pc:sldMk cId="2763559428" sldId="579"/>
            <ac:spMk id="7" creationId="{290076B6-0060-57F5-FDE6-F985A362ACBE}"/>
          </ac:spMkLst>
        </pc:spChg>
        <pc:spChg chg="mod">
          <ac:chgData name="Glen Jones" userId="e846aaca-4b24-4b13-b0d0-f2308e16b284" providerId="ADAL" clId="{ED47ACC3-9597-4D89-A1DC-43CF280EF274}" dt="2026-05-11T09:21:38.717" v="2219" actId="20577"/>
          <ac:spMkLst>
            <pc:docMk/>
            <pc:sldMk cId="2763559428" sldId="579"/>
            <ac:spMk id="8" creationId="{E41C8D92-9B7C-E225-08AB-15D8C4A4F6BC}"/>
          </ac:spMkLst>
        </pc:spChg>
        <pc:spChg chg="add mod">
          <ac:chgData name="Glen Jones" userId="e846aaca-4b24-4b13-b0d0-f2308e16b284" providerId="ADAL" clId="{ED47ACC3-9597-4D89-A1DC-43CF280EF274}" dt="2026-05-11T09:21:56.126" v="2229" actId="20577"/>
          <ac:spMkLst>
            <pc:docMk/>
            <pc:sldMk cId="2763559428" sldId="579"/>
            <ac:spMk id="9" creationId="{5D6BBA4D-53DD-DF13-AE73-8AC7966C009E}"/>
          </ac:spMkLst>
        </pc:spChg>
        <pc:spChg chg="mod">
          <ac:chgData name="Glen Jones" userId="e846aaca-4b24-4b13-b0d0-f2308e16b284" providerId="ADAL" clId="{ED47ACC3-9597-4D89-A1DC-43CF280EF274}" dt="2026-05-11T08:40:04.850" v="1453" actId="1076"/>
          <ac:spMkLst>
            <pc:docMk/>
            <pc:sldMk cId="2763559428" sldId="579"/>
            <ac:spMk id="11" creationId="{63918B7D-D6C3-2862-657F-A819B514274A}"/>
          </ac:spMkLst>
        </pc:spChg>
        <pc:spChg chg="mod">
          <ac:chgData name="Glen Jones" userId="e846aaca-4b24-4b13-b0d0-f2308e16b284" providerId="ADAL" clId="{ED47ACC3-9597-4D89-A1DC-43CF280EF274}" dt="2026-05-11T09:21:41.736" v="2224" actId="20577"/>
          <ac:spMkLst>
            <pc:docMk/>
            <pc:sldMk cId="2763559428" sldId="579"/>
            <ac:spMk id="12" creationId="{76A830A1-B926-D532-30A5-E38F9F77E975}"/>
          </ac:spMkLst>
        </pc:spChg>
        <pc:spChg chg="mod">
          <ac:chgData name="Glen Jones" userId="e846aaca-4b24-4b13-b0d0-f2308e16b284" providerId="ADAL" clId="{ED47ACC3-9597-4D89-A1DC-43CF280EF274}" dt="2026-05-11T09:21:36.646" v="2214"/>
          <ac:spMkLst>
            <pc:docMk/>
            <pc:sldMk cId="2763559428" sldId="579"/>
            <ac:spMk id="13" creationId="{402027ED-1320-0B28-E4A7-2E78DEA8F8BA}"/>
          </ac:spMkLst>
        </pc:spChg>
        <pc:spChg chg="mod">
          <ac:chgData name="Glen Jones" userId="e846aaca-4b24-4b13-b0d0-f2308e16b284" providerId="ADAL" clId="{ED47ACC3-9597-4D89-A1DC-43CF280EF274}" dt="2026-05-11T09:20:41.796" v="2169"/>
          <ac:spMkLst>
            <pc:docMk/>
            <pc:sldMk cId="2763559428" sldId="579"/>
            <ac:spMk id="15" creationId="{816AD36E-1252-9EBB-3078-26E6BD6149A9}"/>
          </ac:spMkLst>
        </pc:spChg>
        <pc:spChg chg="mod">
          <ac:chgData name="Glen Jones" userId="e846aaca-4b24-4b13-b0d0-f2308e16b284" providerId="ADAL" clId="{ED47ACC3-9597-4D89-A1DC-43CF280EF274}" dt="2026-05-11T08:40:04.850" v="1453" actId="1076"/>
          <ac:spMkLst>
            <pc:docMk/>
            <pc:sldMk cId="2763559428" sldId="579"/>
            <ac:spMk id="16" creationId="{29F6D4A0-69CA-E239-A7A8-85D303E021B1}"/>
          </ac:spMkLst>
        </pc:spChg>
        <pc:spChg chg="mod">
          <ac:chgData name="Glen Jones" userId="e846aaca-4b24-4b13-b0d0-f2308e16b284" providerId="ADAL" clId="{ED47ACC3-9597-4D89-A1DC-43CF280EF274}" dt="2026-05-11T08:40:04.850" v="1453" actId="1076"/>
          <ac:spMkLst>
            <pc:docMk/>
            <pc:sldMk cId="2763559428" sldId="579"/>
            <ac:spMk id="17" creationId="{83E997FB-2371-5F29-D8F8-487B32675734}"/>
          </ac:spMkLst>
        </pc:spChg>
      </pc:sldChg>
      <pc:sldChg chg="modSp add mod modAnim">
        <pc:chgData name="Glen Jones" userId="e846aaca-4b24-4b13-b0d0-f2308e16b284" providerId="ADAL" clId="{ED47ACC3-9597-4D89-A1DC-43CF280EF274}" dt="2026-05-11T09:44:12.675" v="2522" actId="6549"/>
        <pc:sldMkLst>
          <pc:docMk/>
          <pc:sldMk cId="2191896188" sldId="582"/>
        </pc:sldMkLst>
        <pc:graphicFrameChg chg="mod modGraphic">
          <ac:chgData name="Glen Jones" userId="e846aaca-4b24-4b13-b0d0-f2308e16b284" providerId="ADAL" clId="{ED47ACC3-9597-4D89-A1DC-43CF280EF274}" dt="2026-05-11T09:44:12.675" v="2522" actId="6549"/>
          <ac:graphicFrameMkLst>
            <pc:docMk/>
            <pc:sldMk cId="2191896188" sldId="582"/>
            <ac:graphicFrameMk id="4" creationId="{D07C11D3-2842-1136-F143-21C8EDEC193B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5-11T09:44:15.314" v="2523"/>
        <pc:sldMkLst>
          <pc:docMk/>
          <pc:sldMk cId="3288551865" sldId="583"/>
        </pc:sldMkLst>
        <pc:graphicFrameChg chg="mod">
          <ac:chgData name="Glen Jones" userId="e846aaca-4b24-4b13-b0d0-f2308e16b284" providerId="ADAL" clId="{ED47ACC3-9597-4D89-A1DC-43CF280EF274}" dt="2026-05-11T09:44:15.314" v="2523"/>
          <ac:graphicFrameMkLst>
            <pc:docMk/>
            <pc:sldMk cId="3288551865" sldId="583"/>
            <ac:graphicFrameMk id="4" creationId="{8DF3230C-2F82-BBEA-31C5-2E863A9CC476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09:44:16.974" v="2524"/>
        <pc:sldMkLst>
          <pc:docMk/>
          <pc:sldMk cId="2213446177" sldId="584"/>
        </pc:sldMkLst>
        <pc:graphicFrameChg chg="mod modGraphic">
          <ac:chgData name="Glen Jones" userId="e846aaca-4b24-4b13-b0d0-f2308e16b284" providerId="ADAL" clId="{ED47ACC3-9597-4D89-A1DC-43CF280EF274}" dt="2026-05-11T09:44:16.974" v="2524"/>
          <ac:graphicFrameMkLst>
            <pc:docMk/>
            <pc:sldMk cId="2213446177" sldId="584"/>
            <ac:graphicFrameMk id="4" creationId="{AA80D5D8-443D-5394-6347-EA8D81826876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5-11T09:44:18.415" v="2525"/>
        <pc:sldMkLst>
          <pc:docMk/>
          <pc:sldMk cId="1496443625" sldId="585"/>
        </pc:sldMkLst>
        <pc:graphicFrameChg chg="mod">
          <ac:chgData name="Glen Jones" userId="e846aaca-4b24-4b13-b0d0-f2308e16b284" providerId="ADAL" clId="{ED47ACC3-9597-4D89-A1DC-43CF280EF274}" dt="2026-05-11T09:44:18.415" v="2525"/>
          <ac:graphicFrameMkLst>
            <pc:docMk/>
            <pc:sldMk cId="1496443625" sldId="585"/>
            <ac:graphicFrameMk id="4" creationId="{C32E53FA-116F-6CD5-7C31-648961530EDE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09:44:19.842" v="2526"/>
        <pc:sldMkLst>
          <pc:docMk/>
          <pc:sldMk cId="1501616877" sldId="586"/>
        </pc:sldMkLst>
        <pc:graphicFrameChg chg="mod modGraphic">
          <ac:chgData name="Glen Jones" userId="e846aaca-4b24-4b13-b0d0-f2308e16b284" providerId="ADAL" clId="{ED47ACC3-9597-4D89-A1DC-43CF280EF274}" dt="2026-05-11T09:44:19.842" v="2526"/>
          <ac:graphicFrameMkLst>
            <pc:docMk/>
            <pc:sldMk cId="1501616877" sldId="586"/>
            <ac:graphicFrameMk id="4" creationId="{7E5F9CAE-7CF7-5B11-59B3-76E86F49AE49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5-11T09:44:21.147" v="2527"/>
        <pc:sldMkLst>
          <pc:docMk/>
          <pc:sldMk cId="2969935731" sldId="587"/>
        </pc:sldMkLst>
        <pc:graphicFrameChg chg="mod">
          <ac:chgData name="Glen Jones" userId="e846aaca-4b24-4b13-b0d0-f2308e16b284" providerId="ADAL" clId="{ED47ACC3-9597-4D89-A1DC-43CF280EF274}" dt="2026-05-11T09:44:21.147" v="2527"/>
          <ac:graphicFrameMkLst>
            <pc:docMk/>
            <pc:sldMk cId="2969935731" sldId="587"/>
            <ac:graphicFrameMk id="4" creationId="{E608874A-80A7-F3B4-0F65-759752698355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09:44:23.282" v="2528"/>
        <pc:sldMkLst>
          <pc:docMk/>
          <pc:sldMk cId="1243144625" sldId="588"/>
        </pc:sldMkLst>
        <pc:graphicFrameChg chg="mod modGraphic">
          <ac:chgData name="Glen Jones" userId="e846aaca-4b24-4b13-b0d0-f2308e16b284" providerId="ADAL" clId="{ED47ACC3-9597-4D89-A1DC-43CF280EF274}" dt="2026-05-11T09:44:23.282" v="2528"/>
          <ac:graphicFrameMkLst>
            <pc:docMk/>
            <pc:sldMk cId="1243144625" sldId="588"/>
            <ac:graphicFrameMk id="4" creationId="{F810A71A-F3F9-E960-4860-C4DE1C34CE11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4CBBB-98E9-C318-FB54-E0A1F16209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001245-5D17-2C34-516F-167536E614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C791D9-514F-BC57-4E5F-DCD2DB05F7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258F81-397C-CE54-98AB-091C9905D8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85103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24CF2-84D1-01F7-AAA4-7BF15E2F7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39C150-9F58-978E-0AB9-03EAB85F79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4FF748-E6C4-D5B7-4D05-7513DBD7DF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9518A6-7B50-FC2C-AC38-EAE3EE189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0872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39389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8F73DA-419C-DA19-D721-07D5198C8B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8760BD-0893-5986-0658-7CAF60135A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B80947-D844-4E29-5B2A-7F530234AB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7B4EC2-221F-997B-9975-3F8BB73311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65225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So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aver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about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truth or fairness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not “adding” or “dividing”.</a:t>
            </a:r>
          </a:p>
          <a:p>
            <a:endParaRPr lang="en-GB" dirty="0"/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Average comes from shipwrecks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 medieval times, when cargo was thrown overboard to save a ship,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loss was shared fairly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among all merchants. That system was called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“general average”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dental = </a:t>
            </a:r>
            <a:r>
              <a:rPr lang="en-GB" dirty="0" err="1"/>
              <a:t>dent+al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563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Why has the E from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solvE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been dropped?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 ends in a silent E + suffix starts with a vowel =&gt; Drop the 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917B70-0900-5C03-2A05-CB4D9A020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DB6005-02BF-8D98-A54E-D40AFAF28B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873B625-91EB-0DAC-9BA1-B398DCA705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5132AD-817F-4E5C-B352-21808FC6F6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44912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C3E1C9-ED41-D595-66BE-A538A4283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47E1E05-9DDB-95C5-2E2D-EAD445BDF05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9747F2-83FF-E22A-E25D-640A004123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5B8066-435E-8617-EA46-74329A1874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14391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209753-4F8B-D529-152D-1565FAEC7B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6BFC77-D37A-F707-8A52-2722EFBB11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0862A9-B3AB-A76A-F262-F4FE91A0F3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CBFD009-7A34-9B2C-AF16-DF73DAAC3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7212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D3F86-1CBD-9BAB-17DE-F1E3B825A1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0749DBC-63C3-DE6A-4601-557E500B04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E53FB30-B66B-7B41-13EA-2770942051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66CBFD-66A8-739B-D0EE-E844698F53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69520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75F1B7-9CE2-BDA7-F538-40498F67C5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A6DA22-E176-A70C-AD06-95C4230D78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E6B6C78-5E41-3CBA-6011-F8CFB713B8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AEE7B6-9C15-B5E2-61EB-B7F4D03BC2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20035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80AF97-0DA7-F4E7-2819-B37FAFCA2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F63DAE-C03C-6C5D-5B51-B10DC145CB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25315A-92C8-2449-251F-BEA215B357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4BAE5EE-FE20-DA88-1266-69F97DFE26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4606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1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AF6EE-3D97-7240-873D-46EF41B64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84F1718-6D7C-F17F-D750-FB33DA1B8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E5F9CAE-7CF7-5B11-59B3-76E86F49AE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114759"/>
              </p:ext>
            </p:extLst>
          </p:nvPr>
        </p:nvGraphicFramePr>
        <p:xfrm>
          <a:off x="3288065" y="1414253"/>
          <a:ext cx="5615868" cy="5221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D575E12-CB7B-B175-7F5F-07A3B5889D0D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73C5710-AF1F-5175-EE76-D416B3B6B1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FCDE5DF-54B4-F1F3-F91C-03B6435EF767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501616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F0480-B3A5-07CD-B27C-1BD63A804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E9A5A691-D62B-8A74-A728-EAE4E3FA64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608874A-80A7-F3B4-0F65-7597526983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774393"/>
              </p:ext>
            </p:extLst>
          </p:nvPr>
        </p:nvGraphicFramePr>
        <p:xfrm>
          <a:off x="3288065" y="1414253"/>
          <a:ext cx="5615868" cy="5221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45541A8-68E7-CC58-5247-2D6E5EA6E88E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0810B6B-3850-9523-BA0A-054C48F532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AFEC740-8F4D-3D4E-A296-2E95B40D464F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9699357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ADB7E-523C-FE93-9C47-8B08ED4BBE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7C8090F-3064-DA1E-7D84-1B5754FF66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810A71A-F3F9-E960-4860-C4DE1C34CE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943992"/>
              </p:ext>
            </p:extLst>
          </p:nvPr>
        </p:nvGraphicFramePr>
        <p:xfrm>
          <a:off x="3288065" y="1414253"/>
          <a:ext cx="5615868" cy="5221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FD858CB-5BF2-7207-565A-12ABF7FC81C5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8ECCAEB-20C4-57F7-21FB-1278939219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868A1B7-2B1C-35D7-46F1-A1FFB1DB6B19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2431446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0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6925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02684" y="1012955"/>
            <a:ext cx="8199791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‑age comes from Latin (‑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aticum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/ ‑age), passing into English through Old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‑age usually turns a verb into a noun. (Like –age.)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means: </a:t>
            </a:r>
          </a:p>
          <a:p>
            <a:pPr marL="1347788" indent="-62547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result of an action</a:t>
            </a:r>
          </a:p>
          <a:p>
            <a:pPr marL="1347788" indent="-62547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act or process itself</a:t>
            </a:r>
          </a:p>
          <a:p>
            <a:pPr marL="1347788" indent="-62547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collection or amount</a:t>
            </a:r>
          </a:p>
          <a:p>
            <a:pPr marL="1347788" indent="-625475"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state or condition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F0045-5D92-D72B-A386-1AEA2C6AF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56DBE9DA-B630-B682-3F4E-B2D2E6FD19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B726A-C28C-B5FD-F99C-D46EFEA46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664864"/>
            <a:ext cx="11338560" cy="5850236"/>
          </a:xfrm>
          <a:prstGeom prst="roundRect">
            <a:avLst>
              <a:gd name="adj" fmla="val 715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BEEF024-1A4F-B245-12DA-12E609017DAB}"/>
              </a:ext>
            </a:extLst>
          </p:cNvPr>
          <p:cNvSpPr/>
          <p:nvPr/>
        </p:nvSpPr>
        <p:spPr>
          <a:xfrm>
            <a:off x="1210147" y="1740394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store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454CAA0-0DE3-10D7-ACD4-AB0F12E79865}"/>
              </a:ext>
            </a:extLst>
          </p:cNvPr>
          <p:cNvSpPr/>
          <p:nvPr/>
        </p:nvSpPr>
        <p:spPr>
          <a:xfrm>
            <a:off x="4505147" y="1740395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6C3FC2A5-9BDF-31D7-F78B-DDC72A5E2924}"/>
              </a:ext>
            </a:extLst>
          </p:cNvPr>
          <p:cNvSpPr/>
          <p:nvPr/>
        </p:nvSpPr>
        <p:spPr>
          <a:xfrm>
            <a:off x="1210144" y="906492"/>
            <a:ext cx="3224053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BA757F5-B9B6-EE8B-7A2E-C1F6C59CBF77}"/>
              </a:ext>
            </a:extLst>
          </p:cNvPr>
          <p:cNvSpPr/>
          <p:nvPr/>
        </p:nvSpPr>
        <p:spPr>
          <a:xfrm>
            <a:off x="5174568" y="1740394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age</a:t>
            </a: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FE6EC4AB-66AE-1F4B-DCDF-5DAC4DDC26E4}"/>
              </a:ext>
            </a:extLst>
          </p:cNvPr>
          <p:cNvSpPr/>
          <p:nvPr/>
        </p:nvSpPr>
        <p:spPr>
          <a:xfrm>
            <a:off x="5174568" y="906492"/>
            <a:ext cx="1671136" cy="65443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Suffix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D143F33-50A4-CB86-57C0-2F2D7EDEC881}"/>
              </a:ext>
            </a:extLst>
          </p:cNvPr>
          <p:cNvSpPr/>
          <p:nvPr/>
        </p:nvSpPr>
        <p:spPr>
          <a:xfrm>
            <a:off x="6985444" y="1724730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8E591C-F602-19D6-7FB8-283EB672416F}"/>
              </a:ext>
            </a:extLst>
          </p:cNvPr>
          <p:cNvSpPr/>
          <p:nvPr/>
        </p:nvSpPr>
        <p:spPr>
          <a:xfrm>
            <a:off x="7804233" y="173108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storage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0D517F5-2A50-079C-7E9A-CEDAD1B9CD9B}"/>
              </a:ext>
            </a:extLst>
          </p:cNvPr>
          <p:cNvSpPr/>
          <p:nvPr/>
        </p:nvSpPr>
        <p:spPr>
          <a:xfrm>
            <a:off x="1210147" y="2421639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cover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8A9E729-97EF-3D17-2E6D-C1EE3FCE36CE}"/>
              </a:ext>
            </a:extLst>
          </p:cNvPr>
          <p:cNvSpPr/>
          <p:nvPr/>
        </p:nvSpPr>
        <p:spPr>
          <a:xfrm>
            <a:off x="4505147" y="2421640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72A283E-8E4B-CD74-7CF7-55787E3F6D49}"/>
              </a:ext>
            </a:extLst>
          </p:cNvPr>
          <p:cNvSpPr/>
          <p:nvPr/>
        </p:nvSpPr>
        <p:spPr>
          <a:xfrm>
            <a:off x="5174568" y="2419725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age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89C2AEE-027F-9B16-8C34-BC920A4FDB81}"/>
              </a:ext>
            </a:extLst>
          </p:cNvPr>
          <p:cNvSpPr/>
          <p:nvPr/>
        </p:nvSpPr>
        <p:spPr>
          <a:xfrm>
            <a:off x="6985442" y="2404061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AE78DC9-0D08-D938-D48C-13091689EA9F}"/>
              </a:ext>
            </a:extLst>
          </p:cNvPr>
          <p:cNvSpPr/>
          <p:nvPr/>
        </p:nvSpPr>
        <p:spPr>
          <a:xfrm>
            <a:off x="7804233" y="241041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594C3D8-B9CE-E4F5-C471-7F9F7A6AAD5A}"/>
              </a:ext>
            </a:extLst>
          </p:cNvPr>
          <p:cNvSpPr/>
          <p:nvPr/>
        </p:nvSpPr>
        <p:spPr>
          <a:xfrm>
            <a:off x="7804233" y="2419725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coverage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131C3FD-14D8-FD71-E47A-B5E5671157E4}"/>
              </a:ext>
            </a:extLst>
          </p:cNvPr>
          <p:cNvSpPr/>
          <p:nvPr/>
        </p:nvSpPr>
        <p:spPr>
          <a:xfrm>
            <a:off x="1210147" y="3102884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break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785064E-58D5-B197-BF2E-032683F097A2}"/>
              </a:ext>
            </a:extLst>
          </p:cNvPr>
          <p:cNvSpPr/>
          <p:nvPr/>
        </p:nvSpPr>
        <p:spPr>
          <a:xfrm>
            <a:off x="4505147" y="3102885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084BAD9-7950-49AD-63BC-F16B175ECB3F}"/>
              </a:ext>
            </a:extLst>
          </p:cNvPr>
          <p:cNvSpPr/>
          <p:nvPr/>
        </p:nvSpPr>
        <p:spPr>
          <a:xfrm>
            <a:off x="5174568" y="3087180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age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952711F-2D12-9FAF-DE04-EEAC58986154}"/>
              </a:ext>
            </a:extLst>
          </p:cNvPr>
          <p:cNvSpPr/>
          <p:nvPr/>
        </p:nvSpPr>
        <p:spPr>
          <a:xfrm>
            <a:off x="6985441" y="3071516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78E1D5D-5A25-8B14-9311-2C1A14323E04}"/>
              </a:ext>
            </a:extLst>
          </p:cNvPr>
          <p:cNvSpPr/>
          <p:nvPr/>
        </p:nvSpPr>
        <p:spPr>
          <a:xfrm>
            <a:off x="7804233" y="307787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14285F2-0757-716A-9161-6C6DAC26765C}"/>
              </a:ext>
            </a:extLst>
          </p:cNvPr>
          <p:cNvSpPr/>
          <p:nvPr/>
        </p:nvSpPr>
        <p:spPr>
          <a:xfrm>
            <a:off x="7804233" y="3087179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breakage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957012F-8AF5-4BE1-E5A5-040275458497}"/>
              </a:ext>
            </a:extLst>
          </p:cNvPr>
          <p:cNvSpPr/>
          <p:nvPr/>
        </p:nvSpPr>
        <p:spPr>
          <a:xfrm>
            <a:off x="1210144" y="3787541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bag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89916BC-3E1A-52D6-5850-85DFAB4F5576}"/>
              </a:ext>
            </a:extLst>
          </p:cNvPr>
          <p:cNvSpPr/>
          <p:nvPr/>
        </p:nvSpPr>
        <p:spPr>
          <a:xfrm>
            <a:off x="4505147" y="3784130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EF4D264-EFA9-6259-08A6-C852D38F2CAD}"/>
              </a:ext>
            </a:extLst>
          </p:cNvPr>
          <p:cNvSpPr/>
          <p:nvPr/>
        </p:nvSpPr>
        <p:spPr>
          <a:xfrm>
            <a:off x="5174568" y="3779927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age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0F87538-584E-A44F-55DB-664279FB25D7}"/>
              </a:ext>
            </a:extLst>
          </p:cNvPr>
          <p:cNvSpPr/>
          <p:nvPr/>
        </p:nvSpPr>
        <p:spPr>
          <a:xfrm>
            <a:off x="6985441" y="3764263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4624FD7-F571-BA76-B3C3-B7C8CA95E1CA}"/>
              </a:ext>
            </a:extLst>
          </p:cNvPr>
          <p:cNvSpPr/>
          <p:nvPr/>
        </p:nvSpPr>
        <p:spPr>
          <a:xfrm>
            <a:off x="7804233" y="3770619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4E78FA5-2A3B-D8F5-BE02-C760BE9E0AF6}"/>
              </a:ext>
            </a:extLst>
          </p:cNvPr>
          <p:cNvSpPr/>
          <p:nvPr/>
        </p:nvSpPr>
        <p:spPr>
          <a:xfrm>
            <a:off x="7804233" y="377992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baggage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4F1F888-D2BF-A8F3-BBDD-73E5645E93F3}"/>
              </a:ext>
            </a:extLst>
          </p:cNvPr>
          <p:cNvSpPr/>
          <p:nvPr/>
        </p:nvSpPr>
        <p:spPr>
          <a:xfrm>
            <a:off x="1210147" y="4465374"/>
            <a:ext cx="3224053" cy="1826147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verb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0A3CDE4B-AC8C-FCC6-BE13-1EF4A75AE4AB}"/>
              </a:ext>
            </a:extLst>
          </p:cNvPr>
          <p:cNvSpPr/>
          <p:nvPr/>
        </p:nvSpPr>
        <p:spPr>
          <a:xfrm>
            <a:off x="4505147" y="4465374"/>
            <a:ext cx="529685" cy="1836583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1343073-D37E-6F61-70B7-9DC7753CB914}"/>
              </a:ext>
            </a:extLst>
          </p:cNvPr>
          <p:cNvSpPr/>
          <p:nvPr/>
        </p:nvSpPr>
        <p:spPr>
          <a:xfrm>
            <a:off x="5174568" y="4449449"/>
            <a:ext cx="1671136" cy="182614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age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1695371-823F-137C-D9A6-91F33315F2C0}"/>
              </a:ext>
            </a:extLst>
          </p:cNvPr>
          <p:cNvSpPr/>
          <p:nvPr/>
        </p:nvSpPr>
        <p:spPr>
          <a:xfrm>
            <a:off x="6985441" y="4433784"/>
            <a:ext cx="609354" cy="1836583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0BF5645-E02D-074E-014F-0254178DFA74}"/>
              </a:ext>
            </a:extLst>
          </p:cNvPr>
          <p:cNvSpPr/>
          <p:nvPr/>
        </p:nvSpPr>
        <p:spPr>
          <a:xfrm>
            <a:off x="7804233" y="4440141"/>
            <a:ext cx="3612705" cy="1826147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86F6491-E8A7-647C-491E-2B2E857AF50C}"/>
              </a:ext>
            </a:extLst>
          </p:cNvPr>
          <p:cNvSpPr/>
          <p:nvPr/>
        </p:nvSpPr>
        <p:spPr>
          <a:xfrm>
            <a:off x="7804233" y="4449448"/>
            <a:ext cx="3612705" cy="1826147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noun meaning the result of that verb</a:t>
            </a:r>
            <a:endParaRPr lang="en-GB" sz="3600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28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DC8D1-468A-143A-E0CB-A9C3983DF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067B14F-5B76-CAFA-5432-9143A889D2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917620-190B-B94B-3D2B-CE2F98F025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279285-F9F4-438E-E35B-6815374067A8}"/>
              </a:ext>
            </a:extLst>
          </p:cNvPr>
          <p:cNvSpPr txBox="1"/>
          <p:nvPr/>
        </p:nvSpPr>
        <p:spPr>
          <a:xfrm>
            <a:off x="3302684" y="1012956"/>
            <a:ext cx="8199791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Many ‑age words cannot be easily split by modern pupils (courage, village), because the root comes directly from French. (Bound bases.)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Many ‑age words answer the question: “How much?” or “How many?”</a:t>
            </a:r>
          </a:p>
          <a:p>
            <a:pPr marL="457200" indent="890588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acreage → how much land</a:t>
            </a:r>
          </a:p>
          <a:p>
            <a:pPr marL="457200" indent="890588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tonnage → how much weight</a:t>
            </a:r>
          </a:p>
          <a:p>
            <a:pPr marL="457200" indent="890588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footage → how much film</a:t>
            </a:r>
          </a:p>
          <a:p>
            <a:pPr marL="457200" indent="890588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mileage → how many miles</a:t>
            </a:r>
          </a:p>
          <a:p>
            <a:pPr marL="457200" indent="890588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voltage → how many volts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08F815-D18C-C878-E847-FC21ECD09F01}"/>
              </a:ext>
            </a:extLst>
          </p:cNvPr>
          <p:cNvSpPr txBox="1"/>
          <p:nvPr/>
        </p:nvSpPr>
        <p:spPr>
          <a:xfrm>
            <a:off x="14495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72F61EA4-B768-8CC4-8943-3DA68FC5B2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41ACBCED-8DFE-75C9-C1F7-E529E00942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1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package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863119" y="40963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pack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420236" y="40963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age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7926095" y="423675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56558" y="426255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863119" y="5064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pack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1993671" y="409631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package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420237" y="50649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022203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storage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store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2FEF23-555A-C4E8-56DD-50179CE572A5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store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storage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AD92C1E-6702-5F8B-5321-8B2F83BC006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333" y="932552"/>
            <a:ext cx="3625013" cy="338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F6DBDA-AE6C-B26F-6A77-C50E706C75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8B7E7F2-85F7-6A21-0A9A-2B2DD726C8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35122F-FE56-89DA-A1B8-CB2F2DA517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E1B37D-9DFE-3AFF-552C-922330467163}"/>
              </a:ext>
            </a:extLst>
          </p:cNvPr>
          <p:cNvSpPr txBox="1"/>
          <p:nvPr/>
        </p:nvSpPr>
        <p:spPr>
          <a:xfrm>
            <a:off x="2946718" y="20182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storage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41C8D92-9B7C-E225-08AB-15D8C4A4F6BC}"/>
              </a:ext>
            </a:extLst>
          </p:cNvPr>
          <p:cNvSpPr txBox="1">
            <a:spLocks/>
          </p:cNvSpPr>
          <p:nvPr/>
        </p:nvSpPr>
        <p:spPr>
          <a:xfrm>
            <a:off x="6216596" y="1836520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store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63918B7D-D6C3-2862-657F-A819B514274A}"/>
              </a:ext>
            </a:extLst>
          </p:cNvPr>
          <p:cNvSpPr/>
          <p:nvPr/>
        </p:nvSpPr>
        <p:spPr>
          <a:xfrm>
            <a:off x="4747033" y="193772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6A830A1-B926-D532-30A5-E38F9F77E975}"/>
              </a:ext>
            </a:extLst>
          </p:cNvPr>
          <p:cNvSpPr txBox="1">
            <a:spLocks/>
          </p:cNvSpPr>
          <p:nvPr/>
        </p:nvSpPr>
        <p:spPr>
          <a:xfrm>
            <a:off x="6216596" y="280511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store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02027ED-1320-0B28-E4A7-2E78DEA8F8BA}"/>
              </a:ext>
            </a:extLst>
          </p:cNvPr>
          <p:cNvSpPr txBox="1">
            <a:spLocks/>
          </p:cNvSpPr>
          <p:nvPr/>
        </p:nvSpPr>
        <p:spPr>
          <a:xfrm>
            <a:off x="2284146" y="17714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storage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16AD36E-1252-9EBB-3078-26E6BD6149A9}"/>
              </a:ext>
            </a:extLst>
          </p:cNvPr>
          <p:cNvSpPr txBox="1">
            <a:spLocks/>
          </p:cNvSpPr>
          <p:nvPr/>
        </p:nvSpPr>
        <p:spPr>
          <a:xfrm>
            <a:off x="8757576" y="1836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29F6D4A0-69CA-E239-A7A8-85D303E021B1}"/>
              </a:ext>
            </a:extLst>
          </p:cNvPr>
          <p:cNvSpPr/>
          <p:nvPr/>
        </p:nvSpPr>
        <p:spPr>
          <a:xfrm>
            <a:off x="8263435" y="197695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3E997FB-2371-5F29-D8F8-487B32675734}"/>
              </a:ext>
            </a:extLst>
          </p:cNvPr>
          <p:cNvSpPr txBox="1">
            <a:spLocks/>
          </p:cNvSpPr>
          <p:nvPr/>
        </p:nvSpPr>
        <p:spPr>
          <a:xfrm>
            <a:off x="8757576" y="2786530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DA245960-1B2F-997B-D32C-93D34755D05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E90FCE-907B-BA95-DE1F-5D9E5BB1F310}"/>
              </a:ext>
            </a:extLst>
          </p:cNvPr>
          <p:cNvSpPr txBox="1"/>
          <p:nvPr/>
        </p:nvSpPr>
        <p:spPr>
          <a:xfrm>
            <a:off x="3250206" y="3669230"/>
            <a:ext cx="494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is the E?</a:t>
            </a:r>
            <a:endParaRPr lang="en-GB" sz="3200" u="sng" dirty="0">
              <a:solidFill>
                <a:schemeClr val="bg1"/>
              </a:solidFill>
            </a:endParaRP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290076B6-0060-57F5-FDE6-F985A362ACBE}"/>
              </a:ext>
            </a:extLst>
          </p:cNvPr>
          <p:cNvSpPr/>
          <p:nvPr/>
        </p:nvSpPr>
        <p:spPr>
          <a:xfrm rot="16898636">
            <a:off x="6679752" y="2967545"/>
            <a:ext cx="1469299" cy="247620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6BBA4D-53DD-DF13-AE73-8AC7966C009E}"/>
              </a:ext>
            </a:extLst>
          </p:cNvPr>
          <p:cNvSpPr txBox="1"/>
          <p:nvPr/>
        </p:nvSpPr>
        <p:spPr>
          <a:xfrm>
            <a:off x="649604" y="4492114"/>
            <a:ext cx="108927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Suffix ‑age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27635594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drainage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drain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drain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</a:rPr>
              <a:t>drainage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7319" y="1001282"/>
            <a:ext cx="4689072" cy="3697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07742" y="138657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average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7061663" y="3355027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2916559" y="352126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7061663" y="432362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truth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453672" y="335502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average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9602643" y="33550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9108502" y="349546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9602643" y="4305037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672" y="1298635"/>
            <a:ext cx="1483412" cy="191127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0D3D235-3BEC-48C8-04D9-638E7D6FFFE8}"/>
              </a:ext>
            </a:extLst>
          </p:cNvPr>
          <p:cNvSpPr txBox="1">
            <a:spLocks/>
          </p:cNvSpPr>
          <p:nvPr/>
        </p:nvSpPr>
        <p:spPr>
          <a:xfrm>
            <a:off x="4520683" y="33499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(ad)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2A83F2-6714-B9E9-37A0-CE8B3C267E03}"/>
              </a:ext>
            </a:extLst>
          </p:cNvPr>
          <p:cNvSpPr txBox="1">
            <a:spLocks/>
          </p:cNvSpPr>
          <p:nvPr/>
        </p:nvSpPr>
        <p:spPr>
          <a:xfrm>
            <a:off x="4520683" y="43185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towards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51C0489E-739D-4A1A-0456-00906FB7D75F}"/>
              </a:ext>
            </a:extLst>
          </p:cNvPr>
          <p:cNvSpPr/>
          <p:nvPr/>
        </p:nvSpPr>
        <p:spPr>
          <a:xfrm>
            <a:off x="6567522" y="34904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243DABC-BD3F-62DE-7E61-4F5EDC90EE38}"/>
              </a:ext>
            </a:extLst>
          </p:cNvPr>
          <p:cNvSpPr txBox="1">
            <a:spLocks/>
          </p:cNvSpPr>
          <p:nvPr/>
        </p:nvSpPr>
        <p:spPr>
          <a:xfrm>
            <a:off x="637674" y="5255048"/>
            <a:ext cx="10792326" cy="1176610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Average comes from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shipwrecks! In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medieval times, when cargo was thrown overboard to save a ship, the loss was shared fairly among all merchants. That system was called “general average”.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manage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age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manage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714375" y="117656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bagage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age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baggage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433000" y="14068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A071F-1460-7A23-BDFF-8A836B91127C}"/>
              </a:ext>
            </a:extLst>
          </p:cNvPr>
          <p:cNvSpPr txBox="1"/>
          <p:nvPr/>
        </p:nvSpPr>
        <p:spPr>
          <a:xfrm>
            <a:off x="834897" y="5512734"/>
            <a:ext cx="10881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2: Double the consonant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ABADC-E830-AC8D-D87E-9D190F5A8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27B5BC1-AB5F-FB2D-1570-EB3E16FFB7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F75D9-3ECA-F610-007E-4F901F469AB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E183F7-F0E1-BEAB-BB7D-D296EEB3FF3B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FBC4761-AD3A-CAF8-E178-56377EF3FE9B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ville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9BFDFA-B468-EBD7-CA33-7CA2D6E6FDA4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B7DA5B0-3292-3C66-B262-4ACDC86FF374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6961DF-9F79-0BF3-C078-6227E2CC6EB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villeage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BA3F115-80D6-B92E-2CB8-316D76B3146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11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085CB-5B88-BEB0-79DA-7FF04677C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AF53976-3D1D-FE09-9607-F700A59869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2E42C4F-24B6-A527-D291-930351A2A91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A40D3C-C479-3AF7-3C70-5253EF72C3C8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F13EFBD6-16C3-A7D3-3DF0-8F8230464C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3AEDACD-CF51-0337-9F5A-DC70F32CB5DA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ville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532E2CC-CE5A-5FA9-35A1-7EE522B8783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age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89832F9-014C-1EF7-28ED-D6DCE9D7BB59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E80E9C-D55D-20F7-C901-61DB9E2B62A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village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C0AED95B-62A5-AE0A-4CD4-3010AE93AD8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EF0AD4-B50D-BD5C-4225-0FA69D30CB83}"/>
              </a:ext>
            </a:extLst>
          </p:cNvPr>
          <p:cNvSpPr txBox="1"/>
          <p:nvPr/>
        </p:nvSpPr>
        <p:spPr>
          <a:xfrm>
            <a:off x="604059" y="125220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DE23F6-9C8C-5428-90DF-D3C9766FDC82}"/>
              </a:ext>
            </a:extLst>
          </p:cNvPr>
          <p:cNvSpPr txBox="1"/>
          <p:nvPr/>
        </p:nvSpPr>
        <p:spPr>
          <a:xfrm>
            <a:off x="373147" y="4886462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E.</a:t>
            </a:r>
          </a:p>
        </p:txBody>
      </p:sp>
    </p:spTree>
    <p:extLst>
      <p:ext uri="{BB962C8B-B14F-4D97-AF65-F5344CB8AC3E}">
        <p14:creationId xmlns:p14="http://schemas.microsoft.com/office/powerpoint/2010/main" val="382731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DBD160-4871-643E-96E4-83D98C04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A4B0126-0DD5-DD31-6729-30BDAA0B9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3D8EE7D-7985-12B2-6003-98C38DC83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5DE520D-7F76-DFED-13FE-090A0D10BA74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7C7CA1-0825-514C-E4A3-8BACD92133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DB3312-7034-4BB4-C698-286FBF003376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dirty="0" err="1">
                <a:solidFill>
                  <a:schemeClr val="bg1"/>
                </a:solidFill>
              </a:rPr>
              <a:t>vilage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averege</a:t>
            </a:r>
            <a:r>
              <a:rPr lang="en-GB" sz="3200" dirty="0">
                <a:solidFill>
                  <a:schemeClr val="bg1"/>
                </a:solidFill>
              </a:rPr>
              <a:t> improved as children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showed </a:t>
            </a:r>
            <a:r>
              <a:rPr lang="en-GB" sz="3200" dirty="0" err="1">
                <a:solidFill>
                  <a:schemeClr val="bg1"/>
                </a:solidFill>
              </a:rPr>
              <a:t>coureage</a:t>
            </a:r>
            <a:r>
              <a:rPr lang="en-GB" sz="3200" dirty="0">
                <a:solidFill>
                  <a:schemeClr val="bg1"/>
                </a:solidFill>
              </a:rPr>
              <a:t> in </a:t>
            </a:r>
            <a:r>
              <a:rPr lang="en-GB" sz="3200" dirty="0" err="1">
                <a:solidFill>
                  <a:schemeClr val="bg1"/>
                </a:solidFill>
              </a:rPr>
              <a:t>langage</a:t>
            </a:r>
            <a:r>
              <a:rPr lang="en-GB" sz="3200" dirty="0">
                <a:solidFill>
                  <a:schemeClr val="bg1"/>
                </a:solidFill>
              </a:rPr>
              <a:t> tests.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1E7F5B2-E906-4966-5D8B-133F3FCD665E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51559A4-7D33-1C06-B501-3BACDF8A8E54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CC06A49-C7C5-E341-87D1-C05194718A1C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village average improved as children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showed courage in language tests.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2EEC1C-7A33-E100-ADFC-963FF0F6CE51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village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average</a:t>
            </a:r>
            <a:r>
              <a:rPr lang="en-GB" sz="3200" dirty="0">
                <a:solidFill>
                  <a:schemeClr val="bg1"/>
                </a:solidFill>
              </a:rPr>
              <a:t> improved as children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showed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courage</a:t>
            </a:r>
            <a:r>
              <a:rPr lang="en-GB" sz="3200" dirty="0">
                <a:solidFill>
                  <a:schemeClr val="bg1"/>
                </a:solidFill>
              </a:rPr>
              <a:t> in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language</a:t>
            </a:r>
            <a:r>
              <a:rPr lang="en-GB" sz="3200" dirty="0">
                <a:solidFill>
                  <a:schemeClr val="bg1"/>
                </a:solidFill>
              </a:rPr>
              <a:t> tests.</a:t>
            </a:r>
          </a:p>
        </p:txBody>
      </p:sp>
    </p:spTree>
    <p:extLst>
      <p:ext uri="{BB962C8B-B14F-4D97-AF65-F5344CB8AC3E}">
        <p14:creationId xmlns:p14="http://schemas.microsoft.com/office/powerpoint/2010/main" val="27688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dirty="0" err="1">
                <a:solidFill>
                  <a:schemeClr val="bg1"/>
                </a:solidFill>
              </a:rPr>
              <a:t>dameged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dirty="0" err="1">
                <a:solidFill>
                  <a:schemeClr val="bg1"/>
                </a:solidFill>
              </a:rPr>
              <a:t>pakage</a:t>
            </a:r>
            <a:r>
              <a:rPr lang="en-GB" sz="3200" dirty="0">
                <a:solidFill>
                  <a:schemeClr val="bg1"/>
                </a:solidFill>
              </a:rPr>
              <a:t> caused </a:t>
            </a:r>
            <a:r>
              <a:rPr lang="en-GB" sz="3200" dirty="0" err="1">
                <a:solidFill>
                  <a:schemeClr val="bg1"/>
                </a:solidFill>
              </a:rPr>
              <a:t>bagage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 err="1">
                <a:solidFill>
                  <a:schemeClr val="bg1"/>
                </a:solidFill>
              </a:rPr>
              <a:t>breakkage</a:t>
            </a:r>
            <a:r>
              <a:rPr lang="en-GB" sz="3200" dirty="0">
                <a:solidFill>
                  <a:schemeClr val="bg1"/>
                </a:solidFill>
              </a:rPr>
              <a:t> to other items during delivery.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damaged package caused baggage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breakage to other items during delivery.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damaged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package</a:t>
            </a:r>
            <a:r>
              <a:rPr lang="en-GB" sz="3200" dirty="0">
                <a:solidFill>
                  <a:schemeClr val="bg1"/>
                </a:solidFill>
              </a:rPr>
              <a:t> caused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baggage</a:t>
            </a:r>
            <a:r>
              <a:rPr lang="en-GB" sz="3200" dirty="0">
                <a:solidFill>
                  <a:schemeClr val="bg1"/>
                </a:solidFill>
              </a:rPr>
              <a:t>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breakage</a:t>
            </a:r>
            <a:r>
              <a:rPr lang="en-GB" sz="3200" dirty="0">
                <a:solidFill>
                  <a:schemeClr val="bg1"/>
                </a:solidFill>
              </a:rPr>
              <a:t> to other items during delivery.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B8BD001-D1BF-15BA-240B-2128BE3E4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1BDE9FB-A4B9-A715-DC86-E95DE50933B8}"/>
              </a:ext>
            </a:extLst>
          </p:cNvPr>
          <p:cNvSpPr/>
          <p:nvPr/>
        </p:nvSpPr>
        <p:spPr>
          <a:xfrm>
            <a:off x="2110821" y="163802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0BDD8ED-8352-F9EE-56E2-364FEE650E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7295" y="1690630"/>
            <a:ext cx="7346057" cy="3852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village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average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baggage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package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damage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drainage 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storage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courage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manage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coverage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language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breakage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223151-7906-ED3A-E585-0A5B922CDC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A941F15-B902-E37C-3398-24B4D8E48298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resolved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solve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BAD103-C312-06AD-690E-DD02FD420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45FCDA82-B42F-180C-B08B-92BC511F1B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EEE7DA2-8D19-96EE-D843-3EE424F79D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881346"/>
              </p:ext>
            </p:extLst>
          </p:nvPr>
        </p:nvGraphicFramePr>
        <p:xfrm>
          <a:off x="3288065" y="1414253"/>
          <a:ext cx="5615868" cy="5221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71CD8572-E651-16A7-5B0E-9A2EE334C598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AC8AFC2-C169-101F-F525-FA3441CEEE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18DE99D-A138-22FF-065D-684D065C8D18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441892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84B584-CE09-8EC3-5CDF-45F7E6F6D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8236F0B-BEE3-D364-747A-82C2493B68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07C11D3-2842-1136-F143-21C8EDEC19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7667813"/>
              </p:ext>
            </p:extLst>
          </p:nvPr>
        </p:nvGraphicFramePr>
        <p:xfrm>
          <a:off x="3288065" y="1414253"/>
          <a:ext cx="5615868" cy="5221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6E87638-897D-5104-3108-609FA28CFAA4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83EE30D-B96F-9D32-B383-A839D6531D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FBD419-E1B3-2326-3FD9-B577E3486091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191896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99EF24-521E-834E-11D9-FAC095C3FB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D265CD7-453A-BD51-896B-E8E96DB9D2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DF3230C-2F82-BBEA-31C5-2E863A9CC4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2832829"/>
              </p:ext>
            </p:extLst>
          </p:nvPr>
        </p:nvGraphicFramePr>
        <p:xfrm>
          <a:off x="3288065" y="1414253"/>
          <a:ext cx="5615868" cy="5221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A18E6F1-7284-BA1C-CD11-17EEBAF846CB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DAB7A8E-49BF-1561-07D0-35DBB4B0D15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5E7D696-3F7C-E0B1-3F9C-1D894987DB18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288551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3CC95D-5094-96B5-D5FB-7E0403577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9F511DC-5080-D3CD-8AD0-5414EBFD6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A80D5D8-443D-5394-6347-EA8D818268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257974"/>
              </p:ext>
            </p:extLst>
          </p:nvPr>
        </p:nvGraphicFramePr>
        <p:xfrm>
          <a:off x="3288065" y="1414253"/>
          <a:ext cx="5615868" cy="5221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B348F39-BB92-8C26-47F0-843089B687DB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34C7A5F-D429-C851-6B0B-80A003D929E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A184A6CF-FAE5-F4E3-D345-067671814913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2134461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F038A3-02E1-9F4C-07F1-2A513684A6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DBAFB402-14B4-DBB7-E8CA-9FC7F18C6A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2E53FA-116F-6CD5-7C31-648961530E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8120393"/>
              </p:ext>
            </p:extLst>
          </p:nvPr>
        </p:nvGraphicFramePr>
        <p:xfrm>
          <a:off x="3288065" y="1414253"/>
          <a:ext cx="5615868" cy="5221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ure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58E4564-E1B7-FBA2-DCEF-6BA2A5FBFDB0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AC6E5CD-0F56-50E3-6ED7-AD75FFDA09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AE507B6-C78A-8F30-FBD1-96A76B8E8B13}"/>
              </a:ext>
            </a:extLst>
          </p:cNvPr>
          <p:cNvSpPr txBox="1">
            <a:spLocks/>
          </p:cNvSpPr>
          <p:nvPr/>
        </p:nvSpPr>
        <p:spPr>
          <a:xfrm>
            <a:off x="1340655" y="370478"/>
            <a:ext cx="9650027" cy="927305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496443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1992</Words>
  <Application>Microsoft Office PowerPoint</Application>
  <PresentationFormat>Widescreen</PresentationFormat>
  <Paragraphs>665</Paragraphs>
  <Slides>38</Slides>
  <Notes>27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47</cp:revision>
  <dcterms:created xsi:type="dcterms:W3CDTF">2022-05-31T09:42:07Z</dcterms:created>
  <dcterms:modified xsi:type="dcterms:W3CDTF">2026-06-02T10:37:48Z</dcterms:modified>
</cp:coreProperties>
</file>