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59" r:id="rId2"/>
    <p:sldId id="274" r:id="rId3"/>
    <p:sldId id="365" r:id="rId4"/>
    <p:sldId id="281" r:id="rId5"/>
    <p:sldId id="366" r:id="rId6"/>
    <p:sldId id="368" r:id="rId7"/>
    <p:sldId id="367" r:id="rId8"/>
    <p:sldId id="369" r:id="rId9"/>
    <p:sldId id="370" r:id="rId10"/>
    <p:sldId id="372" r:id="rId11"/>
    <p:sldId id="361" r:id="rId12"/>
    <p:sldId id="371" r:id="rId13"/>
    <p:sldId id="270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398F99-3354-4311-B714-4CCFDFF7C90B}" v="4" dt="2026-06-02T10:38:45.9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5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delSld modSld">
      <pc:chgData name="Glen Jones" userId="e846aaca-4b24-4b13-b0d0-f2308e16b284" providerId="ADAL" clId="{ED47ACC3-9597-4D89-A1DC-43CF280EF274}" dt="2026-06-02T10:39:26.300" v="76" actId="179"/>
      <pc:docMkLst>
        <pc:docMk/>
      </pc:docMkLst>
      <pc:sldChg chg="modSp mod">
        <pc:chgData name="Glen Jones" userId="e846aaca-4b24-4b13-b0d0-f2308e16b284" providerId="ADAL" clId="{ED47ACC3-9597-4D89-A1DC-43CF280EF274}" dt="2026-06-02T10:39:26.300" v="76" actId="179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6-02T10:39:26.300" v="76" actId="179"/>
          <ac:spMkLst>
            <pc:docMk/>
            <pc:sldMk cId="0" sldId="270"/>
            <ac:spMk id="5" creationId="{D904D6C1-734D-0AB9-F629-AB913652AEC5}"/>
          </ac:spMkLst>
        </pc:spChg>
      </pc:sldChg>
      <pc:sldChg chg="modSp">
        <pc:chgData name="Glen Jones" userId="e846aaca-4b24-4b13-b0d0-f2308e16b284" providerId="ADAL" clId="{ED47ACC3-9597-4D89-A1DC-43CF280EF274}" dt="2026-06-02T10:38:45.998" v="73" actId="20577"/>
        <pc:sldMkLst>
          <pc:docMk/>
          <pc:sldMk cId="511802131" sldId="366"/>
        </pc:sldMkLst>
        <pc:spChg chg="mod">
          <ac:chgData name="Glen Jones" userId="e846aaca-4b24-4b13-b0d0-f2308e16b284" providerId="ADAL" clId="{ED47ACC3-9597-4D89-A1DC-43CF280EF274}" dt="2026-06-02T10:38:43.511" v="71" actId="20577"/>
          <ac:spMkLst>
            <pc:docMk/>
            <pc:sldMk cId="511802131" sldId="366"/>
            <ac:spMk id="8" creationId="{59994DBB-95A3-2A6E-B890-26676B5F628B}"/>
          </ac:spMkLst>
        </pc:spChg>
        <pc:spChg chg="mod">
          <ac:chgData name="Glen Jones" userId="e846aaca-4b24-4b13-b0d0-f2308e16b284" providerId="ADAL" clId="{ED47ACC3-9597-4D89-A1DC-43CF280EF274}" dt="2026-06-02T10:38:45.998" v="73" actId="20577"/>
          <ac:spMkLst>
            <pc:docMk/>
            <pc:sldMk cId="511802131" sldId="366"/>
            <ac:spMk id="9" creationId="{CAB10E70-209A-1544-87DC-D6CDAA921D9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Nestled amidst vibrant thisles and alien castles, lived Emile.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23205" y="352654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adventurous spirits often led them to the distant ilands.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3" y="481249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 mysterious gostly presence enveloped the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area, leaving Emile feeling a tinge of dout.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822955" y="208157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Nestled amidst vibrant this</a:t>
            </a:r>
            <a:r>
              <a:rPr lang="en-GB" sz="3600" u="sng" dirty="0">
                <a:solidFill>
                  <a:srgbClr val="FF0000"/>
                </a:solidFill>
              </a:rPr>
              <a:t>t</a:t>
            </a:r>
            <a:r>
              <a:rPr lang="en-GB" sz="3600" dirty="0">
                <a:solidFill>
                  <a:schemeClr val="bg1"/>
                </a:solidFill>
              </a:rPr>
              <a:t>les and alien castles, lived Emile.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23204" y="350586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adventurous spirits often led them to the distant i</a:t>
            </a:r>
            <a:r>
              <a:rPr lang="en-GB" sz="3600" u="sng" dirty="0">
                <a:solidFill>
                  <a:srgbClr val="FF0000"/>
                </a:solidFill>
              </a:rPr>
              <a:t>s</a:t>
            </a:r>
            <a:r>
              <a:rPr lang="en-GB" sz="3600" dirty="0">
                <a:solidFill>
                  <a:schemeClr val="bg1"/>
                </a:solidFill>
              </a:rPr>
              <a:t>lands.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822955" y="480902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 mysterious g</a:t>
            </a:r>
            <a:r>
              <a:rPr lang="en-GB" sz="3600" u="sng" dirty="0">
                <a:solidFill>
                  <a:srgbClr val="FF0000"/>
                </a:solidFill>
              </a:rPr>
              <a:t>h</a:t>
            </a:r>
            <a:r>
              <a:rPr lang="en-GB" sz="3600" dirty="0">
                <a:solidFill>
                  <a:schemeClr val="bg1"/>
                </a:solidFill>
              </a:rPr>
              <a:t>ostly presence enveloped the area, leaving Emile feeling a tinge of dou</a:t>
            </a:r>
            <a:r>
              <a:rPr lang="en-GB" sz="3600" u="sng" dirty="0">
                <a:solidFill>
                  <a:srgbClr val="FF0000"/>
                </a:solidFill>
              </a:rPr>
              <a:t>b</a:t>
            </a:r>
            <a:r>
              <a:rPr lang="en-GB" sz="3600" dirty="0">
                <a:solidFill>
                  <a:schemeClr val="bg1"/>
                </a:solidFill>
              </a:rPr>
              <a:t>t.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meolns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murbc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teascl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danils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41332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thistle 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castle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island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lamb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numb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crumb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solemn </a:t>
            </a:r>
            <a:endParaRPr lang="fr-FR" sz="4800" dirty="0">
              <a:latin typeface="Andika" panose="02000000000000000000" pitchFamily="2" charset="0"/>
            </a:endParaRP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C07E10B-39EC-85FE-4E57-723B5E5E789B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meolns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D554B28-FC3A-B738-A867-B3A5B693A3B1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murbc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0973E4F-5A3B-F7D1-5EC5-C4E00BABBE04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teascl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D8D0B8-2CA3-F58C-66EE-11463694E772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danils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8218C2-2117-4270-1045-836FE65B8770}"/>
              </a:ext>
            </a:extLst>
          </p:cNvPr>
          <p:cNvSpPr txBox="1"/>
          <p:nvPr/>
        </p:nvSpPr>
        <p:spPr>
          <a:xfrm>
            <a:off x="9255277" y="2394857"/>
            <a:ext cx="2844987" cy="41332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thistle 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4. castle</a:t>
            </a: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1. island</a:t>
            </a: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lamb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numb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2. crumb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3. solemn </a:t>
            </a:r>
            <a:endParaRPr lang="fr-FR" sz="4800" dirty="0">
              <a:solidFill>
                <a:srgbClr val="7030A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AAA3FBB-E39A-2422-4E35-51D012144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46D1AFA-31FC-4026-6D53-5D6DE7ADBF1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DE7745B-DEA6-040A-BD12-13907B65FC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1829" y="1957632"/>
            <a:ext cx="2816827" cy="3541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doubt 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thistle 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castle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island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lamb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numb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5876" y="1984375"/>
            <a:ext cx="2816827" cy="364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crumb</a:t>
            </a:r>
          </a:p>
          <a:p>
            <a:pPr marL="811213" indent="-811213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solemn </a:t>
            </a:r>
          </a:p>
          <a:p>
            <a:pPr marL="811213" indent="-811213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knight</a:t>
            </a:r>
          </a:p>
          <a:p>
            <a:pPr marL="811213" indent="-811213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knock</a:t>
            </a:r>
          </a:p>
          <a:p>
            <a:pPr marL="811213" indent="-811213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loch</a:t>
            </a:r>
          </a:p>
          <a:p>
            <a:pPr marL="811213" indent="-811213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ghost</a:t>
            </a:r>
            <a:endParaRPr lang="en-GB" altLang="en-US" sz="2800" dirty="0">
              <a:solidFill>
                <a:srgbClr val="000000"/>
              </a:solidFill>
              <a:latin typeface="Andika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7E483-AA68-7FE1-2DCD-10620CF6D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F5CA33-EDDE-C276-EDF9-226286D400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D275585-C9ED-4839-5DB3-55B047C66B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1368628-DC14-B59B-F5C9-EE49B3D973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7CAD17D-D16B-9D4D-7001-11DE4AB631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41984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Silent letters.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agram&#10;&#10;Description automatically generated">
            <a:extLst>
              <a:ext uri="{FF2B5EF4-FFF2-40B4-BE49-F238E27FC236}">
                <a16:creationId xmlns:a16="http://schemas.microsoft.com/office/drawing/2014/main" id="{FBC62369-993A-B181-45B2-0A9F5ABC4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588" y="385483"/>
            <a:ext cx="11456894" cy="608064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6150A0F6-A7F8-0C62-BA83-7C1DCF2DD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141" y="3919099"/>
            <a:ext cx="2519082" cy="29389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9656B7-BF12-DCF6-ECDB-28B3A7630CB3}"/>
              </a:ext>
            </a:extLst>
          </p:cNvPr>
          <p:cNvSpPr txBox="1"/>
          <p:nvPr/>
        </p:nvSpPr>
        <p:spPr>
          <a:xfrm>
            <a:off x="914400" y="2205604"/>
            <a:ext cx="10437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Does anyone know what a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silent letter</a:t>
            </a:r>
            <a:r>
              <a:rPr lang="en-GB" altLang="en-US" sz="3600" dirty="0">
                <a:solidFill>
                  <a:srgbClr val="FFFF00"/>
                </a:solidFill>
                <a:latin typeface="+mj-lt"/>
              </a:rPr>
              <a:t> 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is?</a:t>
            </a:r>
            <a:endParaRPr lang="en-GB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BDF52-4F04-3B29-2F10-CC82BB18F7A6}"/>
              </a:ext>
            </a:extLst>
          </p:cNvPr>
          <p:cNvSpPr txBox="1"/>
          <p:nvPr/>
        </p:nvSpPr>
        <p:spPr>
          <a:xfrm>
            <a:off x="1664169" y="3325359"/>
            <a:ext cx="8937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silent letter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is a letter in a word which is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NOT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pronounced.</a:t>
            </a:r>
            <a:endParaRPr lang="en-GB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D821EE-0B53-B37A-954D-BDBFC6490680}"/>
              </a:ext>
            </a:extLst>
          </p:cNvPr>
          <p:cNvSpPr txBox="1"/>
          <p:nvPr/>
        </p:nvSpPr>
        <p:spPr>
          <a:xfrm>
            <a:off x="1460442" y="531851"/>
            <a:ext cx="93452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There are unfortunately a few words with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silent letters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</a:t>
            </a:r>
            <a:endParaRPr lang="en-GB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4B17A3-F6D2-1114-048F-3D44EE2FE60E}"/>
              </a:ext>
            </a:extLst>
          </p:cNvPr>
          <p:cNvSpPr txBox="1"/>
          <p:nvPr/>
        </p:nvSpPr>
        <p:spPr>
          <a:xfrm>
            <a:off x="1664169" y="4999113"/>
            <a:ext cx="8937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think of any words with silent letters?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6602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B6959B3-1AEF-B0D7-B83F-ED5243317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 knight.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5D328B-32C6-8756-9867-E2460D093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536"/>
            <a:ext cx="4219575" cy="63530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“k” at the start?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6862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“k”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4DA7245-60A8-EFEC-110E-6DCB4777C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 ghost.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“h” at the start?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70349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“h”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10" name="Picture 9" descr="A picture containing outdoor, tree&#10;&#10;Description automatically generated">
            <a:extLst>
              <a:ext uri="{FF2B5EF4-FFF2-40B4-BE49-F238E27FC236}">
                <a16:creationId xmlns:a16="http://schemas.microsoft.com/office/drawing/2014/main" id="{6DC2CAF9-78B4-749B-4C75-6A492F0381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2" t="45197" r="28088"/>
          <a:stretch/>
        </p:blipFill>
        <p:spPr>
          <a:xfrm>
            <a:off x="0" y="0"/>
            <a:ext cx="4177329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0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B6959B3-1AEF-B0D7-B83F-ED5243317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an island.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“s”?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6862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“s”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ater, wave, swimming&#10;&#10;Description automatically generated">
            <a:extLst>
              <a:ext uri="{FF2B5EF4-FFF2-40B4-BE49-F238E27FC236}">
                <a16:creationId xmlns:a16="http://schemas.microsoft.com/office/drawing/2014/main" id="{4E76FD6A-5027-4F0B-6AE0-CAC188BE61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9" r="11941"/>
          <a:stretch/>
        </p:blipFill>
        <p:spPr>
          <a:xfrm>
            <a:off x="14090" y="25387"/>
            <a:ext cx="4164253" cy="681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15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CBF8D88-7AAE-4069-DF2C-1EDE5AC0F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 castle.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“t”?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70349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“t”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outdoor, sky, old, city&#10;&#10;Description automatically generated">
            <a:extLst>
              <a:ext uri="{FF2B5EF4-FFF2-40B4-BE49-F238E27FC236}">
                <a16:creationId xmlns:a16="http://schemas.microsoft.com/office/drawing/2014/main" id="{7162944E-25A5-675E-56B3-AF6BDC9B1A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0"/>
          <a:stretch/>
        </p:blipFill>
        <p:spPr>
          <a:xfrm flipH="1">
            <a:off x="0" y="0"/>
            <a:ext cx="4159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80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E852FC8-C217-055A-E55B-43AB15B05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17721"/>
            <a:ext cx="12201563" cy="686566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>
                <a:solidFill>
                  <a:schemeClr val="bg1"/>
                </a:solidFill>
              </a:rPr>
              <a:t>It’s a </a:t>
            </a:r>
            <a:r>
              <a:rPr lang="en-GB" sz="4400" dirty="0">
                <a:solidFill>
                  <a:schemeClr val="bg1"/>
                </a:solidFill>
              </a:rPr>
              <a:t>lamb.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“b” at the end?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6862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“b”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12" name="Picture 11" descr="A picture containing grass, outdoor, field, standing&#10;&#10;Description automatically generated">
            <a:extLst>
              <a:ext uri="{FF2B5EF4-FFF2-40B4-BE49-F238E27FC236}">
                <a16:creationId xmlns:a16="http://schemas.microsoft.com/office/drawing/2014/main" id="{EDB80D8A-E9AE-1F4F-633F-6BD9265205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r="7304"/>
          <a:stretch/>
        </p:blipFill>
        <p:spPr>
          <a:xfrm>
            <a:off x="0" y="-17721"/>
            <a:ext cx="3890682" cy="690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7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B6959B3-1AEF-B0D7-B83F-ED5243317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 thistle.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“t”?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6862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“t”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flower&#10;&#10;Description automatically generated with medium confidence">
            <a:extLst>
              <a:ext uri="{FF2B5EF4-FFF2-40B4-BE49-F238E27FC236}">
                <a16:creationId xmlns:a16="http://schemas.microsoft.com/office/drawing/2014/main" id="{895D4036-8CBE-0F57-8AFC-04E7481C4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7" t="26536" r="16874"/>
          <a:stretch/>
        </p:blipFill>
        <p:spPr>
          <a:xfrm>
            <a:off x="-1" y="1"/>
            <a:ext cx="4248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1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</Words>
  <Application>Microsoft Office PowerPoint</Application>
  <PresentationFormat>Widescreen</PresentationFormat>
  <Paragraphs>100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Andika</vt:lpstr>
      <vt:lpstr>Arial</vt:lpstr>
      <vt:lpstr>Office Theme</vt:lpstr>
      <vt:lpstr> How to Use this Powerpoint</vt:lpstr>
      <vt:lpstr>Silent letters.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42</cp:revision>
  <dcterms:created xsi:type="dcterms:W3CDTF">2022-05-31T09:42:07Z</dcterms:created>
  <dcterms:modified xsi:type="dcterms:W3CDTF">2026-06-02T10:39:29Z</dcterms:modified>
</cp:coreProperties>
</file>