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2"/>
  </p:notesMasterIdLst>
  <p:sldIdLst>
    <p:sldId id="394" r:id="rId2"/>
    <p:sldId id="419" r:id="rId3"/>
    <p:sldId id="421" r:id="rId4"/>
    <p:sldId id="426" r:id="rId5"/>
    <p:sldId id="550" r:id="rId6"/>
    <p:sldId id="551" r:id="rId7"/>
    <p:sldId id="552" r:id="rId8"/>
    <p:sldId id="557" r:id="rId9"/>
    <p:sldId id="554" r:id="rId10"/>
    <p:sldId id="555" r:id="rId11"/>
    <p:sldId id="530" r:id="rId12"/>
    <p:sldId id="531" r:id="rId13"/>
    <p:sldId id="556" r:id="rId14"/>
    <p:sldId id="377" r:id="rId15"/>
    <p:sldId id="375" r:id="rId16"/>
    <p:sldId id="282" r:id="rId17"/>
    <p:sldId id="296" r:id="rId18"/>
    <p:sldId id="298" r:id="rId19"/>
    <p:sldId id="299" r:id="rId20"/>
    <p:sldId id="306" r:id="rId21"/>
    <p:sldId id="316" r:id="rId22"/>
    <p:sldId id="301" r:id="rId23"/>
    <p:sldId id="320" r:id="rId24"/>
    <p:sldId id="322" r:id="rId25"/>
    <p:sldId id="323" r:id="rId26"/>
    <p:sldId id="371" r:id="rId27"/>
    <p:sldId id="372" r:id="rId28"/>
    <p:sldId id="367" r:id="rId29"/>
    <p:sldId id="364" r:id="rId30"/>
    <p:sldId id="270" r:id="rId31"/>
  </p:sldIdLst>
  <p:sldSz cx="12192000" cy="6858000"/>
  <p:notesSz cx="6858000" cy="9144000"/>
  <p:embeddedFontLst>
    <p:embeddedFont>
      <p:font typeface="Andika" panose="02000000000000000000" pitchFamily="2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2414B1-3B1E-43D2-9FBD-2F478F226C08}" v="2" dt="2026-06-02T10:44:16.5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935" autoAdjust="0"/>
  </p:normalViewPr>
  <p:slideViewPr>
    <p:cSldViewPr snapToGrid="0">
      <p:cViewPr varScale="1">
        <p:scale>
          <a:sx n="80" d="100"/>
          <a:sy n="80" d="100"/>
        </p:scale>
        <p:origin x="1260" y="84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44:16.558" v="830"/>
      <pc:docMkLst>
        <pc:docMk/>
      </pc:docMkLst>
      <pc:sldChg chg="addSp delSp modSp mod ord modTransition addAnim delAnim modAnim">
        <pc:chgData name="Glen Jones" userId="e846aaca-4b24-4b13-b0d0-f2308e16b284" providerId="ADAL" clId="{ED47ACC3-9597-4D89-A1DC-43CF280EF274}" dt="2026-05-08T14:31:26.318" v="824" actId="1076"/>
        <pc:sldMkLst>
          <pc:docMk/>
          <pc:sldMk cId="3031364484" sldId="375"/>
        </pc:sldMkLst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5" creationId="{DD48205C-61A5-56AC-9387-D45AA11F50F8}"/>
          </ac:spMkLst>
        </pc:spChg>
        <pc:spChg chg="mod">
          <ac:chgData name="Glen Jones" userId="e846aaca-4b24-4b13-b0d0-f2308e16b284" providerId="ADAL" clId="{ED47ACC3-9597-4D89-A1DC-43CF280EF274}" dt="2026-05-08T14:30:32.665" v="814" actId="12788"/>
          <ac:spMkLst>
            <pc:docMk/>
            <pc:sldMk cId="3031364484" sldId="375"/>
            <ac:spMk id="8" creationId="{797B62D6-0DB3-7BF2-AE2A-E846743E7BA6}"/>
          </ac:spMkLst>
        </pc:spChg>
        <pc:spChg chg="mod">
          <ac:chgData name="Glen Jones" userId="e846aaca-4b24-4b13-b0d0-f2308e16b284" providerId="ADAL" clId="{ED47ACC3-9597-4D89-A1DC-43CF280EF274}" dt="2026-05-08T14:31:13.718" v="822" actId="1076"/>
          <ac:spMkLst>
            <pc:docMk/>
            <pc:sldMk cId="3031364484" sldId="375"/>
            <ac:spMk id="9" creationId="{A59F357A-62DC-20FF-67C6-1A05A3254457}"/>
          </ac:spMkLst>
        </pc:spChg>
        <pc:spChg chg="mod">
          <ac:chgData name="Glen Jones" userId="e846aaca-4b24-4b13-b0d0-f2308e16b284" providerId="ADAL" clId="{ED47ACC3-9597-4D89-A1DC-43CF280EF274}" dt="2026-05-08T14:30:43.612" v="817" actId="12788"/>
          <ac:spMkLst>
            <pc:docMk/>
            <pc:sldMk cId="3031364484" sldId="375"/>
            <ac:spMk id="10" creationId="{AA588616-E54F-A2F8-D156-6DD70B7EEC83}"/>
          </ac:spMkLst>
        </pc:spChg>
        <pc:spChg chg="mod">
          <ac:chgData name="Glen Jones" userId="e846aaca-4b24-4b13-b0d0-f2308e16b284" providerId="ADAL" clId="{ED47ACC3-9597-4D89-A1DC-43CF280EF274}" dt="2026-05-08T14:31:19.848" v="823" actId="14100"/>
          <ac:spMkLst>
            <pc:docMk/>
            <pc:sldMk cId="3031364484" sldId="375"/>
            <ac:spMk id="11" creationId="{DF1B3171-D4AA-B7E1-34AE-85584EA29BB9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13" creationId="{A9E21E66-14F0-44D3-B686-0B6B8F9253B5}"/>
          </ac:spMkLst>
        </pc:spChg>
        <pc:spChg chg="mod">
          <ac:chgData name="Glen Jones" userId="e846aaca-4b24-4b13-b0d0-f2308e16b284" providerId="ADAL" clId="{ED47ACC3-9597-4D89-A1DC-43CF280EF274}" dt="2026-05-08T14:30:32.665" v="814" actId="12788"/>
          <ac:spMkLst>
            <pc:docMk/>
            <pc:sldMk cId="3031364484" sldId="375"/>
            <ac:spMk id="14" creationId="{E8F88145-0E1E-7F6F-6BBF-B95AB41CC189}"/>
          </ac:spMkLst>
        </pc:spChg>
        <pc:spChg chg="mod">
          <ac:chgData name="Glen Jones" userId="e846aaca-4b24-4b13-b0d0-f2308e16b284" providerId="ADAL" clId="{ED47ACC3-9597-4D89-A1DC-43CF280EF274}" dt="2026-05-08T14:31:19.848" v="823" actId="14100"/>
          <ac:spMkLst>
            <pc:docMk/>
            <pc:sldMk cId="3031364484" sldId="375"/>
            <ac:spMk id="15" creationId="{B2FB0A10-7209-6345-E575-730A561E3100}"/>
          </ac:spMkLst>
        </pc:spChg>
        <pc:spChg chg="mod">
          <ac:chgData name="Glen Jones" userId="e846aaca-4b24-4b13-b0d0-f2308e16b284" providerId="ADAL" clId="{ED47ACC3-9597-4D89-A1DC-43CF280EF274}" dt="2026-05-08T14:31:13.718" v="822" actId="1076"/>
          <ac:spMkLst>
            <pc:docMk/>
            <pc:sldMk cId="3031364484" sldId="375"/>
            <ac:spMk id="17" creationId="{441C4527-B84D-2ADB-5833-7F9B07AB4008}"/>
          </ac:spMkLst>
        </pc:spChg>
        <pc:spChg chg="mod">
          <ac:chgData name="Glen Jones" userId="e846aaca-4b24-4b13-b0d0-f2308e16b284" providerId="ADAL" clId="{ED47ACC3-9597-4D89-A1DC-43CF280EF274}" dt="2026-05-08T14:30:43.612" v="817" actId="12788"/>
          <ac:spMkLst>
            <pc:docMk/>
            <pc:sldMk cId="3031364484" sldId="375"/>
            <ac:spMk id="18" creationId="{EBB0ACC8-A6FE-4353-DCE9-780C8DD0D95C}"/>
          </ac:spMkLst>
        </pc:spChg>
        <pc:spChg chg="mod">
          <ac:chgData name="Glen Jones" userId="e846aaca-4b24-4b13-b0d0-f2308e16b284" providerId="ADAL" clId="{ED47ACC3-9597-4D89-A1DC-43CF280EF274}" dt="2026-05-08T14:30:43.612" v="817" actId="12788"/>
          <ac:spMkLst>
            <pc:docMk/>
            <pc:sldMk cId="3031364484" sldId="375"/>
            <ac:spMk id="21" creationId="{834EF50F-BBF3-C912-500C-690B582EF684}"/>
          </ac:spMkLst>
        </pc:spChg>
        <pc:spChg chg="mod">
          <ac:chgData name="Glen Jones" userId="e846aaca-4b24-4b13-b0d0-f2308e16b284" providerId="ADAL" clId="{ED47ACC3-9597-4D89-A1DC-43CF280EF274}" dt="2026-05-08T14:31:19.848" v="823" actId="14100"/>
          <ac:spMkLst>
            <pc:docMk/>
            <pc:sldMk cId="3031364484" sldId="375"/>
            <ac:spMk id="22" creationId="{604C203E-8686-FBE5-2BAD-C25183A5FBC0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23" creationId="{357EA6DF-765B-4643-6474-FC9DA3F85832}"/>
          </ac:spMkLst>
        </pc:spChg>
        <pc:spChg chg="mod">
          <ac:chgData name="Glen Jones" userId="e846aaca-4b24-4b13-b0d0-f2308e16b284" providerId="ADAL" clId="{ED47ACC3-9597-4D89-A1DC-43CF280EF274}" dt="2026-05-08T14:31:02.830" v="821" actId="12788"/>
          <ac:spMkLst>
            <pc:docMk/>
            <pc:sldMk cId="3031364484" sldId="375"/>
            <ac:spMk id="24" creationId="{DB34DE26-9EF3-BA95-D4F1-55E16C9C42F1}"/>
          </ac:spMkLst>
        </pc:spChg>
        <pc:spChg chg="mod">
          <ac:chgData name="Glen Jones" userId="e846aaca-4b24-4b13-b0d0-f2308e16b284" providerId="ADAL" clId="{ED47ACC3-9597-4D89-A1DC-43CF280EF274}" dt="2026-05-08T14:31:02.830" v="821" actId="12788"/>
          <ac:spMkLst>
            <pc:docMk/>
            <pc:sldMk cId="3031364484" sldId="375"/>
            <ac:spMk id="25" creationId="{BC3B5908-262C-7DF8-8F6B-089789545A0A}"/>
          </ac:spMkLst>
        </pc:spChg>
        <pc:spChg chg="mod">
          <ac:chgData name="Glen Jones" userId="e846aaca-4b24-4b13-b0d0-f2308e16b284" providerId="ADAL" clId="{ED47ACC3-9597-4D89-A1DC-43CF280EF274}" dt="2026-05-08T14:30:32.665" v="814" actId="12788"/>
          <ac:spMkLst>
            <pc:docMk/>
            <pc:sldMk cId="3031364484" sldId="375"/>
            <ac:spMk id="26" creationId="{D9DB782C-260C-3033-175A-994E4DF77E43}"/>
          </ac:spMkLst>
        </pc:spChg>
        <pc:spChg chg="mod">
          <ac:chgData name="Glen Jones" userId="e846aaca-4b24-4b13-b0d0-f2308e16b284" providerId="ADAL" clId="{ED47ACC3-9597-4D89-A1DC-43CF280EF274}" dt="2026-05-08T14:31:13.718" v="822" actId="1076"/>
          <ac:spMkLst>
            <pc:docMk/>
            <pc:sldMk cId="3031364484" sldId="375"/>
            <ac:spMk id="27" creationId="{E630E103-51DC-9555-7A28-CEAA86A7F17B}"/>
          </ac:spMkLst>
        </pc:spChg>
        <pc:spChg chg="mod">
          <ac:chgData name="Glen Jones" userId="e846aaca-4b24-4b13-b0d0-f2308e16b284" providerId="ADAL" clId="{ED47ACC3-9597-4D89-A1DC-43CF280EF274}" dt="2026-05-08T14:30:43.612" v="817" actId="12788"/>
          <ac:spMkLst>
            <pc:docMk/>
            <pc:sldMk cId="3031364484" sldId="375"/>
            <ac:spMk id="28" creationId="{9DA9B303-8069-807D-A21C-08DCFC76158C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29" creationId="{D38B3F5E-15B7-52AC-71A4-8760859BEF22}"/>
          </ac:spMkLst>
        </pc:spChg>
        <pc:spChg chg="mod">
          <ac:chgData name="Glen Jones" userId="e846aaca-4b24-4b13-b0d0-f2308e16b284" providerId="ADAL" clId="{ED47ACC3-9597-4D89-A1DC-43CF280EF274}" dt="2026-05-08T14:31:19.848" v="823" actId="14100"/>
          <ac:spMkLst>
            <pc:docMk/>
            <pc:sldMk cId="3031364484" sldId="375"/>
            <ac:spMk id="31" creationId="{2C635E39-8AAE-FB52-480F-5C84FAAACBE2}"/>
          </ac:spMkLst>
        </pc:spChg>
        <pc:spChg chg="mod">
          <ac:chgData name="Glen Jones" userId="e846aaca-4b24-4b13-b0d0-f2308e16b284" providerId="ADAL" clId="{ED47ACC3-9597-4D89-A1DC-43CF280EF274}" dt="2026-05-08T14:31:02.830" v="821" actId="12788"/>
          <ac:spMkLst>
            <pc:docMk/>
            <pc:sldMk cId="3031364484" sldId="375"/>
            <ac:spMk id="32" creationId="{55FAD9CC-269C-07BB-6963-68F77449E91F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33" creationId="{AF2D1A54-67DA-37E6-56ED-07C5EECD7BB4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34" creationId="{9A70661C-8BF5-CEEC-6A8F-67F5E159D117}"/>
          </ac:spMkLst>
        </pc:spChg>
        <pc:spChg chg="mod">
          <ac:chgData name="Glen Jones" userId="e846aaca-4b24-4b13-b0d0-f2308e16b284" providerId="ADAL" clId="{ED47ACC3-9597-4D89-A1DC-43CF280EF274}" dt="2026-05-08T14:30:41.248" v="816" actId="465"/>
          <ac:spMkLst>
            <pc:docMk/>
            <pc:sldMk cId="3031364484" sldId="375"/>
            <ac:spMk id="35" creationId="{AC4A1CBB-C652-024F-80FE-BEE8DF9C1CD5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36" creationId="{70D94621-CE67-9664-8883-02070BAC8B24}"/>
          </ac:spMkLst>
        </pc:spChg>
        <pc:spChg chg="mod">
          <ac:chgData name="Glen Jones" userId="e846aaca-4b24-4b13-b0d0-f2308e16b284" providerId="ADAL" clId="{ED47ACC3-9597-4D89-A1DC-43CF280EF274}" dt="2026-05-08T14:31:19.848" v="823" actId="14100"/>
          <ac:spMkLst>
            <pc:docMk/>
            <pc:sldMk cId="3031364484" sldId="375"/>
            <ac:spMk id="43" creationId="{6235EDEB-AD8E-22C4-7D0E-E8AB7FBE723D}"/>
          </ac:spMkLst>
        </pc:spChg>
        <pc:spChg chg="mod">
          <ac:chgData name="Glen Jones" userId="e846aaca-4b24-4b13-b0d0-f2308e16b284" providerId="ADAL" clId="{ED47ACC3-9597-4D89-A1DC-43CF280EF274}" dt="2026-05-08T14:31:02.830" v="821" actId="12788"/>
          <ac:spMkLst>
            <pc:docMk/>
            <pc:sldMk cId="3031364484" sldId="375"/>
            <ac:spMk id="44" creationId="{AC341795-4B80-16B8-76EC-5B22B950BCA0}"/>
          </ac:spMkLst>
        </pc:spChg>
        <pc:spChg chg="mod">
          <ac:chgData name="Glen Jones" userId="e846aaca-4b24-4b13-b0d0-f2308e16b284" providerId="ADAL" clId="{ED47ACC3-9597-4D89-A1DC-43CF280EF274}" dt="2026-05-08T14:30:32.665" v="814" actId="12788"/>
          <ac:spMkLst>
            <pc:docMk/>
            <pc:sldMk cId="3031364484" sldId="375"/>
            <ac:spMk id="45" creationId="{0AF0A7B0-93EF-E1FD-ED5D-459C0DA71AD1}"/>
          </ac:spMkLst>
        </pc:spChg>
        <pc:spChg chg="mod">
          <ac:chgData name="Glen Jones" userId="e846aaca-4b24-4b13-b0d0-f2308e16b284" providerId="ADAL" clId="{ED47ACC3-9597-4D89-A1DC-43CF280EF274}" dt="2026-05-08T14:31:13.718" v="822" actId="1076"/>
          <ac:spMkLst>
            <pc:docMk/>
            <pc:sldMk cId="3031364484" sldId="375"/>
            <ac:spMk id="46" creationId="{0B9BB185-967D-5F5B-5CC6-AADA3223CF17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47" creationId="{79D0DC32-31D1-A1A1-F52A-43DEAFB297F7}"/>
          </ac:spMkLst>
        </pc:spChg>
        <pc:spChg chg="mod">
          <ac:chgData name="Glen Jones" userId="e846aaca-4b24-4b13-b0d0-f2308e16b284" providerId="ADAL" clId="{ED47ACC3-9597-4D89-A1DC-43CF280EF274}" dt="2026-05-08T14:30:43.612" v="817" actId="12788"/>
          <ac:spMkLst>
            <pc:docMk/>
            <pc:sldMk cId="3031364484" sldId="375"/>
            <ac:spMk id="48" creationId="{EA2A2198-E8CB-09D2-0B6D-C5D390D56F82}"/>
          </ac:spMkLst>
        </pc:spChg>
        <pc:spChg chg="mod">
          <ac:chgData name="Glen Jones" userId="e846aaca-4b24-4b13-b0d0-f2308e16b284" providerId="ADAL" clId="{ED47ACC3-9597-4D89-A1DC-43CF280EF274}" dt="2026-05-08T14:31:19.848" v="823" actId="14100"/>
          <ac:spMkLst>
            <pc:docMk/>
            <pc:sldMk cId="3031364484" sldId="375"/>
            <ac:spMk id="49" creationId="{EB4D9786-D95B-8E12-A402-52F389EC5A58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50" creationId="{ADACF028-0AE0-B219-48C9-73EB4BB07F4D}"/>
          </ac:spMkLst>
        </pc:spChg>
        <pc:spChg chg="mod">
          <ac:chgData name="Glen Jones" userId="e846aaca-4b24-4b13-b0d0-f2308e16b284" providerId="ADAL" clId="{ED47ACC3-9597-4D89-A1DC-43CF280EF274}" dt="2026-05-08T14:31:26.318" v="824" actId="1076"/>
          <ac:spMkLst>
            <pc:docMk/>
            <pc:sldMk cId="3031364484" sldId="375"/>
            <ac:spMk id="51" creationId="{21D90C78-CCA3-C80D-B922-82BFD6EF7221}"/>
          </ac:spMkLst>
        </pc:spChg>
        <pc:spChg chg="mod">
          <ac:chgData name="Glen Jones" userId="e846aaca-4b24-4b13-b0d0-f2308e16b284" providerId="ADAL" clId="{ED47ACC3-9597-4D89-A1DC-43CF280EF274}" dt="2026-05-08T14:31:13.718" v="822" actId="1076"/>
          <ac:spMkLst>
            <pc:docMk/>
            <pc:sldMk cId="3031364484" sldId="375"/>
            <ac:spMk id="52" creationId="{FA18E0E7-D20D-886D-5C89-78F037F28DD4}"/>
          </ac:spMkLst>
        </pc:spChg>
        <pc:spChg chg="mod">
          <ac:chgData name="Glen Jones" userId="e846aaca-4b24-4b13-b0d0-f2308e16b284" providerId="ADAL" clId="{ED47ACC3-9597-4D89-A1DC-43CF280EF274}" dt="2026-05-08T14:30:43.612" v="817" actId="12788"/>
          <ac:spMkLst>
            <pc:docMk/>
            <pc:sldMk cId="3031364484" sldId="375"/>
            <ac:spMk id="53" creationId="{72D4082A-42C7-BD61-47D1-EF68008AA2DA}"/>
          </ac:spMkLst>
        </pc:spChg>
        <pc:spChg chg="mod">
          <ac:chgData name="Glen Jones" userId="e846aaca-4b24-4b13-b0d0-f2308e16b284" providerId="ADAL" clId="{ED47ACC3-9597-4D89-A1DC-43CF280EF274}" dt="2026-05-08T14:30:43.612" v="817" actId="12788"/>
          <ac:spMkLst>
            <pc:docMk/>
            <pc:sldMk cId="3031364484" sldId="375"/>
            <ac:spMk id="54" creationId="{29308F6F-E669-6956-7AEA-E8516B9335A6}"/>
          </ac:spMkLst>
        </pc:spChg>
      </pc:sldChg>
      <pc:sldChg chg="modSp add mod ord addAnim delAnim modAnim">
        <pc:chgData name="Glen Jones" userId="e846aaca-4b24-4b13-b0d0-f2308e16b284" providerId="ADAL" clId="{ED47ACC3-9597-4D89-A1DC-43CF280EF274}" dt="2026-05-11T09:41:34.813" v="826" actId="1076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1T09:41:34.813" v="826" actId="1076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9:41:34.813" v="826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1T09:41:34.813" v="826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1T09:41:34.813" v="826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1T09:41:29.773" v="825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 modAnim">
        <pc:chgData name="Glen Jones" userId="e846aaca-4b24-4b13-b0d0-f2308e16b284" providerId="ADAL" clId="{ED47ACC3-9597-4D89-A1DC-43CF280EF274}" dt="2026-06-02T10:44:16.558" v="830"/>
        <pc:sldMkLst>
          <pc:docMk/>
          <pc:sldMk cId="2761761787" sldId="426"/>
        </pc:sldMkLst>
      </pc:sldChg>
      <pc:sldChg chg="add">
        <pc:chgData name="Glen Jones" userId="e846aaca-4b24-4b13-b0d0-f2308e16b284" providerId="ADAL" clId="{ED47ACC3-9597-4D89-A1DC-43CF280EF274}" dt="2026-05-11T09:42:00.339" v="827"/>
        <pc:sldMkLst>
          <pc:docMk/>
          <pc:sldMk cId="2012957621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national curriculum lists </a:t>
            </a:r>
            <a:r>
              <a:rPr lang="en-GB" dirty="0" err="1"/>
              <a:t>cian</a:t>
            </a:r>
            <a:r>
              <a:rPr lang="en-GB" dirty="0"/>
              <a:t> as the suffix. This doesn’t cover words such as vegetarian, guardian, pedestrian,….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If </a:t>
            </a:r>
            <a:r>
              <a:rPr lang="en-GB" dirty="0" err="1"/>
              <a:t>cian</a:t>
            </a:r>
            <a:r>
              <a:rPr lang="en-GB" dirty="0"/>
              <a:t> was the suffix, it would require a drop the C rule. For example, </a:t>
            </a:r>
            <a:r>
              <a:rPr lang="en-GB" dirty="0" err="1"/>
              <a:t>magic+cian</a:t>
            </a:r>
            <a:r>
              <a:rPr lang="en-GB" dirty="0"/>
              <a:t> = </a:t>
            </a:r>
            <a:r>
              <a:rPr lang="en-GB" dirty="0" err="1"/>
              <a:t>magiccian</a:t>
            </a:r>
            <a:br>
              <a:rPr lang="en-GB" dirty="0"/>
            </a:br>
            <a:br>
              <a:rPr lang="en-GB" dirty="0"/>
            </a:br>
            <a:r>
              <a:rPr lang="en-GB" dirty="0"/>
              <a:t>By treating </a:t>
            </a:r>
            <a:r>
              <a:rPr lang="en-GB" dirty="0" err="1"/>
              <a:t>ian</a:t>
            </a:r>
            <a:r>
              <a:rPr lang="en-GB" dirty="0"/>
              <a:t> as the suffix, it covers more words and does not require any artificial drop the c rule.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2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320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230113" y="1012953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ian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comes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ciānus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/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icianus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This meant “belonging to” or “a person connected with”.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when these words entered English,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ian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became a suffix used to name people, especially people with a job, role, or skill.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376966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449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8A157-59C2-8AEB-5DA1-4ECB811E9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Background pattern&#10;&#10;Description automatically generated">
            <a:extLst>
              <a:ext uri="{FF2B5EF4-FFF2-40B4-BE49-F238E27FC236}">
                <a16:creationId xmlns:a16="http://schemas.microsoft.com/office/drawing/2014/main" id="{673E16A6-AA28-F144-B23F-F18BD7008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604C203E-8686-FBE5-2BAD-C25183A5FBC0}"/>
              </a:ext>
            </a:extLst>
          </p:cNvPr>
          <p:cNvSpPr/>
          <p:nvPr/>
        </p:nvSpPr>
        <p:spPr>
          <a:xfrm>
            <a:off x="1058781" y="1690785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technic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BC3B5908-262C-7DF8-8F6B-089789545A0A}"/>
              </a:ext>
            </a:extLst>
          </p:cNvPr>
          <p:cNvSpPr/>
          <p:nvPr/>
        </p:nvSpPr>
        <p:spPr>
          <a:xfrm>
            <a:off x="4353781" y="1690786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B2FB0A10-7209-6345-E575-730A561E3100}"/>
              </a:ext>
            </a:extLst>
          </p:cNvPr>
          <p:cNvSpPr/>
          <p:nvPr/>
        </p:nvSpPr>
        <p:spPr>
          <a:xfrm>
            <a:off x="1058778" y="856883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DD48205C-61A5-56AC-9387-D45AA11F50F8}"/>
              </a:ext>
            </a:extLst>
          </p:cNvPr>
          <p:cNvSpPr/>
          <p:nvPr/>
        </p:nvSpPr>
        <p:spPr>
          <a:xfrm>
            <a:off x="5023202" y="169078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ian</a:t>
            </a:r>
            <a:endParaRPr lang="en-GB" sz="3600" dirty="0"/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797B62D6-0DB3-7BF2-AE2A-E846743E7BA6}"/>
              </a:ext>
            </a:extLst>
          </p:cNvPr>
          <p:cNvSpPr/>
          <p:nvPr/>
        </p:nvSpPr>
        <p:spPr>
          <a:xfrm>
            <a:off x="5023202" y="856883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A59F357A-62DC-20FF-67C6-1A05A3254457}"/>
              </a:ext>
            </a:extLst>
          </p:cNvPr>
          <p:cNvSpPr/>
          <p:nvPr/>
        </p:nvSpPr>
        <p:spPr>
          <a:xfrm>
            <a:off x="6834078" y="167512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A588616-E54F-A2F8-D156-6DD70B7EEC83}"/>
              </a:ext>
            </a:extLst>
          </p:cNvPr>
          <p:cNvSpPr/>
          <p:nvPr/>
        </p:nvSpPr>
        <p:spPr>
          <a:xfrm>
            <a:off x="7652867" y="1681477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techni</a:t>
            </a:r>
            <a:r>
              <a:rPr lang="en-GB" sz="3600" dirty="0">
                <a:solidFill>
                  <a:schemeClr val="bg1"/>
                </a:solidFill>
              </a:rPr>
              <a:t>c</a:t>
            </a:r>
            <a:r>
              <a:rPr lang="en-GB" sz="3600" u="sng" dirty="0">
                <a:solidFill>
                  <a:srgbClr val="FFFF00"/>
                </a:solidFill>
              </a:rPr>
              <a:t>ian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1B3171-D4AA-B7E1-34AE-85584EA29BB9}"/>
              </a:ext>
            </a:extLst>
          </p:cNvPr>
          <p:cNvSpPr/>
          <p:nvPr/>
        </p:nvSpPr>
        <p:spPr>
          <a:xfrm>
            <a:off x="1058781" y="2372030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magic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9E21E66-14F0-44D3-B686-0B6B8F9253B5}"/>
              </a:ext>
            </a:extLst>
          </p:cNvPr>
          <p:cNvSpPr/>
          <p:nvPr/>
        </p:nvSpPr>
        <p:spPr>
          <a:xfrm>
            <a:off x="4353781" y="2372031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8F88145-0E1E-7F6F-6BBF-B95AB41CC189}"/>
              </a:ext>
            </a:extLst>
          </p:cNvPr>
          <p:cNvSpPr/>
          <p:nvPr/>
        </p:nvSpPr>
        <p:spPr>
          <a:xfrm>
            <a:off x="5023202" y="2370116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ian</a:t>
            </a:r>
            <a:endParaRPr lang="en-GB" sz="36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441C4527-B84D-2ADB-5833-7F9B07AB4008}"/>
              </a:ext>
            </a:extLst>
          </p:cNvPr>
          <p:cNvSpPr/>
          <p:nvPr/>
        </p:nvSpPr>
        <p:spPr>
          <a:xfrm>
            <a:off x="6834076" y="2354452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EBB0ACC8-A6FE-4353-DCE9-780C8DD0D95C}"/>
              </a:ext>
            </a:extLst>
          </p:cNvPr>
          <p:cNvSpPr/>
          <p:nvPr/>
        </p:nvSpPr>
        <p:spPr>
          <a:xfrm>
            <a:off x="7652867" y="2360808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34EF50F-BBF3-C912-500C-690B582EF684}"/>
              </a:ext>
            </a:extLst>
          </p:cNvPr>
          <p:cNvSpPr/>
          <p:nvPr/>
        </p:nvSpPr>
        <p:spPr>
          <a:xfrm>
            <a:off x="7652867" y="237011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magi</a:t>
            </a:r>
            <a:r>
              <a:rPr lang="en-GB" sz="3600" dirty="0">
                <a:solidFill>
                  <a:schemeClr val="bg1"/>
                </a:solidFill>
              </a:rPr>
              <a:t>c</a:t>
            </a:r>
            <a:r>
              <a:rPr lang="en-GB" sz="3600" u="sng" dirty="0">
                <a:solidFill>
                  <a:srgbClr val="FFFF00"/>
                </a:solidFill>
              </a:rPr>
              <a:t>ian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57EA6DF-765B-4643-6474-FC9DA3F85832}"/>
              </a:ext>
            </a:extLst>
          </p:cNvPr>
          <p:cNvSpPr/>
          <p:nvPr/>
        </p:nvSpPr>
        <p:spPr>
          <a:xfrm>
            <a:off x="1058781" y="3053275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optic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DB34DE26-9EF3-BA95-D4F1-55E16C9C42F1}"/>
              </a:ext>
            </a:extLst>
          </p:cNvPr>
          <p:cNvSpPr/>
          <p:nvPr/>
        </p:nvSpPr>
        <p:spPr>
          <a:xfrm>
            <a:off x="4353781" y="3053276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9DB782C-260C-3033-175A-994E4DF77E43}"/>
              </a:ext>
            </a:extLst>
          </p:cNvPr>
          <p:cNvSpPr/>
          <p:nvPr/>
        </p:nvSpPr>
        <p:spPr>
          <a:xfrm>
            <a:off x="5023202" y="3037571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ian</a:t>
            </a:r>
            <a:endParaRPr lang="en-GB" sz="3600" dirty="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630E103-51DC-9555-7A28-CEAA86A7F17B}"/>
              </a:ext>
            </a:extLst>
          </p:cNvPr>
          <p:cNvSpPr/>
          <p:nvPr/>
        </p:nvSpPr>
        <p:spPr>
          <a:xfrm>
            <a:off x="6834075" y="3021907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DA9B303-8069-807D-A21C-08DCFC76158C}"/>
              </a:ext>
            </a:extLst>
          </p:cNvPr>
          <p:cNvSpPr/>
          <p:nvPr/>
        </p:nvSpPr>
        <p:spPr>
          <a:xfrm>
            <a:off x="7652867" y="3028263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D38B3F5E-15B7-52AC-71A4-8760859BEF22}"/>
              </a:ext>
            </a:extLst>
          </p:cNvPr>
          <p:cNvSpPr/>
          <p:nvPr/>
        </p:nvSpPr>
        <p:spPr>
          <a:xfrm>
            <a:off x="7652867" y="3037570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opti</a:t>
            </a:r>
            <a:r>
              <a:rPr lang="en-GB" sz="3600" dirty="0">
                <a:solidFill>
                  <a:schemeClr val="bg1"/>
                </a:solidFill>
              </a:rPr>
              <a:t>c</a:t>
            </a:r>
            <a:r>
              <a:rPr lang="en-GB" sz="3600" u="sng" dirty="0">
                <a:solidFill>
                  <a:srgbClr val="FFFF00"/>
                </a:solidFill>
              </a:rPr>
              <a:t>ian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2C635E39-8AAE-FB52-480F-5C84FAAACBE2}"/>
              </a:ext>
            </a:extLst>
          </p:cNvPr>
          <p:cNvSpPr/>
          <p:nvPr/>
        </p:nvSpPr>
        <p:spPr>
          <a:xfrm>
            <a:off x="1058781" y="3734520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music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FAD9CC-269C-07BB-6963-68F77449E91F}"/>
              </a:ext>
            </a:extLst>
          </p:cNvPr>
          <p:cNvSpPr/>
          <p:nvPr/>
        </p:nvSpPr>
        <p:spPr>
          <a:xfrm>
            <a:off x="4353781" y="3734521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F2D1A54-67DA-37E6-56ED-07C5EECD7BB4}"/>
              </a:ext>
            </a:extLst>
          </p:cNvPr>
          <p:cNvSpPr/>
          <p:nvPr/>
        </p:nvSpPr>
        <p:spPr>
          <a:xfrm>
            <a:off x="5023202" y="3730318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ian</a:t>
            </a:r>
            <a:endParaRPr lang="en-GB" sz="3600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9A70661C-8BF5-CEEC-6A8F-67F5E159D117}"/>
              </a:ext>
            </a:extLst>
          </p:cNvPr>
          <p:cNvSpPr/>
          <p:nvPr/>
        </p:nvSpPr>
        <p:spPr>
          <a:xfrm>
            <a:off x="6834075" y="3714654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AC4A1CBB-C652-024F-80FE-BEE8DF9C1CD5}"/>
              </a:ext>
            </a:extLst>
          </p:cNvPr>
          <p:cNvSpPr/>
          <p:nvPr/>
        </p:nvSpPr>
        <p:spPr>
          <a:xfrm>
            <a:off x="7652867" y="3721010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70D94621-CE67-9664-8883-02070BAC8B24}"/>
              </a:ext>
            </a:extLst>
          </p:cNvPr>
          <p:cNvSpPr/>
          <p:nvPr/>
        </p:nvSpPr>
        <p:spPr>
          <a:xfrm>
            <a:off x="7652867" y="3730317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musi</a:t>
            </a:r>
            <a:r>
              <a:rPr lang="en-GB" sz="3600" dirty="0">
                <a:solidFill>
                  <a:schemeClr val="bg1"/>
                </a:solidFill>
              </a:rPr>
              <a:t>c</a:t>
            </a:r>
            <a:r>
              <a:rPr lang="en-GB" sz="3600" u="sng" dirty="0">
                <a:solidFill>
                  <a:srgbClr val="FFFF00"/>
                </a:solidFill>
              </a:rPr>
              <a:t>ian</a:t>
            </a: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235EDEB-AD8E-22C4-7D0E-E8AB7FBE723D}"/>
              </a:ext>
            </a:extLst>
          </p:cNvPr>
          <p:cNvSpPr/>
          <p:nvPr/>
        </p:nvSpPr>
        <p:spPr>
          <a:xfrm>
            <a:off x="1058781" y="4415765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politic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AC341795-4B80-16B8-76EC-5B22B950BCA0}"/>
              </a:ext>
            </a:extLst>
          </p:cNvPr>
          <p:cNvSpPr/>
          <p:nvPr/>
        </p:nvSpPr>
        <p:spPr>
          <a:xfrm>
            <a:off x="4353781" y="4415766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AF0A7B0-93EF-E1FD-ED5D-459C0DA71AD1}"/>
              </a:ext>
            </a:extLst>
          </p:cNvPr>
          <p:cNvSpPr/>
          <p:nvPr/>
        </p:nvSpPr>
        <p:spPr>
          <a:xfrm>
            <a:off x="5023202" y="439984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ian</a:t>
            </a:r>
            <a:endParaRPr lang="en-GB" sz="3600" dirty="0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0B9BB185-967D-5F5B-5CC6-AADA3223CF17}"/>
              </a:ext>
            </a:extLst>
          </p:cNvPr>
          <p:cNvSpPr/>
          <p:nvPr/>
        </p:nvSpPr>
        <p:spPr>
          <a:xfrm>
            <a:off x="6834075" y="438417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79D0DC32-31D1-A1A1-F52A-43DEAFB297F7}"/>
              </a:ext>
            </a:extLst>
          </p:cNvPr>
          <p:cNvSpPr/>
          <p:nvPr/>
        </p:nvSpPr>
        <p:spPr>
          <a:xfrm>
            <a:off x="7652867" y="439053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EA2A2198-E8CB-09D2-0B6D-C5D390D56F82}"/>
              </a:ext>
            </a:extLst>
          </p:cNvPr>
          <p:cNvSpPr/>
          <p:nvPr/>
        </p:nvSpPr>
        <p:spPr>
          <a:xfrm>
            <a:off x="7652867" y="439983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politi</a:t>
            </a:r>
            <a:r>
              <a:rPr lang="en-GB" sz="3600" dirty="0">
                <a:solidFill>
                  <a:schemeClr val="bg1"/>
                </a:solidFill>
              </a:rPr>
              <a:t>c</a:t>
            </a:r>
            <a:r>
              <a:rPr lang="en-GB" sz="3600" u="sng" dirty="0">
                <a:solidFill>
                  <a:srgbClr val="FFFF00"/>
                </a:solidFill>
              </a:rPr>
              <a:t>ian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EB4D9786-D95B-8E12-A402-52F389EC5A58}"/>
              </a:ext>
            </a:extLst>
          </p:cNvPr>
          <p:cNvSpPr/>
          <p:nvPr/>
        </p:nvSpPr>
        <p:spPr>
          <a:xfrm>
            <a:off x="1058781" y="509700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electric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ADACF028-0AE0-B219-48C9-73EB4BB07F4D}"/>
              </a:ext>
            </a:extLst>
          </p:cNvPr>
          <p:cNvSpPr/>
          <p:nvPr/>
        </p:nvSpPr>
        <p:spPr>
          <a:xfrm>
            <a:off x="4353781" y="509701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21D90C78-CCA3-C80D-B922-82BFD6EF7221}"/>
              </a:ext>
            </a:extLst>
          </p:cNvPr>
          <p:cNvSpPr/>
          <p:nvPr/>
        </p:nvSpPr>
        <p:spPr>
          <a:xfrm>
            <a:off x="5023202" y="5097009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/>
              <a:t>ian</a:t>
            </a:r>
            <a:endParaRPr lang="en-GB" sz="3600" dirty="0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A18E0E7-D20D-886D-5C89-78F037F28DD4}"/>
              </a:ext>
            </a:extLst>
          </p:cNvPr>
          <p:cNvSpPr/>
          <p:nvPr/>
        </p:nvSpPr>
        <p:spPr>
          <a:xfrm>
            <a:off x="6834074" y="5081345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2D4082A-42C7-BD61-47D1-EF68008AA2DA}"/>
              </a:ext>
            </a:extLst>
          </p:cNvPr>
          <p:cNvSpPr/>
          <p:nvPr/>
        </p:nvSpPr>
        <p:spPr>
          <a:xfrm>
            <a:off x="7652867" y="5087701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29308F6F-E669-6956-7AEA-E8516B9335A6}"/>
              </a:ext>
            </a:extLst>
          </p:cNvPr>
          <p:cNvSpPr/>
          <p:nvPr/>
        </p:nvSpPr>
        <p:spPr>
          <a:xfrm>
            <a:off x="7652867" y="5097008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electri</a:t>
            </a:r>
            <a:r>
              <a:rPr lang="en-GB" sz="3600" dirty="0">
                <a:solidFill>
                  <a:schemeClr val="bg1"/>
                </a:solidFill>
              </a:rPr>
              <a:t>c</a:t>
            </a:r>
            <a:r>
              <a:rPr lang="en-GB" sz="3600" u="sng" dirty="0">
                <a:solidFill>
                  <a:srgbClr val="FFFF00"/>
                </a:solidFill>
              </a:rPr>
              <a:t>ian</a:t>
            </a:r>
          </a:p>
        </p:txBody>
      </p:sp>
    </p:spTree>
    <p:extLst>
      <p:ext uri="{BB962C8B-B14F-4D97-AF65-F5344CB8AC3E}">
        <p14:creationId xmlns:p14="http://schemas.microsoft.com/office/powerpoint/2010/main" val="3031364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296EF34-33F9-3F12-E6E2-EEAD31B60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brother is an electrician.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468984" y="2558407"/>
            <a:ext cx="53383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electric</a:t>
            </a:r>
            <a:r>
              <a:rPr lang="en-GB" sz="8000" u="sng" dirty="0">
                <a:solidFill>
                  <a:srgbClr val="7030A0"/>
                </a:solidFill>
              </a:rPr>
              <a:t>ian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853" y="163721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5E544BA-C661-00E7-4277-3A76DD055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would like to be a musician when I grow up.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music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35" y="190646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36DC82F9-7C8F-ACE8-B16E-2728DC22CB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There was a magician at the party.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magic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283" y="2064996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2B0FA61-7D6A-CD2F-A4B9-A9FDB9AD1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politician spoke to their constituents.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politic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392" y="198529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4196CB1-1DCE-2593-673A-308480089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My brother is a mathematician.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411459" y="2767278"/>
            <a:ext cx="7570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mathematic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143" y="2468890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B13B380-59FA-7C99-03F2-019F99F37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had my eyes tested by the optician.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optic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55883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61AF856-121E-340D-8680-4225334A1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beautician had completed their training.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64988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beautic</a:t>
            </a:r>
            <a:r>
              <a:rPr lang="en-GB" sz="8000" dirty="0">
                <a:solidFill>
                  <a:srgbClr val="FFFF00"/>
                </a:solidFill>
              </a:rPr>
              <a:t>ian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495" y="155144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CBB7BF9A-3794-FDB6-6915-708B0AD92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physician examined their patient.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394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physic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2" y="149048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685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FFC39D0D-38A6-698A-082C-0522F3198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Aimee is a master tactician.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8" y="2767278"/>
            <a:ext cx="77790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tactic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7987" y="2229133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6310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2E5E100F-3E8D-E3FE-A466-C31FD2E6B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laboratory technician prepared the chemicals.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technic</a:t>
            </a:r>
            <a:r>
              <a:rPr lang="en-GB" sz="8000" dirty="0">
                <a:solidFill>
                  <a:srgbClr val="7030A0"/>
                </a:solidFill>
              </a:rPr>
              <a:t>ian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218987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8478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encountered a kind magishuhn named Merlinius,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who was also an electrishuhn.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encountered a kind magician named Merlinius,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who was also an electrician.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encountered a kind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magician</a:t>
            </a:r>
            <a:r>
              <a:rPr lang="en-GB" sz="3200" dirty="0">
                <a:solidFill>
                  <a:schemeClr val="bg1"/>
                </a:solidFill>
              </a:rPr>
              <a:t> named Merlinius,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who was also an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electrician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There, they met a funny-looking politishuhn named Bumblebop, who was also a mathematishuhn.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There, they met a funny-looking politician named Bumblebop, who was also a mathematician.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There, they met a funny-looking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politician</a:t>
            </a:r>
            <a:r>
              <a:rPr lang="en-GB" sz="3200" dirty="0">
                <a:solidFill>
                  <a:schemeClr val="bg1"/>
                </a:solidFill>
              </a:rPr>
              <a:t> named Bumblebop, who was also a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mathematician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pol_____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mag_____</a:t>
            </a:r>
            <a:endParaRPr lang="en-GB" sz="5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elec_____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mus_____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musician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electrician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magician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politician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709250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8356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292770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569FD31-B7D4-22AB-BD08-62723ACEA3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AC8361-4DBD-5C52-3046-DBFF70FBD5A8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pol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itician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126212-8C77-3076-1D3C-8E027C626690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mag</a:t>
            </a:r>
            <a:r>
              <a:rPr lang="en-GB" sz="32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ician</a:t>
            </a:r>
            <a:endParaRPr lang="en-GB" sz="5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B85243A-6190-4674-D5BD-924C9DDBF27A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elec</a:t>
            </a:r>
            <a:r>
              <a:rPr lang="en-GB" sz="44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trician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9B83C2-B61A-BE2B-51E6-12DC600F29DB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mus</a:t>
            </a:r>
            <a:r>
              <a:rPr lang="en-GB" sz="3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ician</a:t>
            </a:r>
            <a:endParaRPr lang="en-GB" sz="3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DD69422-9B23-9380-FE79-D7ACC9FD3F77}"/>
              </a:ext>
            </a:extLst>
          </p:cNvPr>
          <p:cNvSpPr txBox="1"/>
          <p:nvPr/>
        </p:nvSpPr>
        <p:spPr>
          <a:xfrm>
            <a:off x="9425653" y="2394857"/>
            <a:ext cx="2547938" cy="228147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musician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electrician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magician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politician </a:t>
            </a:r>
          </a:p>
        </p:txBody>
      </p:sp>
    </p:spTree>
    <p:extLst>
      <p:ext uri="{BB962C8B-B14F-4D97-AF65-F5344CB8AC3E}">
        <p14:creationId xmlns:p14="http://schemas.microsoft.com/office/powerpoint/2010/main" val="3756530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10821" y="163802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5851" y="1671975"/>
            <a:ext cx="3459150" cy="5258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1.	musician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electrician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magician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politician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mathematician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pedestrian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AutoNum type="arabicPeriod" startAt="5"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8469" y="1671975"/>
            <a:ext cx="3682670" cy="4612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optician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beautician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physician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tactician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11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technician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11"/>
            </a:pPr>
            <a:r>
              <a:rPr lang="en-GB" altLang="en-US" sz="2800">
                <a:solidFill>
                  <a:schemeClr val="tx1"/>
                </a:solidFill>
                <a:latin typeface="+mn-lt"/>
              </a:rPr>
              <a:t>guardian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misplaced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1034</Words>
  <Application>Microsoft Office PowerPoint</Application>
  <PresentationFormat>Widescreen</PresentationFormat>
  <Paragraphs>243</Paragraphs>
  <Slides>30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2026-06-02T10:44:22Z</dcterms:modified>
</cp:coreProperties>
</file>