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0"/>
  </p:notesMasterIdLst>
  <p:sldIdLst>
    <p:sldId id="394" r:id="rId2"/>
    <p:sldId id="419" r:id="rId3"/>
    <p:sldId id="421" r:id="rId4"/>
    <p:sldId id="426" r:id="rId5"/>
    <p:sldId id="588" r:id="rId6"/>
    <p:sldId id="591" r:id="rId7"/>
    <p:sldId id="590" r:id="rId8"/>
    <p:sldId id="592" r:id="rId9"/>
    <p:sldId id="593" r:id="rId10"/>
    <p:sldId id="594" r:id="rId11"/>
    <p:sldId id="595" r:id="rId12"/>
    <p:sldId id="596" r:id="rId13"/>
    <p:sldId id="550" r:id="rId14"/>
    <p:sldId id="551" r:id="rId15"/>
    <p:sldId id="552" r:id="rId16"/>
    <p:sldId id="553" r:id="rId17"/>
    <p:sldId id="554" r:id="rId18"/>
    <p:sldId id="555" r:id="rId19"/>
    <p:sldId id="530" r:id="rId20"/>
    <p:sldId id="531" r:id="rId21"/>
    <p:sldId id="556" r:id="rId22"/>
    <p:sldId id="377" r:id="rId23"/>
    <p:sldId id="575" r:id="rId24"/>
    <p:sldId id="576" r:id="rId25"/>
    <p:sldId id="281" r:id="rId26"/>
    <p:sldId id="409" r:id="rId27"/>
    <p:sldId id="597" r:id="rId28"/>
    <p:sldId id="407" r:id="rId29"/>
    <p:sldId id="406" r:id="rId30"/>
    <p:sldId id="486" r:id="rId31"/>
    <p:sldId id="487" r:id="rId32"/>
    <p:sldId id="511" r:id="rId33"/>
    <p:sldId id="512" r:id="rId34"/>
    <p:sldId id="577" r:id="rId35"/>
    <p:sldId id="578" r:id="rId36"/>
    <p:sldId id="372" r:id="rId37"/>
    <p:sldId id="371" r:id="rId38"/>
    <p:sldId id="270" r:id="rId39"/>
  </p:sldIdLst>
  <p:sldSz cx="12192000" cy="6858000"/>
  <p:notesSz cx="6858000" cy="9144000"/>
  <p:embeddedFontLst>
    <p:embeddedFont>
      <p:font typeface="Andika" panose="02000000000000000000" pitchFamily="2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8601BD-47E2-467B-9885-BD0C7F86B092}" v="6" dt="2026-06-02T10:49:57.53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78935" autoAdjust="0"/>
  </p:normalViewPr>
  <p:slideViewPr>
    <p:cSldViewPr snapToGrid="0">
      <p:cViewPr varScale="1">
        <p:scale>
          <a:sx n="80" d="100"/>
          <a:sy n="80" d="100"/>
        </p:scale>
        <p:origin x="1260" y="84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2.fntdata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3.fntdata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microsoft.com/office/2018/10/relationships/authors" Target="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2T10:50:00.857" v="3283"/>
      <pc:docMkLst>
        <pc:docMk/>
      </pc:docMkLst>
      <pc:sldChg chg="delSp modSp mod">
        <pc:chgData name="Glen Jones" userId="e846aaca-4b24-4b13-b0d0-f2308e16b284" providerId="ADAL" clId="{ED47ACC3-9597-4D89-A1DC-43CF280EF274}" dt="2026-05-11T09:52:46.861" v="2831" actId="20577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5-11T09:52:46.861" v="2831" actId="20577"/>
          <ac:spMkLst>
            <pc:docMk/>
            <pc:sldMk cId="0" sldId="270"/>
            <ac:spMk id="3" creationId="{14A98FF5-4F3C-D9B6-7AF1-1894F0939983}"/>
          </ac:spMkLst>
        </pc:spChg>
      </pc:sldChg>
      <pc:sldChg chg="addSp delSp modSp add mod delAnim modAnim modNotes modNotesTx">
        <pc:chgData name="Glen Jones" userId="e846aaca-4b24-4b13-b0d0-f2308e16b284" providerId="ADAL" clId="{ED47ACC3-9597-4D89-A1DC-43CF280EF274}" dt="2026-05-11T09:54:24.350" v="2890" actId="20577"/>
        <pc:sldMkLst>
          <pc:docMk/>
          <pc:sldMk cId="418504607" sldId="281"/>
        </pc:sldMkLst>
        <pc:spChg chg="mod">
          <ac:chgData name="Glen Jones" userId="e846aaca-4b24-4b13-b0d0-f2308e16b284" providerId="ADAL" clId="{ED47ACC3-9597-4D89-A1DC-43CF280EF274}" dt="2026-05-11T09:54:03.974" v="2856" actId="20577"/>
          <ac:spMkLst>
            <pc:docMk/>
            <pc:sldMk cId="418504607" sldId="281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9:54:21.973" v="2885" actId="20577"/>
          <ac:spMkLst>
            <pc:docMk/>
            <pc:sldMk cId="418504607" sldId="281"/>
            <ac:spMk id="8" creationId="{BE1798FA-D194-2AAF-8A29-1B179CE19214}"/>
          </ac:spMkLst>
        </pc:spChg>
        <pc:spChg chg="mod">
          <ac:chgData name="Glen Jones" userId="e846aaca-4b24-4b13-b0d0-f2308e16b284" providerId="ADAL" clId="{ED47ACC3-9597-4D89-A1DC-43CF280EF274}" dt="2026-05-11T09:54:10.911" v="2859" actId="20577"/>
          <ac:spMkLst>
            <pc:docMk/>
            <pc:sldMk cId="418504607" sldId="281"/>
            <ac:spMk id="9" creationId="{34F7B208-B7AB-341A-B72C-13951B9B845A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0" creationId="{15FBA86C-60F7-0488-B446-176C7EB7B69C}"/>
          </ac:spMkLst>
        </pc:spChg>
        <pc:spChg chg="mod">
          <ac:chgData name="Glen Jones" userId="e846aaca-4b24-4b13-b0d0-f2308e16b284" providerId="ADAL" clId="{ED47ACC3-9597-4D89-A1DC-43CF280EF274}" dt="2026-05-11T09:20:36.166" v="2168" actId="1076"/>
          <ac:spMkLst>
            <pc:docMk/>
            <pc:sldMk cId="418504607" sldId="281"/>
            <ac:spMk id="11" creationId="{FA9F537B-1A3A-4552-77B3-94E01F4CC7C8}"/>
          </ac:spMkLst>
        </pc:spChg>
        <pc:spChg chg="mod">
          <ac:chgData name="Glen Jones" userId="e846aaca-4b24-4b13-b0d0-f2308e16b284" providerId="ADAL" clId="{ED47ACC3-9597-4D89-A1DC-43CF280EF274}" dt="2026-05-11T09:54:24.350" v="2890" actId="20577"/>
          <ac:spMkLst>
            <pc:docMk/>
            <pc:sldMk cId="418504607" sldId="281"/>
            <ac:spMk id="12" creationId="{026DB9E2-494D-7855-FEC4-8740F3880D3A}"/>
          </ac:spMkLst>
        </pc:spChg>
        <pc:spChg chg="mod">
          <ac:chgData name="Glen Jones" userId="e846aaca-4b24-4b13-b0d0-f2308e16b284" providerId="ADAL" clId="{ED47ACC3-9597-4D89-A1DC-43CF280EF274}" dt="2026-05-11T09:54:07.050" v="2857"/>
          <ac:spMkLst>
            <pc:docMk/>
            <pc:sldMk cId="418504607" sldId="281"/>
            <ac:spMk id="13" creationId="{1D32BD2E-641F-DE44-A869-60D69E0CEE30}"/>
          </ac:spMkLst>
        </pc:spChg>
        <pc:spChg chg="mod">
          <ac:chgData name="Glen Jones" userId="e846aaca-4b24-4b13-b0d0-f2308e16b284" providerId="ADAL" clId="{ED47ACC3-9597-4D89-A1DC-43CF280EF274}" dt="2026-05-11T09:54:18.430" v="2882" actId="20577"/>
          <ac:spMkLst>
            <pc:docMk/>
            <pc:sldMk cId="418504607" sldId="281"/>
            <ac:spMk id="14" creationId="{999CB0EB-973A-37A1-1A6E-70F1576968AC}"/>
          </ac:spMkLst>
        </pc:spChg>
      </pc:sldChg>
      <pc:sldChg chg="modSp mod ord">
        <pc:chgData name="Glen Jones" userId="e846aaca-4b24-4b13-b0d0-f2308e16b284" providerId="ADAL" clId="{ED47ACC3-9597-4D89-A1DC-43CF280EF274}" dt="2026-05-11T10:03:30.964" v="3266" actId="6549"/>
        <pc:sldMkLst>
          <pc:docMk/>
          <pc:sldMk cId="1558621797" sldId="371"/>
        </pc:sldMkLst>
        <pc:spChg chg="mod">
          <ac:chgData name="Glen Jones" userId="e846aaca-4b24-4b13-b0d0-f2308e16b284" providerId="ADAL" clId="{ED47ACC3-9597-4D89-A1DC-43CF280EF274}" dt="2026-05-11T10:03:07.529" v="3252"/>
          <ac:spMkLst>
            <pc:docMk/>
            <pc:sldMk cId="1558621797" sldId="371"/>
            <ac:spMk id="2" creationId="{DABDBE86-4404-80C7-A688-DC09738B93E5}"/>
          </ac:spMkLst>
        </pc:spChg>
        <pc:spChg chg="mod">
          <ac:chgData name="Glen Jones" userId="e846aaca-4b24-4b13-b0d0-f2308e16b284" providerId="ADAL" clId="{ED47ACC3-9597-4D89-A1DC-43CF280EF274}" dt="2026-05-11T10:03:18.969" v="3258" actId="108"/>
          <ac:spMkLst>
            <pc:docMk/>
            <pc:sldMk cId="1558621797" sldId="371"/>
            <ac:spMk id="3" creationId="{89F39AFE-6CAB-AAF5-B474-BB19417B619E}"/>
          </ac:spMkLst>
        </pc:spChg>
        <pc:spChg chg="mod">
          <ac:chgData name="Glen Jones" userId="e846aaca-4b24-4b13-b0d0-f2308e16b284" providerId="ADAL" clId="{ED47ACC3-9597-4D89-A1DC-43CF280EF274}" dt="2026-05-11T10:03:30.964" v="3266" actId="6549"/>
          <ac:spMkLst>
            <pc:docMk/>
            <pc:sldMk cId="1558621797" sldId="371"/>
            <ac:spMk id="6" creationId="{0A19D85F-42E5-5756-D3F0-EA2CF6B4218A}"/>
          </ac:spMkLst>
        </pc:spChg>
      </pc:sldChg>
      <pc:sldChg chg="modSp mod ord">
        <pc:chgData name="Glen Jones" userId="e846aaca-4b24-4b13-b0d0-f2308e16b284" providerId="ADAL" clId="{ED47ACC3-9597-4D89-A1DC-43CF280EF274}" dt="2026-05-11T10:02:51.029" v="3249" actId="20577"/>
        <pc:sldMkLst>
          <pc:docMk/>
          <pc:sldMk cId="276883988" sldId="372"/>
        </pc:sldMkLst>
        <pc:spChg chg="mod">
          <ac:chgData name="Glen Jones" userId="e846aaca-4b24-4b13-b0d0-f2308e16b284" providerId="ADAL" clId="{ED47ACC3-9597-4D89-A1DC-43CF280EF274}" dt="2026-05-11T10:02:28.643" v="3239"/>
          <ac:spMkLst>
            <pc:docMk/>
            <pc:sldMk cId="276883988" sldId="372"/>
            <ac:spMk id="2" creationId="{2CC06A49-C7C5-E341-87D1-C05194718A1C}"/>
          </ac:spMkLst>
        </pc:spChg>
        <pc:spChg chg="mod">
          <ac:chgData name="Glen Jones" userId="e846aaca-4b24-4b13-b0d0-f2308e16b284" providerId="ADAL" clId="{ED47ACC3-9597-4D89-A1DC-43CF280EF274}" dt="2026-05-11T10:02:38.293" v="3244" actId="108"/>
          <ac:spMkLst>
            <pc:docMk/>
            <pc:sldMk cId="276883988" sldId="372"/>
            <ac:spMk id="3" creationId="{542EEC1C-7A33-E100-ADFC-963FF0F6CE51}"/>
          </ac:spMkLst>
        </pc:spChg>
        <pc:spChg chg="mod">
          <ac:chgData name="Glen Jones" userId="e846aaca-4b24-4b13-b0d0-f2308e16b284" providerId="ADAL" clId="{ED47ACC3-9597-4D89-A1DC-43CF280EF274}" dt="2026-05-11T10:02:51.029" v="3249" actId="20577"/>
          <ac:spMkLst>
            <pc:docMk/>
            <pc:sldMk cId="276883988" sldId="372"/>
            <ac:spMk id="6" creationId="{22DB3312-7034-4BB4-C698-286FBF003376}"/>
          </ac:spMkLst>
        </pc:spChg>
      </pc:sldChg>
      <pc:sldChg chg="modSp add mod ord addAnim delAnim modAnim">
        <pc:chgData name="Glen Jones" userId="e846aaca-4b24-4b13-b0d0-f2308e16b284" providerId="ADAL" clId="{ED47ACC3-9597-4D89-A1DC-43CF280EF274}" dt="2026-05-11T09:48:59.661" v="2679" actId="5793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5-11T09:48:59.661" v="2679" actId="5793"/>
          <ac:spMkLst>
            <pc:docMk/>
            <pc:sldMk cId="294792751" sldId="377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11T08:22:52.547" v="939" actId="1076"/>
          <ac:spMkLst>
            <pc:docMk/>
            <pc:sldMk cId="29479275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11T08:22:52.547" v="939" actId="1076"/>
          <ac:picMkLst>
            <pc:docMk/>
            <pc:sldMk cId="294792751" sldId="377"/>
            <ac:picMk id="8" creationId="{A9815D48-2CB1-0E5C-F397-3AA91E14051E}"/>
          </ac:picMkLst>
        </pc:picChg>
        <pc:picChg chg="mod">
          <ac:chgData name="Glen Jones" userId="e846aaca-4b24-4b13-b0d0-f2308e16b284" providerId="ADAL" clId="{ED47ACC3-9597-4D89-A1DC-43CF280EF274}" dt="2026-05-11T08:22:47.316" v="938" actId="732"/>
          <ac:picMkLst>
            <pc:docMk/>
            <pc:sldMk cId="294792751" sldId="377"/>
            <ac:picMk id="9" creationId="{191502DD-7090-32DD-8E77-B267ACB860EB}"/>
          </ac:picMkLst>
        </pc:picChg>
      </pc:sldChg>
      <pc:sldChg chg="addSp modSp add mod addAnim delAnim modAnim modNotesTx">
        <pc:chgData name="Glen Jones" userId="e846aaca-4b24-4b13-b0d0-f2308e16b284" providerId="ADAL" clId="{ED47ACC3-9597-4D89-A1DC-43CF280EF274}" dt="2026-06-02T10:50:00.857" v="3283"/>
        <pc:sldMkLst>
          <pc:docMk/>
          <pc:sldMk cId="4093245020" sldId="406"/>
        </pc:sldMkLst>
        <pc:spChg chg="mod">
          <ac:chgData name="Glen Jones" userId="e846aaca-4b24-4b13-b0d0-f2308e16b284" providerId="ADAL" clId="{ED47ACC3-9597-4D89-A1DC-43CF280EF274}" dt="2026-05-11T09:59:22.469" v="3057" actId="20577"/>
          <ac:spMkLst>
            <pc:docMk/>
            <pc:sldMk cId="4093245020" sldId="406"/>
            <ac:spMk id="2" creationId="{D442547C-F205-F409-11ED-55153E826CB6}"/>
          </ac:spMkLst>
        </pc:spChg>
        <pc:spChg chg="mod">
          <ac:chgData name="Glen Jones" userId="e846aaca-4b24-4b13-b0d0-f2308e16b284" providerId="ADAL" clId="{ED47ACC3-9597-4D89-A1DC-43CF280EF274}" dt="2026-05-11T09:23:45.050" v="2286" actId="1076"/>
          <ac:spMkLst>
            <pc:docMk/>
            <pc:sldMk cId="4093245020" sldId="406"/>
            <ac:spMk id="3" creationId="{6F2B17FB-5511-59D0-3310-E25E2BEAE4C2}"/>
          </ac:spMkLst>
        </pc:spChg>
        <pc:spChg chg="add mod">
          <ac:chgData name="Glen Jones" userId="e846aaca-4b24-4b13-b0d0-f2308e16b284" providerId="ADAL" clId="{ED47ACC3-9597-4D89-A1DC-43CF280EF274}" dt="2026-05-11T09:59:27.939" v="3060" actId="20577"/>
          <ac:spMkLst>
            <pc:docMk/>
            <pc:sldMk cId="4093245020" sldId="406"/>
            <ac:spMk id="4" creationId="{00D3D235-3BEC-48C8-04D9-638E7D6FFFE8}"/>
          </ac:spMkLst>
        </pc:spChg>
        <pc:spChg chg="add mod">
          <ac:chgData name="Glen Jones" userId="e846aaca-4b24-4b13-b0d0-f2308e16b284" providerId="ADAL" clId="{ED47ACC3-9597-4D89-A1DC-43CF280EF274}" dt="2026-05-11T09:59:50.207" v="3102" actId="20577"/>
          <ac:spMkLst>
            <pc:docMk/>
            <pc:sldMk cId="4093245020" sldId="406"/>
            <ac:spMk id="6" creationId="{1D2A83F2-6714-B9E9-37A0-CE8B3C267E03}"/>
          </ac:spMkLst>
        </pc:spChg>
        <pc:spChg chg="mod">
          <ac:chgData name="Glen Jones" userId="e846aaca-4b24-4b13-b0d0-f2308e16b284" providerId="ADAL" clId="{ED47ACC3-9597-4D89-A1DC-43CF280EF274}" dt="2026-05-11T09:59:30.469" v="3065" actId="20577"/>
          <ac:spMkLst>
            <pc:docMk/>
            <pc:sldMk cId="4093245020" sldId="406"/>
            <ac:spMk id="8" creationId="{E2D330F7-66CB-6809-E8C7-BCC1E2A327CF}"/>
          </ac:spMkLst>
        </pc:spChg>
        <pc:spChg chg="add mod">
          <ac:chgData name="Glen Jones" userId="e846aaca-4b24-4b13-b0d0-f2308e16b284" providerId="ADAL" clId="{ED47ACC3-9597-4D89-A1DC-43CF280EF274}" dt="2026-05-11T09:24:00.088" v="2290" actId="1076"/>
          <ac:spMkLst>
            <pc:docMk/>
            <pc:sldMk cId="4093245020" sldId="406"/>
            <ac:spMk id="9" creationId="{51C0489E-739D-4A1A-0456-00906FB7D75F}"/>
          </ac:spMkLst>
        </pc:spChg>
        <pc:spChg chg="mod">
          <ac:chgData name="Glen Jones" userId="e846aaca-4b24-4b13-b0d0-f2308e16b284" providerId="ADAL" clId="{ED47ACC3-9597-4D89-A1DC-43CF280EF274}" dt="2026-05-11T09:23:49.716" v="2287" actId="1076"/>
          <ac:spMkLst>
            <pc:docMk/>
            <pc:sldMk cId="4093245020" sldId="406"/>
            <ac:spMk id="11" creationId="{C2036D21-7FA6-BFFB-B4BF-6D1C64B4AD5C}"/>
          </ac:spMkLst>
        </pc:spChg>
        <pc:spChg chg="mod">
          <ac:chgData name="Glen Jones" userId="e846aaca-4b24-4b13-b0d0-f2308e16b284" providerId="ADAL" clId="{ED47ACC3-9597-4D89-A1DC-43CF280EF274}" dt="2026-05-11T09:59:41.525" v="3084" actId="27636"/>
          <ac:spMkLst>
            <pc:docMk/>
            <pc:sldMk cId="4093245020" sldId="406"/>
            <ac:spMk id="12" creationId="{55C9ECE4-19A7-042D-B243-C63E24C66B5F}"/>
          </ac:spMkLst>
        </pc:spChg>
        <pc:spChg chg="mod">
          <ac:chgData name="Glen Jones" userId="e846aaca-4b24-4b13-b0d0-f2308e16b284" providerId="ADAL" clId="{ED47ACC3-9597-4D89-A1DC-43CF280EF274}" dt="2026-05-11T09:59:25.722" v="3058"/>
          <ac:spMkLst>
            <pc:docMk/>
            <pc:sldMk cId="4093245020" sldId="406"/>
            <ac:spMk id="13" creationId="{C685E1CC-0246-3B37-ACB6-9ADD7A1DDAE3}"/>
          </ac:spMkLst>
        </pc:spChg>
        <pc:spChg chg="mod">
          <ac:chgData name="Glen Jones" userId="e846aaca-4b24-4b13-b0d0-f2308e16b284" providerId="ADAL" clId="{ED47ACC3-9597-4D89-A1DC-43CF280EF274}" dt="2026-05-11T09:59:32.389" v="3067" actId="20577"/>
          <ac:spMkLst>
            <pc:docMk/>
            <pc:sldMk cId="4093245020" sldId="406"/>
            <ac:spMk id="15" creationId="{DE4E5016-796D-9156-7FCA-893D4AFA48AF}"/>
          </ac:spMkLst>
        </pc:spChg>
        <pc:spChg chg="mod">
          <ac:chgData name="Glen Jones" userId="e846aaca-4b24-4b13-b0d0-f2308e16b284" providerId="ADAL" clId="{ED47ACC3-9597-4D89-A1DC-43CF280EF274}" dt="2026-05-11T09:23:53.446" v="2288" actId="1076"/>
          <ac:spMkLst>
            <pc:docMk/>
            <pc:sldMk cId="4093245020" sldId="406"/>
            <ac:spMk id="16" creationId="{A3CCD397-C1A6-7D43-E2A8-1491113FE4F3}"/>
          </ac:spMkLst>
        </pc:spChg>
        <pc:spChg chg="mod">
          <ac:chgData name="Glen Jones" userId="e846aaca-4b24-4b13-b0d0-f2308e16b284" providerId="ADAL" clId="{ED47ACC3-9597-4D89-A1DC-43CF280EF274}" dt="2026-05-11T09:54:35.040" v="2900" actId="27636"/>
          <ac:spMkLst>
            <pc:docMk/>
            <pc:sldMk cId="4093245020" sldId="406"/>
            <ac:spMk id="17" creationId="{2A08F792-A439-88C7-35FE-8A8BEEE3ECD3}"/>
          </ac:spMkLst>
        </pc:spChg>
        <pc:picChg chg="mod">
          <ac:chgData name="Glen Jones" userId="e846aaca-4b24-4b13-b0d0-f2308e16b284" providerId="ADAL" clId="{ED47ACC3-9597-4D89-A1DC-43CF280EF274}" dt="2026-05-11T08:45:15.992" v="1588" actId="1076"/>
          <ac:picMkLst>
            <pc:docMk/>
            <pc:sldMk cId="4093245020" sldId="406"/>
            <ac:picMk id="7" creationId="{5406F9C3-0B39-845C-16A7-3E52A332875C}"/>
          </ac:picMkLst>
        </pc:picChg>
      </pc:sldChg>
      <pc:sldChg chg="addSp delSp modSp add mod delAnim modAnim modNotes modNotesTx">
        <pc:chgData name="Glen Jones" userId="e846aaca-4b24-4b13-b0d0-f2308e16b284" providerId="ADAL" clId="{ED47ACC3-9597-4D89-A1DC-43CF280EF274}" dt="2026-05-11T09:58:52.832" v="3047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5-11T09:57:38.406" v="3002" actId="20577"/>
          <ac:spMkLst>
            <pc:docMk/>
            <pc:sldMk cId="1531151529" sldId="407"/>
            <ac:spMk id="2" creationId="{0DC5DEA9-7006-CF67-5C53-815996D0BC53}"/>
          </ac:spMkLst>
        </pc:spChg>
        <pc:spChg chg="add mod">
          <ac:chgData name="Glen Jones" userId="e846aaca-4b24-4b13-b0d0-f2308e16b284" providerId="ADAL" clId="{ED47ACC3-9597-4D89-A1DC-43CF280EF274}" dt="2026-05-11T09:58:30.273" v="3016" actId="20577"/>
          <ac:spMkLst>
            <pc:docMk/>
            <pc:sldMk cId="1531151529" sldId="407"/>
            <ac:spMk id="4" creationId="{5A490691-D838-2A4A-B2FB-D5B3ED65DF99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6" creationId="{0A036F10-312A-FE61-2147-31A8888193FF}"/>
          </ac:spMkLst>
        </pc:spChg>
        <pc:spChg chg="add mod">
          <ac:chgData name="Glen Jones" userId="e846aaca-4b24-4b13-b0d0-f2308e16b284" providerId="ADAL" clId="{ED47ACC3-9597-4D89-A1DC-43CF280EF274}" dt="2026-05-11T09:58:52.832" v="3047" actId="20577"/>
          <ac:spMkLst>
            <pc:docMk/>
            <pc:sldMk cId="1531151529" sldId="407"/>
            <ac:spMk id="9" creationId="{BFB989F3-D10D-19C8-038A-1A36A508D5C6}"/>
          </ac:spMkLst>
        </pc:spChg>
        <pc:spChg chg="add mod">
          <ac:chgData name="Glen Jones" userId="e846aaca-4b24-4b13-b0d0-f2308e16b284" providerId="ADAL" clId="{ED47ACC3-9597-4D89-A1DC-43CF280EF274}" dt="2026-05-11T09:58:27.978" v="3013" actId="20577"/>
          <ac:spMkLst>
            <pc:docMk/>
            <pc:sldMk cId="1531151529" sldId="407"/>
            <ac:spMk id="10" creationId="{1DC21DFC-0689-A4D6-D4FC-60D175A2DD70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4" creationId="{6DEA6BB3-57D5-EEF6-53ED-C1479A821AF2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8" creationId="{CE96C493-FA84-8E1E-D53A-8C76A2284E2D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19" creationId="{A16A069F-7A22-DEA0-7E34-DA1C46C70CDA}"/>
          </ac:spMkLst>
        </pc:spChg>
        <pc:spChg chg="add mod">
          <ac:chgData name="Glen Jones" userId="e846aaca-4b24-4b13-b0d0-f2308e16b284" providerId="ADAL" clId="{ED47ACC3-9597-4D89-A1DC-43CF280EF274}" dt="2026-05-11T09:58:41.860" v="3024" actId="207"/>
          <ac:spMkLst>
            <pc:docMk/>
            <pc:sldMk cId="1531151529" sldId="407"/>
            <ac:spMk id="20" creationId="{08FCA514-9DD1-898B-F6D9-5F0C130CD9A2}"/>
          </ac:spMkLst>
        </pc:spChg>
        <pc:spChg chg="add mod">
          <ac:chgData name="Glen Jones" userId="e846aaca-4b24-4b13-b0d0-f2308e16b284" providerId="ADAL" clId="{ED47ACC3-9597-4D89-A1DC-43CF280EF274}" dt="2026-05-11T09:58:46.069" v="3038" actId="27636"/>
          <ac:spMkLst>
            <pc:docMk/>
            <pc:sldMk cId="1531151529" sldId="407"/>
            <ac:spMk id="21" creationId="{04691298-3253-613F-02CA-20EB5D0796F5}"/>
          </ac:spMkLst>
        </pc:spChg>
        <pc:spChg chg="add mod">
          <ac:chgData name="Glen Jones" userId="e846aaca-4b24-4b13-b0d0-f2308e16b284" providerId="ADAL" clId="{ED47ACC3-9597-4D89-A1DC-43CF280EF274}" dt="2026-05-11T09:58:22.127" v="3004"/>
          <ac:spMkLst>
            <pc:docMk/>
            <pc:sldMk cId="1531151529" sldId="407"/>
            <ac:spMk id="22" creationId="{A05A5C22-5F3B-A568-403E-B11EF345168F}"/>
          </ac:spMkLst>
        </pc:spChg>
        <pc:picChg chg="mod">
          <ac:chgData name="Glen Jones" userId="e846aaca-4b24-4b13-b0d0-f2308e16b284" providerId="ADAL" clId="{ED47ACC3-9597-4D89-A1DC-43CF280EF274}" dt="2026-05-11T09:58:25.095" v="3005" actId="14100"/>
          <ac:picMkLst>
            <pc:docMk/>
            <pc:sldMk cId="1531151529" sldId="407"/>
            <ac:picMk id="7" creationId="{02A48B91-EAAE-0AB9-59BB-2B8BC4C02E06}"/>
          </ac:picMkLst>
        </pc:picChg>
      </pc:sldChg>
      <pc:sldChg chg="addSp modSp add mod modAnim modNotes modNotesTx">
        <pc:chgData name="Glen Jones" userId="e846aaca-4b24-4b13-b0d0-f2308e16b284" providerId="ADAL" clId="{ED47ACC3-9597-4D89-A1DC-43CF280EF274}" dt="2026-05-11T09:56:41.509" v="2983" actId="27636"/>
        <pc:sldMkLst>
          <pc:docMk/>
          <pc:sldMk cId="642845844" sldId="409"/>
        </pc:sldMkLst>
        <pc:spChg chg="mod">
          <ac:chgData name="Glen Jones" userId="e846aaca-4b24-4b13-b0d0-f2308e16b284" providerId="ADAL" clId="{ED47ACC3-9597-4D89-A1DC-43CF280EF274}" dt="2026-05-11T09:54:49.717" v="2910" actId="20577"/>
          <ac:spMkLst>
            <pc:docMk/>
            <pc:sldMk cId="642845844" sldId="409"/>
            <ac:spMk id="2" creationId="{917F6F9B-82F2-DC61-E52F-8B4A5139D358}"/>
          </ac:spMkLst>
        </pc:spChg>
        <pc:spChg chg="add mod">
          <ac:chgData name="Glen Jones" userId="e846aaca-4b24-4b13-b0d0-f2308e16b284" providerId="ADAL" clId="{ED47ACC3-9597-4D89-A1DC-43CF280EF274}" dt="2026-05-11T09:56:22.690" v="2942" actId="207"/>
          <ac:spMkLst>
            <pc:docMk/>
            <pc:sldMk cId="642845844" sldId="409"/>
            <ac:spMk id="5" creationId="{2EC85A77-FF90-3AC0-07FE-9D80A2F45166}"/>
          </ac:spMkLst>
        </pc:spChg>
        <pc:spChg chg="add mod">
          <ac:chgData name="Glen Jones" userId="e846aaca-4b24-4b13-b0d0-f2308e16b284" providerId="ADAL" clId="{ED47ACC3-9597-4D89-A1DC-43CF280EF274}" dt="2026-05-11T09:56:33.998" v="2967" actId="27636"/>
          <ac:spMkLst>
            <pc:docMk/>
            <pc:sldMk cId="642845844" sldId="409"/>
            <ac:spMk id="7" creationId="{E3A0DD47-CD6F-9FC7-901B-E0DDDE35B75B}"/>
          </ac:spMkLst>
        </pc:spChg>
        <pc:spChg chg="mod">
          <ac:chgData name="Glen Jones" userId="e846aaca-4b24-4b13-b0d0-f2308e16b284" providerId="ADAL" clId="{ED47ACC3-9597-4D89-A1DC-43CF280EF274}" dt="2026-05-11T09:56:14.900" v="2941" actId="6549"/>
          <ac:spMkLst>
            <pc:docMk/>
            <pc:sldMk cId="642845844" sldId="409"/>
            <ac:spMk id="8" creationId="{659E1B9A-6FAA-C07B-6321-583CE9B67472}"/>
          </ac:spMkLst>
        </pc:spChg>
        <pc:spChg chg="add mod">
          <ac:chgData name="Glen Jones" userId="e846aaca-4b24-4b13-b0d0-f2308e16b284" providerId="ADAL" clId="{ED47ACC3-9597-4D89-A1DC-43CF280EF274}" dt="2026-05-11T09:55:48.493" v="2929" actId="1076"/>
          <ac:spMkLst>
            <pc:docMk/>
            <pc:sldMk cId="642845844" sldId="409"/>
            <ac:spMk id="9" creationId="{8357F4CC-858A-B86E-FE8A-EAC8B9C63BC5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1" creationId="{E669FFAD-CFAE-433D-10C2-539DA69764F9}"/>
          </ac:spMkLst>
        </pc:spChg>
        <pc:spChg chg="mod">
          <ac:chgData name="Glen Jones" userId="e846aaca-4b24-4b13-b0d0-f2308e16b284" providerId="ADAL" clId="{ED47ACC3-9597-4D89-A1DC-43CF280EF274}" dt="2026-05-11T09:56:41.509" v="2983" actId="27636"/>
          <ac:spMkLst>
            <pc:docMk/>
            <pc:sldMk cId="642845844" sldId="409"/>
            <ac:spMk id="12" creationId="{902FEF23-555A-C4E8-56DD-50179CE572A5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3" creationId="{50DDD5BA-5102-04FE-5429-E05DC5D74FFA}"/>
          </ac:spMkLst>
        </pc:spChg>
        <pc:spChg chg="mod">
          <ac:chgData name="Glen Jones" userId="e846aaca-4b24-4b13-b0d0-f2308e16b284" providerId="ADAL" clId="{ED47ACC3-9597-4D89-A1DC-43CF280EF274}" dt="2026-05-11T09:55:49.367" v="2930" actId="1076"/>
          <ac:spMkLst>
            <pc:docMk/>
            <pc:sldMk cId="642845844" sldId="409"/>
            <ac:spMk id="15" creationId="{E469C4ED-66C7-0F25-AA8A-E1E039D10FFC}"/>
          </ac:spMkLst>
        </pc:spChg>
        <pc:spChg chg="mod">
          <ac:chgData name="Glen Jones" userId="e846aaca-4b24-4b13-b0d0-f2308e16b284" providerId="ADAL" clId="{ED47ACC3-9597-4D89-A1DC-43CF280EF274}" dt="2026-05-11T09:55:32.100" v="2924" actId="1076"/>
          <ac:spMkLst>
            <pc:docMk/>
            <pc:sldMk cId="642845844" sldId="409"/>
            <ac:spMk id="16" creationId="{CAD92C1E-6702-5F8B-5321-8B2F83BC0060}"/>
          </ac:spMkLst>
        </pc:spChg>
        <pc:spChg chg="mod">
          <ac:chgData name="Glen Jones" userId="e846aaca-4b24-4b13-b0d0-f2308e16b284" providerId="ADAL" clId="{ED47ACC3-9597-4D89-A1DC-43CF280EF274}" dt="2026-05-11T09:55:50.931" v="2931" actId="1076"/>
          <ac:spMkLst>
            <pc:docMk/>
            <pc:sldMk cId="642845844" sldId="409"/>
            <ac:spMk id="17" creationId="{5E41DFE6-A493-AB11-ED76-A003363DEF3B}"/>
          </ac:spMkLst>
        </pc:spChg>
        <pc:picChg chg="mod">
          <ac:chgData name="Glen Jones" userId="e846aaca-4b24-4b13-b0d0-f2308e16b284" providerId="ADAL" clId="{ED47ACC3-9597-4D89-A1DC-43CF280EF274}" dt="2026-05-11T09:54:51.566" v="2911" actId="1076"/>
          <ac:picMkLst>
            <pc:docMk/>
            <pc:sldMk cId="642845844" sldId="409"/>
            <ac:picMk id="6" creationId="{6F3A421C-C0B4-EB32-08B0-DFF79A7CD6B7}"/>
          </ac:picMkLst>
        </pc:picChg>
      </pc:sldChg>
      <pc:sldChg chg="modSp add mod modAnim modNotesTx">
        <pc:chgData name="Glen Jones" userId="e846aaca-4b24-4b13-b0d0-f2308e16b284" providerId="ADAL" clId="{ED47ACC3-9597-4D89-A1DC-43CF280EF274}" dt="2026-06-02T10:45:47.392" v="3273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5-11T08:51:00.112" v="1752" actId="20577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5-11T08:50:52.250" v="1741" actId="20577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5-11T08:50:56.812" v="1748" actId="20577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5-11T08:50:58.378" v="1750" actId="20577"/>
          <ac:spMkLst>
            <pc:docMk/>
            <pc:sldMk cId="2761761787" sldId="426"/>
            <ac:spMk id="5" creationId="{D2AAB968-A4A0-004B-E7A7-3C26DCF9018A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0:20.121" v="3118" actId="20577"/>
        <pc:sldMkLst>
          <pc:docMk/>
          <pc:sldMk cId="1188107512" sldId="486"/>
        </pc:sldMkLst>
        <pc:spChg chg="mod">
          <ac:chgData name="Glen Jones" userId="e846aaca-4b24-4b13-b0d0-f2308e16b284" providerId="ADAL" clId="{ED47ACC3-9597-4D89-A1DC-43CF280EF274}" dt="2026-05-11T10:00:13.539" v="3108" actId="20577"/>
          <ac:spMkLst>
            <pc:docMk/>
            <pc:sldMk cId="1188107512" sldId="486"/>
            <ac:spMk id="3" creationId="{A614EE0A-4C3B-D3B8-B7B8-5666F4E0B13E}"/>
          </ac:spMkLst>
        </pc:spChg>
        <pc:spChg chg="mod">
          <ac:chgData name="Glen Jones" userId="e846aaca-4b24-4b13-b0d0-f2308e16b284" providerId="ADAL" clId="{ED47ACC3-9597-4D89-A1DC-43CF280EF274}" dt="2026-05-11T10:00:16.729" v="3110" actId="20577"/>
          <ac:spMkLst>
            <pc:docMk/>
            <pc:sldMk cId="1188107512" sldId="486"/>
            <ac:spMk id="4" creationId="{E9966C15-F634-907E-572C-11574BA256F9}"/>
          </ac:spMkLst>
        </pc:spChg>
        <pc:spChg chg="mod">
          <ac:chgData name="Glen Jones" userId="e846aaca-4b24-4b13-b0d0-f2308e16b284" providerId="ADAL" clId="{ED47ACC3-9597-4D89-A1DC-43CF280EF274}" dt="2026-05-11T10:00:20.121" v="3118" actId="20577"/>
          <ac:spMkLst>
            <pc:docMk/>
            <pc:sldMk cId="1188107512" sldId="486"/>
            <ac:spMk id="9" creationId="{CA688691-0B3B-0066-C88A-A9AB332CF492}"/>
          </ac:spMkLst>
        </pc:spChg>
      </pc:sldChg>
      <pc:sldChg chg="modSp add mod">
        <pc:chgData name="Glen Jones" userId="e846aaca-4b24-4b13-b0d0-f2308e16b284" providerId="ADAL" clId="{ED47ACC3-9597-4D89-A1DC-43CF280EF274}" dt="2026-05-11T10:00:34.099" v="3136" actId="1076"/>
        <pc:sldMkLst>
          <pc:docMk/>
          <pc:sldMk cId="2193475781" sldId="487"/>
        </pc:sldMkLst>
        <pc:spChg chg="mod">
          <ac:chgData name="Glen Jones" userId="e846aaca-4b24-4b13-b0d0-f2308e16b284" providerId="ADAL" clId="{ED47ACC3-9597-4D89-A1DC-43CF280EF274}" dt="2026-05-11T10:00:34.099" v="3136" actId="1076"/>
          <ac:spMkLst>
            <pc:docMk/>
            <pc:sldMk cId="2193475781" sldId="487"/>
            <ac:spMk id="4" creationId="{E97B5DF0-FC24-C31A-D2DE-52BAAE4A0E8A}"/>
          </ac:spMkLst>
        </pc:spChg>
        <pc:spChg chg="mod">
          <ac:chgData name="Glen Jones" userId="e846aaca-4b24-4b13-b0d0-f2308e16b284" providerId="ADAL" clId="{ED47ACC3-9597-4D89-A1DC-43CF280EF274}" dt="2026-05-11T10:00:26.374" v="3125" actId="20577"/>
          <ac:spMkLst>
            <pc:docMk/>
            <pc:sldMk cId="2193475781" sldId="487"/>
            <ac:spMk id="13" creationId="{2FD49EA8-7E30-7548-3118-A9B9825B087D}"/>
          </ac:spMkLst>
        </pc:spChg>
        <pc:spChg chg="mod">
          <ac:chgData name="Glen Jones" userId="e846aaca-4b24-4b13-b0d0-f2308e16b284" providerId="ADAL" clId="{ED47ACC3-9597-4D89-A1DC-43CF280EF274}" dt="2026-05-11T10:00:28.589" v="3127" actId="20577"/>
          <ac:spMkLst>
            <pc:docMk/>
            <pc:sldMk cId="2193475781" sldId="487"/>
            <ac:spMk id="14" creationId="{4C3CD8BE-590E-E2D2-BF1F-D969225A0745}"/>
          </ac:spMkLst>
        </pc:spChg>
        <pc:spChg chg="mod">
          <ac:chgData name="Glen Jones" userId="e846aaca-4b24-4b13-b0d0-f2308e16b284" providerId="ADAL" clId="{ED47ACC3-9597-4D89-A1DC-43CF280EF274}" dt="2026-05-11T10:00:31.535" v="3135" actId="20577"/>
          <ac:spMkLst>
            <pc:docMk/>
            <pc:sldMk cId="2193475781" sldId="487"/>
            <ac:spMk id="16" creationId="{2BAB6A00-2755-2C49-6BE6-17A83B5CA09F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0:46.029" v="3160" actId="20577"/>
        <pc:sldMkLst>
          <pc:docMk/>
          <pc:sldMk cId="2039260386" sldId="511"/>
        </pc:sldMkLst>
        <pc:spChg chg="mod">
          <ac:chgData name="Glen Jones" userId="e846aaca-4b24-4b13-b0d0-f2308e16b284" providerId="ADAL" clId="{ED47ACC3-9597-4D89-A1DC-43CF280EF274}" dt="2026-05-11T10:00:38.629" v="3145" actId="20577"/>
          <ac:spMkLst>
            <pc:docMk/>
            <pc:sldMk cId="2039260386" sldId="511"/>
            <ac:spMk id="3" creationId="{C3990881-B03A-4284-2648-6BDA7094FCE9}"/>
          </ac:spMkLst>
        </pc:spChg>
        <pc:spChg chg="mod">
          <ac:chgData name="Glen Jones" userId="e846aaca-4b24-4b13-b0d0-f2308e16b284" providerId="ADAL" clId="{ED47ACC3-9597-4D89-A1DC-43CF280EF274}" dt="2026-05-11T10:00:41.069" v="3147" actId="20577"/>
          <ac:spMkLst>
            <pc:docMk/>
            <pc:sldMk cId="2039260386" sldId="511"/>
            <ac:spMk id="4" creationId="{DEAA9987-8072-E29E-E9C5-700E74A8C6E7}"/>
          </ac:spMkLst>
        </pc:spChg>
        <pc:spChg chg="mod">
          <ac:chgData name="Glen Jones" userId="e846aaca-4b24-4b13-b0d0-f2308e16b284" providerId="ADAL" clId="{ED47ACC3-9597-4D89-A1DC-43CF280EF274}" dt="2026-05-11T10:00:46.029" v="3160" actId="20577"/>
          <ac:spMkLst>
            <pc:docMk/>
            <pc:sldMk cId="2039260386" sldId="511"/>
            <ac:spMk id="9" creationId="{D6179489-1408-EE2F-D4AC-3A7FE246FD4E}"/>
          </ac:spMkLst>
        </pc:spChg>
      </pc:sldChg>
      <pc:sldChg chg="modSp add mod modAnim">
        <pc:chgData name="Glen Jones" userId="e846aaca-4b24-4b13-b0d0-f2308e16b284" providerId="ADAL" clId="{ED47ACC3-9597-4D89-A1DC-43CF280EF274}" dt="2026-05-11T10:01:07.089" v="3195" actId="20577"/>
        <pc:sldMkLst>
          <pc:docMk/>
          <pc:sldMk cId="3920872163" sldId="512"/>
        </pc:sldMkLst>
        <pc:spChg chg="mod">
          <ac:chgData name="Glen Jones" userId="e846aaca-4b24-4b13-b0d0-f2308e16b284" providerId="ADAL" clId="{ED47ACC3-9597-4D89-A1DC-43CF280EF274}" dt="2026-05-11T10:01:01.514" v="3183" actId="1076"/>
          <ac:spMkLst>
            <pc:docMk/>
            <pc:sldMk cId="3920872163" sldId="512"/>
            <ac:spMk id="2" creationId="{B2EE2A39-FF44-A752-B0B7-E1E53DA6E61C}"/>
          </ac:spMkLst>
        </pc:spChg>
        <pc:spChg chg="mod">
          <ac:chgData name="Glen Jones" userId="e846aaca-4b24-4b13-b0d0-f2308e16b284" providerId="ADAL" clId="{ED47ACC3-9597-4D89-A1DC-43CF280EF274}" dt="2026-05-11T09:25:35.981" v="2356" actId="1076"/>
          <ac:spMkLst>
            <pc:docMk/>
            <pc:sldMk cId="3920872163" sldId="512"/>
            <ac:spMk id="10" creationId="{C01EA397-B6EB-D6A9-DB90-5D96DCF9922C}"/>
          </ac:spMkLst>
        </pc:spChg>
        <pc:spChg chg="mod">
          <ac:chgData name="Glen Jones" userId="e846aaca-4b24-4b13-b0d0-f2308e16b284" providerId="ADAL" clId="{ED47ACC3-9597-4D89-A1DC-43CF280EF274}" dt="2026-05-11T10:00:52.712" v="3170" actId="20577"/>
          <ac:spMkLst>
            <pc:docMk/>
            <pc:sldMk cId="3920872163" sldId="512"/>
            <ac:spMk id="13" creationId="{C99015A0-E9CC-E5D7-B925-9FF84F0B2681}"/>
          </ac:spMkLst>
        </pc:spChg>
        <pc:spChg chg="mod">
          <ac:chgData name="Glen Jones" userId="e846aaca-4b24-4b13-b0d0-f2308e16b284" providerId="ADAL" clId="{ED47ACC3-9597-4D89-A1DC-43CF280EF274}" dt="2026-05-11T10:00:54.869" v="3172" actId="20577"/>
          <ac:spMkLst>
            <pc:docMk/>
            <pc:sldMk cId="3920872163" sldId="512"/>
            <ac:spMk id="14" creationId="{7DC73099-EF52-CB2B-A2D1-E523BEA587CC}"/>
          </ac:spMkLst>
        </pc:spChg>
        <pc:spChg chg="mod">
          <ac:chgData name="Glen Jones" userId="e846aaca-4b24-4b13-b0d0-f2308e16b284" providerId="ADAL" clId="{ED47ACC3-9597-4D89-A1DC-43CF280EF274}" dt="2026-05-11T10:00:58.119" v="3182" actId="20577"/>
          <ac:spMkLst>
            <pc:docMk/>
            <pc:sldMk cId="3920872163" sldId="512"/>
            <ac:spMk id="16" creationId="{FA704AE0-C4CA-4BFF-AAE3-51E30C6E2A7A}"/>
          </ac:spMkLst>
        </pc:spChg>
        <pc:spChg chg="mod">
          <ac:chgData name="Glen Jones" userId="e846aaca-4b24-4b13-b0d0-f2308e16b284" providerId="ADAL" clId="{ED47ACC3-9597-4D89-A1DC-43CF280EF274}" dt="2026-05-11T10:01:07.089" v="3195" actId="20577"/>
          <ac:spMkLst>
            <pc:docMk/>
            <pc:sldMk cId="3920872163" sldId="512"/>
            <ac:spMk id="18" creationId="{6C3A071F-1460-7A23-BDFF-8A836B91127C}"/>
          </ac:spMkLst>
        </pc:spChg>
      </pc:sldChg>
      <pc:sldChg chg="modSp add mod addAnim delAnim modAnim">
        <pc:chgData name="Glen Jones" userId="e846aaca-4b24-4b13-b0d0-f2308e16b284" providerId="ADAL" clId="{ED47ACC3-9597-4D89-A1DC-43CF280EF274}" dt="2026-05-11T08:55:44.952" v="1922" actId="12788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6" creationId="{C47C7702-7C98-6A16-8F2F-79CEC131F81E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27" creationId="{D18E0BDE-0D0B-D775-8763-F601D9AF3B9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1" creationId="{652A0FB8-B2FE-FC1C-DAC5-83F3E985CBF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2" creationId="{D105CAB7-B01E-4EA3-8414-94DD59F4D5D1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36" creationId="{FEF8F356-13FE-1A51-076C-9049F7FD1E0B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37" creationId="{19CADC4A-74FD-C97B-9139-0C428CDE34E8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1" creationId="{77E87D30-B3D7-848E-67A8-C864380ACBB3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2" creationId="{FA754106-009F-0BD8-7C0C-0D55039BBE13}"/>
          </ac:spMkLst>
        </pc:spChg>
        <pc:spChg chg="mod">
          <ac:chgData name="Glen Jones" userId="e846aaca-4b24-4b13-b0d0-f2308e16b284" providerId="ADAL" clId="{ED47ACC3-9597-4D89-A1DC-43CF280EF274}" dt="2026-05-11T08:55:44.952" v="1922" actId="12788"/>
          <ac:spMkLst>
            <pc:docMk/>
            <pc:sldMk cId="4101653724" sldId="553"/>
            <ac:spMk id="47" creationId="{696B736A-D430-38BB-B69E-404B37875692}"/>
          </ac:spMkLst>
        </pc:spChg>
        <pc:spChg chg="mod">
          <ac:chgData name="Glen Jones" userId="e846aaca-4b24-4b13-b0d0-f2308e16b284" providerId="ADAL" clId="{ED47ACC3-9597-4D89-A1DC-43CF280EF274}" dt="2026-05-11T08:55:38.860" v="1921" actId="12788"/>
          <ac:spMkLst>
            <pc:docMk/>
            <pc:sldMk cId="4101653724" sldId="553"/>
            <ac:spMk id="48" creationId="{BBE2EC68-6DE5-7413-7742-00E280CEEB92}"/>
          </ac:spMkLst>
        </pc:spChg>
      </pc:sldChg>
      <pc:sldChg chg="modSp add mod modNotesTx">
        <pc:chgData name="Glen Jones" userId="e846aaca-4b24-4b13-b0d0-f2308e16b284" providerId="ADAL" clId="{ED47ACC3-9597-4D89-A1DC-43CF280EF274}" dt="2026-05-11T09:47:35.152" v="2607" actId="20577"/>
        <pc:sldMkLst>
          <pc:docMk/>
          <pc:sldMk cId="2369250405" sldId="556"/>
        </pc:sldMkLst>
        <pc:spChg chg="mod">
          <ac:chgData name="Glen Jones" userId="e846aaca-4b24-4b13-b0d0-f2308e16b284" providerId="ADAL" clId="{ED47ACC3-9597-4D89-A1DC-43CF280EF274}" dt="2026-05-11T09:47:35.152" v="2607" actId="20577"/>
          <ac:spMkLst>
            <pc:docMk/>
            <pc:sldMk cId="2369250405" sldId="556"/>
            <ac:spMk id="2" creationId="{702E7211-B3C0-8C62-17A1-5F712D739FBA}"/>
          </ac:spMkLst>
        </pc:spChg>
      </pc:sldChg>
      <pc:sldChg chg="addSp delSp modSp add mod addAnim delAnim modAnim">
        <pc:chgData name="Glen Jones" userId="e846aaca-4b24-4b13-b0d0-f2308e16b284" providerId="ADAL" clId="{ED47ACC3-9597-4D89-A1DC-43CF280EF274}" dt="2026-06-02T10:46:48.807" v="3276" actId="1076"/>
        <pc:sldMkLst>
          <pc:docMk/>
          <pc:sldMk cId="2950287934" sldId="575"/>
        </pc:sldMkLst>
        <pc:spChg chg="mod">
          <ac:chgData name="Glen Jones" userId="e846aaca-4b24-4b13-b0d0-f2308e16b284" providerId="ADAL" clId="{ED47ACC3-9597-4D89-A1DC-43CF280EF274}" dt="2026-05-11T09:50:01.063" v="2755" actId="14100"/>
          <ac:spMkLst>
            <pc:docMk/>
            <pc:sldMk cId="2950287934" sldId="575"/>
            <ac:spMk id="3" creationId="{C82B726A-C28C-B5FD-F99C-D46EFEA46C34}"/>
          </ac:spMkLst>
        </pc:spChg>
        <pc:spChg chg="add mod">
          <ac:chgData name="Glen Jones" userId="e846aaca-4b24-4b13-b0d0-f2308e16b284" providerId="ADAL" clId="{ED47ACC3-9597-4D89-A1DC-43CF280EF274}" dt="2026-05-11T09:49:08.361" v="2682" actId="20577"/>
          <ac:spMkLst>
            <pc:docMk/>
            <pc:sldMk cId="2950287934" sldId="575"/>
            <ac:spMk id="4" creationId="{0BEEF024-1A4F-B245-12DA-12E609017DAB}"/>
          </ac:spMkLst>
        </pc:spChg>
        <pc:spChg chg="del">
          <ac:chgData name="Glen Jones" userId="e846aaca-4b24-4b13-b0d0-f2308e16b284" providerId="ADAL" clId="{ED47ACC3-9597-4D89-A1DC-43CF280EF274}" dt="2026-06-02T10:46:45.457" v="3275" actId="478"/>
          <ac:spMkLst>
            <pc:docMk/>
            <pc:sldMk cId="2950287934" sldId="575"/>
            <ac:spMk id="7" creationId="{5D90E978-96C0-5890-4257-87E1E3856A6A}"/>
          </ac:spMkLst>
        </pc:spChg>
        <pc:spChg chg="mod">
          <ac:chgData name="Glen Jones" userId="e846aaca-4b24-4b13-b0d0-f2308e16b284" providerId="ADAL" clId="{ED47ACC3-9597-4D89-A1DC-43CF280EF274}" dt="2026-05-11T09:49:10.437" v="2684" actId="20577"/>
          <ac:spMkLst>
            <pc:docMk/>
            <pc:sldMk cId="2950287934" sldId="575"/>
            <ac:spMk id="10" creationId="{BBA757F5-B9B6-EE8B-7A2E-C1F6C59CBF77}"/>
          </ac:spMkLst>
        </pc:spChg>
        <pc:spChg chg="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12" creationId="{FE6EC4AB-66AE-1F4B-DCDF-5DAC4DDC26E4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3" creationId="{7D143F33-50A4-CB86-57C0-2F2D7EDEC881}"/>
          </ac:spMkLst>
        </pc:spChg>
        <pc:spChg chg="mod">
          <ac:chgData name="Glen Jones" userId="e846aaca-4b24-4b13-b0d0-f2308e16b284" providerId="ADAL" clId="{ED47ACC3-9597-4D89-A1DC-43CF280EF274}" dt="2026-05-11T09:49:28.183" v="2713" actId="20577"/>
          <ac:spMkLst>
            <pc:docMk/>
            <pc:sldMk cId="2950287934" sldId="575"/>
            <ac:spMk id="14" creationId="{B18E591C-F602-19D6-7FB8-283EB672416F}"/>
          </ac:spMkLst>
        </pc:spChg>
        <pc:spChg chg="add mod">
          <ac:chgData name="Glen Jones" userId="e846aaca-4b24-4b13-b0d0-f2308e16b284" providerId="ADAL" clId="{ED47ACC3-9597-4D89-A1DC-43CF280EF274}" dt="2026-05-11T09:49:18.007" v="2693" actId="20577"/>
          <ac:spMkLst>
            <pc:docMk/>
            <pc:sldMk cId="2950287934" sldId="575"/>
            <ac:spMk id="15" creationId="{E0D517F5-2A50-079C-7E9A-CEDAD1B9CD9B}"/>
          </ac:spMkLst>
        </pc:spChg>
        <pc:spChg chg="mod">
          <ac:chgData name="Glen Jones" userId="e846aaca-4b24-4b13-b0d0-f2308e16b284" providerId="ADAL" clId="{ED47ACC3-9597-4D89-A1DC-43CF280EF274}" dt="2026-05-11T09:49:13.041" v="2685"/>
          <ac:spMkLst>
            <pc:docMk/>
            <pc:sldMk cId="2950287934" sldId="575"/>
            <ac:spMk id="17" creationId="{E72A283E-8E4B-CD74-7CF7-55787E3F6D49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18" creationId="{B89C2AEE-027F-9B16-8C34-BC920A4FDB81}"/>
          </ac:spMkLst>
        </pc:spChg>
        <pc:spChg chg="mod">
          <ac:chgData name="Glen Jones" userId="e846aaca-4b24-4b13-b0d0-f2308e16b284" providerId="ADAL" clId="{ED47ACC3-9597-4D89-A1DC-43CF280EF274}" dt="2026-05-11T09:49:34.861" v="2724" actId="20577"/>
          <ac:spMkLst>
            <pc:docMk/>
            <pc:sldMk cId="2950287934" sldId="575"/>
            <ac:spMk id="20" creationId="{A594C3D8-B9CE-E4F5-C471-7F9F7A6AAD5A}"/>
          </ac:spMkLst>
        </pc:spChg>
        <pc:spChg chg="add mod">
          <ac:chgData name="Glen Jones" userId="e846aaca-4b24-4b13-b0d0-f2308e16b284" providerId="ADAL" clId="{ED47ACC3-9597-4D89-A1DC-43CF280EF274}" dt="2026-05-11T09:49:21.363" v="2699" actId="20577"/>
          <ac:spMkLst>
            <pc:docMk/>
            <pc:sldMk cId="2950287934" sldId="575"/>
            <ac:spMk id="21" creationId="{F131C3FD-14D8-FD71-E47A-B5E5671157E4}"/>
          </ac:spMkLst>
        </pc:spChg>
        <pc:spChg chg="mod">
          <ac:chgData name="Glen Jones" userId="e846aaca-4b24-4b13-b0d0-f2308e16b284" providerId="ADAL" clId="{ED47ACC3-9597-4D89-A1DC-43CF280EF274}" dt="2026-05-11T09:49:13.983" v="2686"/>
          <ac:spMkLst>
            <pc:docMk/>
            <pc:sldMk cId="2950287934" sldId="575"/>
            <ac:spMk id="23" creationId="{C084BAD9-7950-49AD-63BC-F16B175ECB3F}"/>
          </ac:spMkLst>
        </pc:spChg>
        <pc:spChg chg="mod">
          <ac:chgData name="Glen Jones" userId="e846aaca-4b24-4b13-b0d0-f2308e16b284" providerId="ADAL" clId="{ED47ACC3-9597-4D89-A1DC-43CF280EF274}" dt="2026-05-11T09:49:37.721" v="2732" actId="20577"/>
          <ac:spMkLst>
            <pc:docMk/>
            <pc:sldMk cId="2950287934" sldId="575"/>
            <ac:spMk id="26" creationId="{114285F2-0757-716A-9161-6C6DAC26765C}"/>
          </ac:spMkLst>
        </pc:spChg>
        <pc:spChg chg="add mod">
          <ac:chgData name="Glen Jones" userId="e846aaca-4b24-4b13-b0d0-f2308e16b284" providerId="ADAL" clId="{ED47ACC3-9597-4D89-A1DC-43CF280EF274}" dt="2026-06-02T10:46:48.807" v="3276" actId="1076"/>
          <ac:spMkLst>
            <pc:docMk/>
            <pc:sldMk cId="2950287934" sldId="575"/>
            <ac:spMk id="27" creationId="{6957012F-8AF5-4BE1-E5A5-040275458497}"/>
          </ac:spMkLst>
        </pc:spChg>
        <pc:spChg chg="mod">
          <ac:chgData name="Glen Jones" userId="e846aaca-4b24-4b13-b0d0-f2308e16b284" providerId="ADAL" clId="{ED47ACC3-9597-4D89-A1DC-43CF280EF274}" dt="2026-05-11T09:49:14.858" v="2687"/>
          <ac:spMkLst>
            <pc:docMk/>
            <pc:sldMk cId="2950287934" sldId="575"/>
            <ac:spMk id="29" creationId="{9EF4D264-EFA9-6259-08A6-C852D38F2CAD}"/>
          </ac:spMkLst>
        </pc:spChg>
        <pc:spChg chg="add mod">
          <ac:chgData name="Glen Jones" userId="e846aaca-4b24-4b13-b0d0-f2308e16b284" providerId="ADAL" clId="{ED47ACC3-9597-4D89-A1DC-43CF280EF274}" dt="2026-05-11T08:22:21.947" v="934" actId="1076"/>
          <ac:spMkLst>
            <pc:docMk/>
            <pc:sldMk cId="2950287934" sldId="575"/>
            <ac:spMk id="30" creationId="{80F87538-584E-A44F-55DB-664279FB25D7}"/>
          </ac:spMkLst>
        </pc:spChg>
        <pc:spChg chg="add mod">
          <ac:chgData name="Glen Jones" userId="e846aaca-4b24-4b13-b0d0-f2308e16b284" providerId="ADAL" clId="{ED47ACC3-9597-4D89-A1DC-43CF280EF274}" dt="2026-05-11T08:23:42.621" v="941" actId="1076"/>
          <ac:spMkLst>
            <pc:docMk/>
            <pc:sldMk cId="2950287934" sldId="575"/>
            <ac:spMk id="31" creationId="{F4624FD7-F571-BA76-B3C3-B7C8CA95E1CA}"/>
          </ac:spMkLst>
        </pc:spChg>
        <pc:spChg chg="mod">
          <ac:chgData name="Glen Jones" userId="e846aaca-4b24-4b13-b0d0-f2308e16b284" providerId="ADAL" clId="{ED47ACC3-9597-4D89-A1DC-43CF280EF274}" dt="2026-05-11T09:49:42.971" v="2742" actId="20577"/>
          <ac:spMkLst>
            <pc:docMk/>
            <pc:sldMk cId="2950287934" sldId="575"/>
            <ac:spMk id="32" creationId="{24E78FA5-2A3B-D8F5-BE02-C760BE9E0AF6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3" creationId="{A4F1F888-D2BF-A8F3-BBDD-73E5645E93F3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4" creationId="{0A3CDE4B-AC8C-FCC6-BE13-1EF4A75AE4AB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5" creationId="{B1343073-D37E-6F61-70B7-9DC7753CB91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6" creationId="{61695371-823F-137C-D9A6-91F33315F2C0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7" creationId="{50BF5645-E02D-074E-014F-0254178DFA74}"/>
          </ac:spMkLst>
        </pc:spChg>
        <pc:spChg chg="add del mod">
          <ac:chgData name="Glen Jones" userId="e846aaca-4b24-4b13-b0d0-f2308e16b284" providerId="ADAL" clId="{ED47ACC3-9597-4D89-A1DC-43CF280EF274}" dt="2026-05-11T09:49:58.731" v="2754" actId="14100"/>
          <ac:spMkLst>
            <pc:docMk/>
            <pc:sldMk cId="2950287934" sldId="575"/>
            <ac:spMk id="38" creationId="{986F6491-E8A7-647C-491E-2B2E857AF50C}"/>
          </ac:spMkLst>
        </pc:spChg>
        <pc:picChg chg="mod">
          <ac:chgData name="Glen Jones" userId="e846aaca-4b24-4b13-b0d0-f2308e16b284" providerId="ADAL" clId="{ED47ACC3-9597-4D89-A1DC-43CF280EF274}" dt="2026-05-11T08:22:38.836" v="937" actId="732"/>
          <ac:picMkLst>
            <pc:docMk/>
            <pc:sldMk cId="2950287934" sldId="575"/>
            <ac:picMk id="9" creationId="{56DBE9DA-B630-B682-3F4E-B2D2E6FD19EA}"/>
          </ac:picMkLst>
        </pc:picChg>
      </pc:sldChg>
      <pc:sldChg chg="modSp add mod ord addAnim delAnim modAnim">
        <pc:chgData name="Glen Jones" userId="e846aaca-4b24-4b13-b0d0-f2308e16b284" providerId="ADAL" clId="{ED47ACC3-9597-4D89-A1DC-43CF280EF274}" dt="2026-06-02T10:47:37.826" v="3281"/>
        <pc:sldMkLst>
          <pc:docMk/>
          <pc:sldMk cId="101718418" sldId="576"/>
        </pc:sldMkLst>
        <pc:spChg chg="mod">
          <ac:chgData name="Glen Jones" userId="e846aaca-4b24-4b13-b0d0-f2308e16b284" providerId="ADAL" clId="{ED47ACC3-9597-4D89-A1DC-43CF280EF274}" dt="2026-05-11T09:53:52.600" v="2851" actId="15"/>
          <ac:spMkLst>
            <pc:docMk/>
            <pc:sldMk cId="101718418" sldId="576"/>
            <ac:spMk id="2" creationId="{50279285-F9F4-438E-E35B-6815374067A8}"/>
          </ac:spMkLst>
        </pc:spChg>
      </pc:sldChg>
      <pc:sldChg chg="modSp add mod addAnim delAnim">
        <pc:chgData name="Glen Jones" userId="e846aaca-4b24-4b13-b0d0-f2308e16b284" providerId="ADAL" clId="{ED47ACC3-9597-4D89-A1DC-43CF280EF274}" dt="2026-05-11T10:01:25.909" v="3215" actId="20577"/>
        <pc:sldMkLst>
          <pc:docMk/>
          <pc:sldMk cId="2263116275" sldId="577"/>
        </pc:sldMkLst>
        <pc:spChg chg="mod">
          <ac:chgData name="Glen Jones" userId="e846aaca-4b24-4b13-b0d0-f2308e16b284" providerId="ADAL" clId="{ED47ACC3-9597-4D89-A1DC-43CF280EF274}" dt="2026-05-11T10:01:15.989" v="3203" actId="20577"/>
          <ac:spMkLst>
            <pc:docMk/>
            <pc:sldMk cId="2263116275" sldId="577"/>
            <ac:spMk id="3" creationId="{4FBC4761-AD3A-CAF8-E178-56377EF3FE9B}"/>
          </ac:spMkLst>
        </pc:spChg>
        <pc:spChg chg="mod">
          <ac:chgData name="Glen Jones" userId="e846aaca-4b24-4b13-b0d0-f2308e16b284" providerId="ADAL" clId="{ED47ACC3-9597-4D89-A1DC-43CF280EF274}" dt="2026-05-11T10:01:18.429" v="3205" actId="20577"/>
          <ac:spMkLst>
            <pc:docMk/>
            <pc:sldMk cId="2263116275" sldId="577"/>
            <ac:spMk id="4" creationId="{309BFDFA-B468-EBD7-CA33-7CA2D6E6FDA4}"/>
          </ac:spMkLst>
        </pc:spChg>
        <pc:spChg chg="mod">
          <ac:chgData name="Glen Jones" userId="e846aaca-4b24-4b13-b0d0-f2308e16b284" providerId="ADAL" clId="{ED47ACC3-9597-4D89-A1DC-43CF280EF274}" dt="2026-05-11T10:01:25.909" v="3215" actId="20577"/>
          <ac:spMkLst>
            <pc:docMk/>
            <pc:sldMk cId="2263116275" sldId="577"/>
            <ac:spMk id="9" creationId="{AC6961DF-9F79-0BF3-C078-6227E2CC6EB6}"/>
          </ac:spMkLst>
        </pc:spChg>
      </pc:sldChg>
      <pc:sldChg chg="modSp add mod modAnim">
        <pc:chgData name="Glen Jones" userId="e846aaca-4b24-4b13-b0d0-f2308e16b284" providerId="ADAL" clId="{ED47ACC3-9597-4D89-A1DC-43CF280EF274}" dt="2026-05-11T10:01:39.661" v="3236" actId="1076"/>
        <pc:sldMkLst>
          <pc:docMk/>
          <pc:sldMk cId="3827311575" sldId="578"/>
        </pc:sldMkLst>
        <pc:spChg chg="mod">
          <ac:chgData name="Glen Jones" userId="e846aaca-4b24-4b13-b0d0-f2308e16b284" providerId="ADAL" clId="{ED47ACC3-9597-4D89-A1DC-43CF280EF274}" dt="2026-05-11T10:01:39.661" v="3236" actId="1076"/>
          <ac:spMkLst>
            <pc:docMk/>
            <pc:sldMk cId="3827311575" sldId="578"/>
            <ac:spMk id="2" creationId="{3CEF0AD4-B50D-BD5C-4225-0FA69D30CB83}"/>
          </ac:spMkLst>
        </pc:spChg>
        <pc:spChg chg="mod">
          <ac:chgData name="Glen Jones" userId="e846aaca-4b24-4b13-b0d0-f2308e16b284" providerId="ADAL" clId="{ED47ACC3-9597-4D89-A1DC-43CF280EF274}" dt="2026-05-11T10:01:31.493" v="3224" actId="20577"/>
          <ac:spMkLst>
            <pc:docMk/>
            <pc:sldMk cId="3827311575" sldId="578"/>
            <ac:spMk id="13" creationId="{C3AEDACD-CF51-0337-9F5A-DC70F32CB5DA}"/>
          </ac:spMkLst>
        </pc:spChg>
        <pc:spChg chg="mod">
          <ac:chgData name="Glen Jones" userId="e846aaca-4b24-4b13-b0d0-f2308e16b284" providerId="ADAL" clId="{ED47ACC3-9597-4D89-A1DC-43CF280EF274}" dt="2026-05-11T10:01:33.660" v="3226" actId="20577"/>
          <ac:spMkLst>
            <pc:docMk/>
            <pc:sldMk cId="3827311575" sldId="578"/>
            <ac:spMk id="14" creationId="{F532E2CC-CE5A-5FA9-35A1-7EE522B87839}"/>
          </ac:spMkLst>
        </pc:spChg>
        <pc:spChg chg="mod">
          <ac:chgData name="Glen Jones" userId="e846aaca-4b24-4b13-b0d0-f2308e16b284" providerId="ADAL" clId="{ED47ACC3-9597-4D89-A1DC-43CF280EF274}" dt="2026-05-11T10:01:36.688" v="3235" actId="20577"/>
          <ac:spMkLst>
            <pc:docMk/>
            <pc:sldMk cId="3827311575" sldId="578"/>
            <ac:spMk id="16" creationId="{A7E80E9C-D55D-20F7-C901-61DB9E2B62AB}"/>
          </ac:spMkLst>
        </pc:spChg>
        <pc:spChg chg="mod">
          <ac:chgData name="Glen Jones" userId="e846aaca-4b24-4b13-b0d0-f2308e16b284" providerId="ADAL" clId="{ED47ACC3-9597-4D89-A1DC-43CF280EF274}" dt="2026-05-11T08:48:01.982" v="1733" actId="1076"/>
          <ac:spMkLst>
            <pc:docMk/>
            <pc:sldMk cId="3827311575" sldId="578"/>
            <ac:spMk id="18" creationId="{A4DE23F6-9C8C-5428-90DF-D3C9766FDC82}"/>
          </ac:spMkLst>
        </pc:spChg>
      </pc:sldChg>
      <pc:sldChg chg="modSp add mod modAnim">
        <pc:chgData name="Glen Jones" userId="e846aaca-4b24-4b13-b0d0-f2308e16b284" providerId="ADAL" clId="{ED47ACC3-9597-4D89-A1DC-43CF280EF274}" dt="2026-05-11T09:46:18.192" v="2581" actId="207"/>
        <pc:sldMkLst>
          <pc:docMk/>
          <pc:sldMk cId="1243144625" sldId="588"/>
        </pc:sldMkLst>
        <pc:spChg chg="mod">
          <ac:chgData name="Glen Jones" userId="e846aaca-4b24-4b13-b0d0-f2308e16b284" providerId="ADAL" clId="{ED47ACC3-9597-4D89-A1DC-43CF280EF274}" dt="2026-05-11T09:45:24.633" v="2561" actId="1076"/>
          <ac:spMkLst>
            <pc:docMk/>
            <pc:sldMk cId="1243144625" sldId="588"/>
            <ac:spMk id="2" creationId="{3FD858CB-5BF2-7207-565A-12ABF7FC81C5}"/>
          </ac:spMkLst>
        </pc:spChg>
        <pc:spChg chg="mod">
          <ac:chgData name="Glen Jones" userId="e846aaca-4b24-4b13-b0d0-f2308e16b284" providerId="ADAL" clId="{ED47ACC3-9597-4D89-A1DC-43CF280EF274}" dt="2026-05-11T09:45:37.019" v="2565" actId="27636"/>
          <ac:spMkLst>
            <pc:docMk/>
            <pc:sldMk cId="1243144625" sldId="588"/>
            <ac:spMk id="6" creationId="{B868A1B7-2B1C-35D7-46F1-A1FFB1DB6B19}"/>
          </ac:spMkLst>
        </pc:spChg>
        <pc:graphicFrameChg chg="mod modGraphic">
          <ac:chgData name="Glen Jones" userId="e846aaca-4b24-4b13-b0d0-f2308e16b284" providerId="ADAL" clId="{ED47ACC3-9597-4D89-A1DC-43CF280EF274}" dt="2026-05-11T09:46:18.192" v="2581" actId="207"/>
          <ac:graphicFrameMkLst>
            <pc:docMk/>
            <pc:sldMk cId="1243144625" sldId="588"/>
            <ac:graphicFrameMk id="4" creationId="{F810A71A-F3F9-E960-4860-C4DE1C34CE11}"/>
          </ac:graphicFrameMkLst>
        </pc:graphicFrameChg>
      </pc:sldChg>
      <pc:sldChg chg="modSp add mod ord modAnim">
        <pc:chgData name="Glen Jones" userId="e846aaca-4b24-4b13-b0d0-f2308e16b284" providerId="ADAL" clId="{ED47ACC3-9597-4D89-A1DC-43CF280EF274}" dt="2026-05-11T09:46:43.695" v="2591"/>
        <pc:sldMkLst>
          <pc:docMk/>
          <pc:sldMk cId="507730918" sldId="590"/>
        </pc:sldMkLst>
        <pc:graphicFrameChg chg="mod modGraphic">
          <ac:chgData name="Glen Jones" userId="e846aaca-4b24-4b13-b0d0-f2308e16b284" providerId="ADAL" clId="{ED47ACC3-9597-4D89-A1DC-43CF280EF274}" dt="2026-05-11T09:46:40.311" v="2589" actId="20577"/>
          <ac:graphicFrameMkLst>
            <pc:docMk/>
            <pc:sldMk cId="507730918" sldId="590"/>
            <ac:graphicFrameMk id="4" creationId="{C3F6447F-CEFB-39D7-953B-5E67BBEDEC33}"/>
          </ac:graphicFrameMkLst>
        </pc:graphicFrameChg>
      </pc:sldChg>
      <pc:sldChg chg="add">
        <pc:chgData name="Glen Jones" userId="e846aaca-4b24-4b13-b0d0-f2308e16b284" providerId="ADAL" clId="{ED47ACC3-9597-4D89-A1DC-43CF280EF274}" dt="2026-05-11T09:46:29.354" v="2587" actId="2890"/>
        <pc:sldMkLst>
          <pc:docMk/>
          <pc:sldMk cId="3609373226" sldId="591"/>
        </pc:sldMkLst>
      </pc:sldChg>
      <pc:sldChg chg="modSp add">
        <pc:chgData name="Glen Jones" userId="e846aaca-4b24-4b13-b0d0-f2308e16b284" providerId="ADAL" clId="{ED47ACC3-9597-4D89-A1DC-43CF280EF274}" dt="2026-05-11T09:46:50.957" v="2593"/>
        <pc:sldMkLst>
          <pc:docMk/>
          <pc:sldMk cId="2561898963" sldId="592"/>
        </pc:sldMkLst>
        <pc:graphicFrameChg chg="mod">
          <ac:chgData name="Glen Jones" userId="e846aaca-4b24-4b13-b0d0-f2308e16b284" providerId="ADAL" clId="{ED47ACC3-9597-4D89-A1DC-43CF280EF274}" dt="2026-05-11T09:46:50.957" v="2593"/>
          <ac:graphicFrameMkLst>
            <pc:docMk/>
            <pc:sldMk cId="2561898963" sldId="592"/>
            <ac:graphicFrameMk id="4" creationId="{A9D89507-6A2E-93BB-17EE-7151863C7AC7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6:59.722" v="2596" actId="20577"/>
        <pc:sldMkLst>
          <pc:docMk/>
          <pc:sldMk cId="1604520151" sldId="593"/>
        </pc:sldMkLst>
        <pc:graphicFrameChg chg="mod modGraphic">
          <ac:chgData name="Glen Jones" userId="e846aaca-4b24-4b13-b0d0-f2308e16b284" providerId="ADAL" clId="{ED47ACC3-9597-4D89-A1DC-43CF280EF274}" dt="2026-05-11T09:46:59.722" v="2596" actId="20577"/>
          <ac:graphicFrameMkLst>
            <pc:docMk/>
            <pc:sldMk cId="1604520151" sldId="593"/>
            <ac:graphicFrameMk id="4" creationId="{6A0F6053-3323-B0A1-D583-4FC6D0855D7E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7:07.442" v="2599" actId="20577"/>
        <pc:sldMkLst>
          <pc:docMk/>
          <pc:sldMk cId="3371839292" sldId="594"/>
        </pc:sldMkLst>
        <pc:graphicFrameChg chg="mod modGraphic">
          <ac:chgData name="Glen Jones" userId="e846aaca-4b24-4b13-b0d0-f2308e16b284" providerId="ADAL" clId="{ED47ACC3-9597-4D89-A1DC-43CF280EF274}" dt="2026-05-11T09:47:07.442" v="2599" actId="20577"/>
          <ac:graphicFrameMkLst>
            <pc:docMk/>
            <pc:sldMk cId="3371839292" sldId="594"/>
            <ac:graphicFrameMk id="4" creationId="{408789FE-C375-09F5-D8BA-A526C83936B1}"/>
          </ac:graphicFrameMkLst>
        </pc:graphicFrameChg>
      </pc:sldChg>
      <pc:sldChg chg="modSp add">
        <pc:chgData name="Glen Jones" userId="e846aaca-4b24-4b13-b0d0-f2308e16b284" providerId="ADAL" clId="{ED47ACC3-9597-4D89-A1DC-43CF280EF274}" dt="2026-05-11T09:47:17.541" v="2601"/>
        <pc:sldMkLst>
          <pc:docMk/>
          <pc:sldMk cId="3902611139" sldId="595"/>
        </pc:sldMkLst>
        <pc:graphicFrameChg chg="mod">
          <ac:chgData name="Glen Jones" userId="e846aaca-4b24-4b13-b0d0-f2308e16b284" providerId="ADAL" clId="{ED47ACC3-9597-4D89-A1DC-43CF280EF274}" dt="2026-05-11T09:47:17.541" v="2601"/>
          <ac:graphicFrameMkLst>
            <pc:docMk/>
            <pc:sldMk cId="3902611139" sldId="595"/>
            <ac:graphicFrameMk id="4" creationId="{927D5C8C-3911-5E91-9FF2-EC5751ED2AED}"/>
          </ac:graphicFrameMkLst>
        </pc:graphicFrameChg>
      </pc:sldChg>
      <pc:sldChg chg="modSp add mod">
        <pc:chgData name="Glen Jones" userId="e846aaca-4b24-4b13-b0d0-f2308e16b284" providerId="ADAL" clId="{ED47ACC3-9597-4D89-A1DC-43CF280EF274}" dt="2026-05-11T09:47:25.631" v="2604" actId="20577"/>
        <pc:sldMkLst>
          <pc:docMk/>
          <pc:sldMk cId="225305247" sldId="596"/>
        </pc:sldMkLst>
        <pc:graphicFrameChg chg="mod modGraphic">
          <ac:chgData name="Glen Jones" userId="e846aaca-4b24-4b13-b0d0-f2308e16b284" providerId="ADAL" clId="{ED47ACC3-9597-4D89-A1DC-43CF280EF274}" dt="2026-05-11T09:47:25.631" v="2604" actId="20577"/>
          <ac:graphicFrameMkLst>
            <pc:docMk/>
            <pc:sldMk cId="225305247" sldId="596"/>
            <ac:graphicFrameMk id="4" creationId="{8F183017-DF79-9DF7-53BE-4E2F9B668C0E}"/>
          </ac:graphicFrameMkLst>
        </pc:graphicFrameChg>
      </pc:sldChg>
      <pc:sldChg chg="addSp modSp add mod modAnim">
        <pc:chgData name="Glen Jones" userId="e846aaca-4b24-4b13-b0d0-f2308e16b284" providerId="ADAL" clId="{ED47ACC3-9597-4D89-A1DC-43CF280EF274}" dt="2026-05-11T10:04:45.518" v="3268" actId="20577"/>
        <pc:sldMkLst>
          <pc:docMk/>
          <pc:sldMk cId="892641766" sldId="597"/>
        </pc:sldMkLst>
        <pc:spChg chg="mod">
          <ac:chgData name="Glen Jones" userId="e846aaca-4b24-4b13-b0d0-f2308e16b284" providerId="ADAL" clId="{ED47ACC3-9597-4D89-A1DC-43CF280EF274}" dt="2026-05-11T09:57:01.750" v="2986" actId="1076"/>
          <ac:spMkLst>
            <pc:docMk/>
            <pc:sldMk cId="892641766" sldId="597"/>
            <ac:spMk id="2" creationId="{86167B81-FFD7-EA67-C025-05D2ECFC6CD1}"/>
          </ac:spMkLst>
        </pc:spChg>
        <pc:spChg chg="mod">
          <ac:chgData name="Glen Jones" userId="e846aaca-4b24-4b13-b0d0-f2308e16b284" providerId="ADAL" clId="{ED47ACC3-9597-4D89-A1DC-43CF280EF274}" dt="2026-05-11T09:56:58.822" v="2985" actId="6549"/>
          <ac:spMkLst>
            <pc:docMk/>
            <pc:sldMk cId="892641766" sldId="597"/>
            <ac:spMk id="3" creationId="{9935036D-5FF5-9632-94C9-C5BE00443F46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5" creationId="{EA3A8B28-B1AB-A06D-A17F-454659B5AC8C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7" creationId="{E04891EA-21D2-59BB-604E-FCDA7B545CCB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8" creationId="{C6847953-D893-14C9-258B-186CA7D7D0DE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9" creationId="{2619B30C-0866-9A9B-3DC4-3D102C39392C}"/>
          </ac:spMkLst>
        </pc:spChg>
        <pc:spChg chg="add mod">
          <ac:chgData name="Glen Jones" userId="e846aaca-4b24-4b13-b0d0-f2308e16b284" providerId="ADAL" clId="{ED47ACC3-9597-4D89-A1DC-43CF280EF274}" dt="2026-05-11T09:57:23.830" v="2993" actId="1076"/>
          <ac:spMkLst>
            <pc:docMk/>
            <pc:sldMk cId="892641766" sldId="597"/>
            <ac:spMk id="10" creationId="{5F11361D-FDF1-E347-4982-BE679B5DB31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1" creationId="{9E9F4E9E-C713-BA63-995C-33436456F938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2" creationId="{A14629EF-CD5F-56F1-2D0D-CCC383D89F10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3" creationId="{103A88BA-517C-39D5-9292-FEE2641099A8}"/>
          </ac:spMkLst>
        </pc:spChg>
        <pc:spChg chg="add mod">
          <ac:chgData name="Glen Jones" userId="e846aaca-4b24-4b13-b0d0-f2308e16b284" providerId="ADAL" clId="{ED47ACC3-9597-4D89-A1DC-43CF280EF274}" dt="2026-05-11T09:57:21.254" v="2992" actId="1076"/>
          <ac:spMkLst>
            <pc:docMk/>
            <pc:sldMk cId="892641766" sldId="597"/>
            <ac:spMk id="14" creationId="{ACA0FDD5-1BB4-ADBF-A569-2A4B6A8C72E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5" creationId="{A16A73A6-B482-2BD3-F61C-1BF962081711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6" creationId="{1C077452-C2DF-DC8B-C083-4B6F07C34DE3}"/>
          </ac:spMkLst>
        </pc:spChg>
        <pc:spChg chg="mod">
          <ac:chgData name="Glen Jones" userId="e846aaca-4b24-4b13-b0d0-f2308e16b284" providerId="ADAL" clId="{ED47ACC3-9597-4D89-A1DC-43CF280EF274}" dt="2026-05-11T09:57:05.592" v="2987" actId="1076"/>
          <ac:spMkLst>
            <pc:docMk/>
            <pc:sldMk cId="892641766" sldId="597"/>
            <ac:spMk id="17" creationId="{8F4FA268-7E1C-20AC-6EE1-0E74A5C5010A}"/>
          </ac:spMkLst>
        </pc:spChg>
        <pc:spChg chg="add mod">
          <ac:chgData name="Glen Jones" userId="e846aaca-4b24-4b13-b0d0-f2308e16b284" providerId="ADAL" clId="{ED47ACC3-9597-4D89-A1DC-43CF280EF274}" dt="2026-05-11T10:04:45.518" v="3268" actId="20577"/>
          <ac:spMkLst>
            <pc:docMk/>
            <pc:sldMk cId="892641766" sldId="597"/>
            <ac:spMk id="18" creationId="{56FEA2F6-7049-F2E3-6115-6A0CD0239DD6}"/>
          </ac:spMkLst>
        </pc:spChg>
        <pc:picChg chg="mod">
          <ac:chgData name="Glen Jones" userId="e846aaca-4b24-4b13-b0d0-f2308e16b284" providerId="ADAL" clId="{ED47ACC3-9597-4D89-A1DC-43CF280EF274}" dt="2026-05-11T09:57:11.740" v="2990" actId="1076"/>
          <ac:picMkLst>
            <pc:docMk/>
            <pc:sldMk cId="892641766" sldId="597"/>
            <ac:picMk id="6" creationId="{9DE6E355-A70B-F790-0940-19F464F9C8E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02/06/2026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05C51B-A6DA-B616-2D64-F3B63999B9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8DA974-D67E-E2A0-CC9E-286CCDF055D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9515BD-444D-5026-F2C8-8441FC1230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3625BB-0B3A-32C8-695D-81796F0263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33549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83AD5-EABC-5D98-1CB4-077B539C33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BAE90-4494-A207-EF94-D6F5B67408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A3E81D4-E0D0-D7B3-3AA0-4183BA8709B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62071-605E-F269-36FC-6D76CEEA30D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86090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Most ‑or words are not NC statutory spellings, but are high‑frequency vocabulary.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39389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Romans used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small stones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 count and calculate on counting boards.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81E68C-4EDC-4F50-CFBA-F1C2CBC336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6A1F9E-7F61-5EAF-9DD2-31835809A3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FEE34E-56E8-24F2-F4AB-95F64B47C4D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Romans used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small stones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to count and calculate on counting boards.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47FCFA-2E8B-4738-6DB0-DCEA843247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59380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dir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</a:t>
            </a:r>
            <a:r>
              <a:rPr lang="en-GB" sz="1200" b="1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ect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+ or → director</a:t>
            </a:r>
            <a:b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</a:b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“the person who guides or leads”</a:t>
            </a: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An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inspector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is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someone whose job is to look closely and check things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dental = </a:t>
            </a:r>
            <a:r>
              <a:rPr lang="en-GB" dirty="0" err="1"/>
              <a:t>dent+al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635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Why has the E from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solvE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been dropped?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Base ends in a silent E + suffix starts with a vowel =&gt; Drop the E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24CF2-84D1-01F7-AAA4-7BF15E2F7A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A39C150-9F58-978E-0AB9-03EAB85F79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4FF748-E6C4-D5B7-4D05-7513DBD7DF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9518A6-7B50-FC2C-AC38-EAE3EE1892A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0872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73359F-A88E-F4CF-B559-0E0B64371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F530441-121A-30D6-9411-BF68508DAB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0DF669-81C5-C7F5-3344-7FF9F4B1F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B7834-AEBC-0490-C190-41B97E5022B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93111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EE12DF-8AED-0042-A1F7-25E1AFA7A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C31BCD-F48D-FA84-D059-61C74873A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7658D5F-2145-5CFB-C64C-DF8DE9F748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B8D41A-1FF7-6E6A-ED01-9BB2BF27E6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03615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5B647-AA23-E6A7-18E4-A27A223D5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35F0D39-82AE-C828-BD60-A94A4408D6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15B685-A411-80EE-D86E-2BA531BBC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828E6E-7A40-B5EA-E034-CCC87F1693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85377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575AD3-D2A1-DE4A-1D73-E37DEAF8C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FD50B63-2894-A65C-C04F-3672AFB73A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EC1AC47-66BE-7CBE-594C-C2AAAA74BA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A4FB77-AF11-49A3-26DF-FA5D8D0BF7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355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235D0-1F5F-BA35-CE70-2881D4724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F5D0F0-DD19-ED65-6364-406555E8FE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55C6AE-EE77-A87A-1770-13455A4E78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about –</a:t>
            </a:r>
            <a:r>
              <a:rPr lang="en-GB" dirty="0" err="1"/>
              <a:t>ic</a:t>
            </a:r>
            <a:r>
              <a:rPr lang="en-GB"/>
              <a:t> ??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35FE1D-BADF-8565-D578-74B610A370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3451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02/06/2026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2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1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E64D7F-6C34-F9A9-C208-03F461E20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6DB88F56-E5D8-8540-A3B8-BC834C58B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8789FE-C375-09F5-D8BA-A526C83936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7389994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8D13822-2D54-27A6-E0B4-5DCCC49CAAF0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C942EFD-2DBF-F01D-3C36-DCA14E9D2B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39678A0-898E-94C9-C597-D20D7A257D65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371839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440A03-A09C-18E2-BA1A-5DCBB84CE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32695293-1F53-C0F1-3E83-13A9ABDE1A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27D5C8C-3911-5E91-9FF2-EC5751ED2A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860423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4E2F213-B502-0614-FBA4-51CCE1D51EC2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8D6B02E-93CD-BDED-45D1-8FA1B57D2F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72B9ABC-76A7-2D74-0F50-D6C5069EEB45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902611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5D830-743C-7FB2-A3D8-0FC9C854A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ED952741-F54D-B639-6904-D0B7EEE82B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F183017-DF79-9DF7-53BE-4E2F9B66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299976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ful</a:t>
                      </a:r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action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31BFEFF-0754-0F3C-BA09-1F546FCC35DF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34EDFFC-51BA-2F01-3F0B-BC06CE61E5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7E9019F-EC9C-4D0C-5E04-CC300FBC0603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25305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75959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0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9250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02684" y="1659286"/>
            <a:ext cx="8199791" cy="35394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‑or comes from Latin (‑or),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‑or usually turns a verb into a noun. (Like –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ure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and –age.)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It means the person (or thing) that does the action.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9F0045-5D92-D72B-A386-1AEA2C6AF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56DBE9DA-B630-B682-3F4E-B2D2E6FD19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2B726A-C28C-B5FD-F99C-D46EFEA4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720" y="664864"/>
            <a:ext cx="11338560" cy="5286644"/>
          </a:xfrm>
          <a:prstGeom prst="roundRect">
            <a:avLst>
              <a:gd name="adj" fmla="val 7158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EEF024-1A4F-B245-12DA-12E609017DAB}"/>
              </a:ext>
            </a:extLst>
          </p:cNvPr>
          <p:cNvSpPr/>
          <p:nvPr/>
        </p:nvSpPr>
        <p:spPr>
          <a:xfrm>
            <a:off x="1210147" y="174039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act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454CAA0-0DE3-10D7-ACD4-AB0F12E79865}"/>
              </a:ext>
            </a:extLst>
          </p:cNvPr>
          <p:cNvSpPr/>
          <p:nvPr/>
        </p:nvSpPr>
        <p:spPr>
          <a:xfrm>
            <a:off x="4505147" y="174039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C3FC2A5-9BDF-31D7-F78B-DDC72A5E2924}"/>
              </a:ext>
            </a:extLst>
          </p:cNvPr>
          <p:cNvSpPr/>
          <p:nvPr/>
        </p:nvSpPr>
        <p:spPr>
          <a:xfrm>
            <a:off x="1210144" y="906492"/>
            <a:ext cx="3224053" cy="654435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BA757F5-B9B6-EE8B-7A2E-C1F6C59CBF77}"/>
              </a:ext>
            </a:extLst>
          </p:cNvPr>
          <p:cNvSpPr/>
          <p:nvPr/>
        </p:nvSpPr>
        <p:spPr>
          <a:xfrm>
            <a:off x="5174568" y="1740394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FE6EC4AB-66AE-1F4B-DCDF-5DAC4DDC26E4}"/>
              </a:ext>
            </a:extLst>
          </p:cNvPr>
          <p:cNvSpPr/>
          <p:nvPr/>
        </p:nvSpPr>
        <p:spPr>
          <a:xfrm>
            <a:off x="5174568" y="906492"/>
            <a:ext cx="1671136" cy="6544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Suffix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7D143F33-50A4-CB86-57C0-2F2D7EDEC881}"/>
              </a:ext>
            </a:extLst>
          </p:cNvPr>
          <p:cNvSpPr/>
          <p:nvPr/>
        </p:nvSpPr>
        <p:spPr>
          <a:xfrm>
            <a:off x="6985444" y="1724730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B18E591C-F602-19D6-7FB8-283EB672416F}"/>
              </a:ext>
            </a:extLst>
          </p:cNvPr>
          <p:cNvSpPr/>
          <p:nvPr/>
        </p:nvSpPr>
        <p:spPr>
          <a:xfrm>
            <a:off x="7804233" y="173108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actor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E0D517F5-2A50-079C-7E9A-CEDAD1B9CD9B}"/>
              </a:ext>
            </a:extLst>
          </p:cNvPr>
          <p:cNvSpPr/>
          <p:nvPr/>
        </p:nvSpPr>
        <p:spPr>
          <a:xfrm>
            <a:off x="1210147" y="2421639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visit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58A9E729-97EF-3D17-2E6D-C1EE3FCE36CE}"/>
              </a:ext>
            </a:extLst>
          </p:cNvPr>
          <p:cNvSpPr/>
          <p:nvPr/>
        </p:nvSpPr>
        <p:spPr>
          <a:xfrm>
            <a:off x="4505147" y="242164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72A283E-8E4B-CD74-7CF7-55787E3F6D49}"/>
              </a:ext>
            </a:extLst>
          </p:cNvPr>
          <p:cNvSpPr/>
          <p:nvPr/>
        </p:nvSpPr>
        <p:spPr>
          <a:xfrm>
            <a:off x="5174568" y="2419725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89C2AEE-027F-9B16-8C34-BC920A4FDB81}"/>
              </a:ext>
            </a:extLst>
          </p:cNvPr>
          <p:cNvSpPr/>
          <p:nvPr/>
        </p:nvSpPr>
        <p:spPr>
          <a:xfrm>
            <a:off x="6985442" y="2404061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AE78DC9-0D08-D938-D48C-13091689EA9F}"/>
              </a:ext>
            </a:extLst>
          </p:cNvPr>
          <p:cNvSpPr/>
          <p:nvPr/>
        </p:nvSpPr>
        <p:spPr>
          <a:xfrm>
            <a:off x="7804233" y="2410417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A594C3D8-B9CE-E4F5-C471-7F9F7A6AAD5A}"/>
              </a:ext>
            </a:extLst>
          </p:cNvPr>
          <p:cNvSpPr/>
          <p:nvPr/>
        </p:nvSpPr>
        <p:spPr>
          <a:xfrm>
            <a:off x="7804233" y="2419725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visitor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F131C3FD-14D8-FD71-E47A-B5E5671157E4}"/>
              </a:ext>
            </a:extLst>
          </p:cNvPr>
          <p:cNvSpPr/>
          <p:nvPr/>
        </p:nvSpPr>
        <p:spPr>
          <a:xfrm>
            <a:off x="1210147" y="3102884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invent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B785064E-58D5-B197-BF2E-032683F097A2}"/>
              </a:ext>
            </a:extLst>
          </p:cNvPr>
          <p:cNvSpPr/>
          <p:nvPr/>
        </p:nvSpPr>
        <p:spPr>
          <a:xfrm>
            <a:off x="4505147" y="3102885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C084BAD9-7950-49AD-63BC-F16B175ECB3F}"/>
              </a:ext>
            </a:extLst>
          </p:cNvPr>
          <p:cNvSpPr/>
          <p:nvPr/>
        </p:nvSpPr>
        <p:spPr>
          <a:xfrm>
            <a:off x="5174568" y="3087180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952711F-2D12-9FAF-DE04-EEAC58986154}"/>
              </a:ext>
            </a:extLst>
          </p:cNvPr>
          <p:cNvSpPr/>
          <p:nvPr/>
        </p:nvSpPr>
        <p:spPr>
          <a:xfrm>
            <a:off x="6985441" y="3071516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78E1D5D-5A25-8B14-9311-2C1A14323E04}"/>
              </a:ext>
            </a:extLst>
          </p:cNvPr>
          <p:cNvSpPr/>
          <p:nvPr/>
        </p:nvSpPr>
        <p:spPr>
          <a:xfrm>
            <a:off x="7804233" y="3077872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114285F2-0757-716A-9161-6C6DAC26765C}"/>
              </a:ext>
            </a:extLst>
          </p:cNvPr>
          <p:cNvSpPr/>
          <p:nvPr/>
        </p:nvSpPr>
        <p:spPr>
          <a:xfrm>
            <a:off x="7804233" y="3087179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inventor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957012F-8AF5-4BE1-E5A5-040275458497}"/>
              </a:ext>
            </a:extLst>
          </p:cNvPr>
          <p:cNvSpPr/>
          <p:nvPr/>
        </p:nvSpPr>
        <p:spPr>
          <a:xfrm>
            <a:off x="1210143" y="3787541"/>
            <a:ext cx="3224053" cy="596871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calculate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489916BC-3E1A-52D6-5850-85DFAB4F5576}"/>
              </a:ext>
            </a:extLst>
          </p:cNvPr>
          <p:cNvSpPr/>
          <p:nvPr/>
        </p:nvSpPr>
        <p:spPr>
          <a:xfrm>
            <a:off x="4505147" y="3784130"/>
            <a:ext cx="529685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EF4D264-EFA9-6259-08A6-C852D38F2CAD}"/>
              </a:ext>
            </a:extLst>
          </p:cNvPr>
          <p:cNvSpPr/>
          <p:nvPr/>
        </p:nvSpPr>
        <p:spPr>
          <a:xfrm>
            <a:off x="5174568" y="3779927"/>
            <a:ext cx="1671136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0F87538-584E-A44F-55DB-664279FB25D7}"/>
              </a:ext>
            </a:extLst>
          </p:cNvPr>
          <p:cNvSpPr/>
          <p:nvPr/>
        </p:nvSpPr>
        <p:spPr>
          <a:xfrm>
            <a:off x="6985441" y="3764263"/>
            <a:ext cx="609354" cy="60028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F4624FD7-F571-BA76-B3C3-B7C8CA95E1CA}"/>
              </a:ext>
            </a:extLst>
          </p:cNvPr>
          <p:cNvSpPr/>
          <p:nvPr/>
        </p:nvSpPr>
        <p:spPr>
          <a:xfrm>
            <a:off x="7804233" y="3770619"/>
            <a:ext cx="3612705" cy="596871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4E78FA5-2A3B-D8F5-BE02-C760BE9E0AF6}"/>
              </a:ext>
            </a:extLst>
          </p:cNvPr>
          <p:cNvSpPr/>
          <p:nvPr/>
        </p:nvSpPr>
        <p:spPr>
          <a:xfrm>
            <a:off x="7804233" y="3779926"/>
            <a:ext cx="3612705" cy="596871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calculator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A4F1F888-D2BF-A8F3-BBDD-73E5645E93F3}"/>
              </a:ext>
            </a:extLst>
          </p:cNvPr>
          <p:cNvSpPr/>
          <p:nvPr/>
        </p:nvSpPr>
        <p:spPr>
          <a:xfrm>
            <a:off x="1210147" y="4465375"/>
            <a:ext cx="3224053" cy="1205394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verb</a:t>
            </a:r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0A3CDE4B-AC8C-FCC6-BE13-1EF4A75AE4AB}"/>
              </a:ext>
            </a:extLst>
          </p:cNvPr>
          <p:cNvSpPr/>
          <p:nvPr/>
        </p:nvSpPr>
        <p:spPr>
          <a:xfrm>
            <a:off x="4505147" y="4465374"/>
            <a:ext cx="529685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+</a:t>
            </a: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1343073-D37E-6F61-70B7-9DC7753CB914}"/>
              </a:ext>
            </a:extLst>
          </p:cNvPr>
          <p:cNvSpPr/>
          <p:nvPr/>
        </p:nvSpPr>
        <p:spPr>
          <a:xfrm>
            <a:off x="5174568" y="4449450"/>
            <a:ext cx="1671136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or</a:t>
            </a: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1695371-823F-137C-D9A6-91F33315F2C0}"/>
              </a:ext>
            </a:extLst>
          </p:cNvPr>
          <p:cNvSpPr/>
          <p:nvPr/>
        </p:nvSpPr>
        <p:spPr>
          <a:xfrm>
            <a:off x="6985441" y="4433784"/>
            <a:ext cx="609354" cy="1212283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=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0BF5645-E02D-074E-014F-0254178DFA74}"/>
              </a:ext>
            </a:extLst>
          </p:cNvPr>
          <p:cNvSpPr/>
          <p:nvPr/>
        </p:nvSpPr>
        <p:spPr>
          <a:xfrm>
            <a:off x="7804233" y="4440142"/>
            <a:ext cx="3612705" cy="1205394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??</a:t>
            </a:r>
            <a:endParaRPr lang="en-GB" sz="3600" u="sng" dirty="0">
              <a:solidFill>
                <a:srgbClr val="FFFF00"/>
              </a:solidFill>
            </a:endParaRP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86F6491-E8A7-647C-491E-2B2E857AF50C}"/>
              </a:ext>
            </a:extLst>
          </p:cNvPr>
          <p:cNvSpPr/>
          <p:nvPr/>
        </p:nvSpPr>
        <p:spPr>
          <a:xfrm>
            <a:off x="7804233" y="4449449"/>
            <a:ext cx="3612705" cy="1205394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600" dirty="0"/>
              <a:t>noun – the doer</a:t>
            </a:r>
            <a:endParaRPr lang="en-GB" sz="3600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2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ADC8D1-468A-143A-E0CB-A9C3983DFC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3067B14F-5B76-CAFA-5432-9143A889D2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5625"/>
          <a:stretch>
            <a:fillRect/>
          </a:stretch>
        </p:blipFill>
        <p:spPr bwMode="auto">
          <a:xfrm>
            <a:off x="8709" y="4899"/>
            <a:ext cx="12183291" cy="6853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17620-190B-B94B-3D2B-CE2F98F02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664864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279285-F9F4-438E-E35B-6815374067A8}"/>
              </a:ext>
            </a:extLst>
          </p:cNvPr>
          <p:cNvSpPr txBox="1"/>
          <p:nvPr/>
        </p:nvSpPr>
        <p:spPr>
          <a:xfrm>
            <a:off x="3302684" y="1012957"/>
            <a:ext cx="8199791" cy="48320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English has two “doer” suffixes: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‑er → mostly Germanic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runner, teacher, baker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‑or → mostly Latin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actor, inventor, operator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That means the spelling tells you where the word came from!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If it sounds a bit posh or technical, it’s often ‑or.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A08F815-D18C-C878-E847-FC21ECD09F01}"/>
              </a:ext>
            </a:extLst>
          </p:cNvPr>
          <p:cNvSpPr txBox="1"/>
          <p:nvPr/>
        </p:nvSpPr>
        <p:spPr>
          <a:xfrm>
            <a:off x="1449537" y="4055077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72F61EA4-B768-8CC4-8943-3DA68FC5B2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667417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41ACBCED-8DFE-75C9-C1F7-E529E00942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1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actor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863119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420236" y="40963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7926095" y="423675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56558" y="426255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863119" y="5064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act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1993671" y="409631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actor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420237" y="506491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022203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calculator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4357122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calcu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2887559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4357122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small stone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424672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calculator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9492391" y="4261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6403961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9500360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6413" y="869449"/>
            <a:ext cx="3625013" cy="338208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EC85A77-FF90-3AC0-07FE-9D80A2F45166}"/>
              </a:ext>
            </a:extLst>
          </p:cNvPr>
          <p:cNvSpPr txBox="1">
            <a:spLocks/>
          </p:cNvSpPr>
          <p:nvPr/>
        </p:nvSpPr>
        <p:spPr>
          <a:xfrm>
            <a:off x="6881965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3A0DD47-CD6F-9FC7-901B-E0DDDE35B75B}"/>
              </a:ext>
            </a:extLst>
          </p:cNvPr>
          <p:cNvSpPr txBox="1">
            <a:spLocks/>
          </p:cNvSpPr>
          <p:nvPr/>
        </p:nvSpPr>
        <p:spPr>
          <a:xfrm>
            <a:off x="6881965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out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8357F4CC-858A-B86E-FE8A-EAC8B9C63BC5}"/>
              </a:ext>
            </a:extLst>
          </p:cNvPr>
          <p:cNvSpPr/>
          <p:nvPr/>
        </p:nvSpPr>
        <p:spPr>
          <a:xfrm>
            <a:off x="8928804" y="43989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5" grpId="0" animBg="1"/>
      <p:bldP spid="7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0D7367-556D-55D1-0EBE-D70E261F1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F56868-74D1-41B5-1582-C64AA445C9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5036D-5FF5-9632-94C9-C5BE00443F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6167B81-FFD7-EA67-C025-05D2ECFC6CD1}"/>
              </a:ext>
            </a:extLst>
          </p:cNvPr>
          <p:cNvSpPr txBox="1"/>
          <p:nvPr/>
        </p:nvSpPr>
        <p:spPr>
          <a:xfrm>
            <a:off x="2951342" y="20182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calculator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847953-D893-14C9-258B-186CA7D7D0DE}"/>
              </a:ext>
            </a:extLst>
          </p:cNvPr>
          <p:cNvSpPr txBox="1">
            <a:spLocks/>
          </p:cNvSpPr>
          <p:nvPr/>
        </p:nvSpPr>
        <p:spPr>
          <a:xfrm>
            <a:off x="4465406" y="1733182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calcu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E9F4E9E-C713-BA63-995C-33436456F938}"/>
              </a:ext>
            </a:extLst>
          </p:cNvPr>
          <p:cNvSpPr/>
          <p:nvPr/>
        </p:nvSpPr>
        <p:spPr>
          <a:xfrm>
            <a:off x="2995843" y="1834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14629EF-CD5F-56F1-2D0D-CCC383D89F10}"/>
              </a:ext>
            </a:extLst>
          </p:cNvPr>
          <p:cNvSpPr txBox="1">
            <a:spLocks/>
          </p:cNvSpPr>
          <p:nvPr/>
        </p:nvSpPr>
        <p:spPr>
          <a:xfrm>
            <a:off x="4465406" y="27017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small stone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03A88BA-517C-39D5-9292-FEE2641099A8}"/>
              </a:ext>
            </a:extLst>
          </p:cNvPr>
          <p:cNvSpPr txBox="1">
            <a:spLocks/>
          </p:cNvSpPr>
          <p:nvPr/>
        </p:nvSpPr>
        <p:spPr>
          <a:xfrm>
            <a:off x="532956" y="16681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calculator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16A73A6-B482-2BD3-F61C-1BF962081711}"/>
              </a:ext>
            </a:extLst>
          </p:cNvPr>
          <p:cNvSpPr txBox="1">
            <a:spLocks/>
          </p:cNvSpPr>
          <p:nvPr/>
        </p:nvSpPr>
        <p:spPr>
          <a:xfrm>
            <a:off x="9600675" y="17427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C077452-C2DF-DC8B-C083-4B6F07C34DE3}"/>
              </a:ext>
            </a:extLst>
          </p:cNvPr>
          <p:cNvSpPr/>
          <p:nvPr/>
        </p:nvSpPr>
        <p:spPr>
          <a:xfrm>
            <a:off x="6512245" y="187361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F4FA268-7E1C-20AC-6EE1-0E74A5C5010A}"/>
              </a:ext>
            </a:extLst>
          </p:cNvPr>
          <p:cNvSpPr txBox="1">
            <a:spLocks/>
          </p:cNvSpPr>
          <p:nvPr/>
        </p:nvSpPr>
        <p:spPr>
          <a:xfrm>
            <a:off x="9608644" y="268319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9DE6E355-A70B-F790-0940-19F464F9C8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82743"/>
            <a:ext cx="2201776" cy="205422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EA3A8B28-B1AB-A06D-A17F-454659B5AC8C}"/>
              </a:ext>
            </a:extLst>
          </p:cNvPr>
          <p:cNvSpPr txBox="1">
            <a:spLocks/>
          </p:cNvSpPr>
          <p:nvPr/>
        </p:nvSpPr>
        <p:spPr>
          <a:xfrm>
            <a:off x="6990249" y="173318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late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04891EA-21D2-59BB-604E-FCDA7B545CCB}"/>
              </a:ext>
            </a:extLst>
          </p:cNvPr>
          <p:cNvSpPr txBox="1">
            <a:spLocks/>
          </p:cNvSpPr>
          <p:nvPr/>
        </p:nvSpPr>
        <p:spPr>
          <a:xfrm>
            <a:off x="6990249" y="268319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carry out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2619B30C-0866-9A9B-3DC4-3D102C39392C}"/>
              </a:ext>
            </a:extLst>
          </p:cNvPr>
          <p:cNvSpPr/>
          <p:nvPr/>
        </p:nvSpPr>
        <p:spPr>
          <a:xfrm>
            <a:off x="9037088" y="188061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F11361D-FDF1-E347-4982-BE679B5DB313}"/>
              </a:ext>
            </a:extLst>
          </p:cNvPr>
          <p:cNvSpPr txBox="1"/>
          <p:nvPr/>
        </p:nvSpPr>
        <p:spPr>
          <a:xfrm>
            <a:off x="5455406" y="3639903"/>
            <a:ext cx="49463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Where is the E?</a:t>
            </a:r>
            <a:endParaRPr lang="en-GB" sz="3200" u="sng" dirty="0">
              <a:solidFill>
                <a:schemeClr val="bg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A0FDD5-1BB4-ADBF-A569-2A4B6A8C72E3}"/>
              </a:ext>
            </a:extLst>
          </p:cNvPr>
          <p:cNvSpPr/>
          <p:nvPr/>
        </p:nvSpPr>
        <p:spPr>
          <a:xfrm rot="16898636">
            <a:off x="7293338" y="2786790"/>
            <a:ext cx="1469299" cy="247620"/>
          </a:xfrm>
          <a:prstGeom prst="rightArrow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FEA2F6-7049-F2E3-6115-6A0CD0239DD6}"/>
              </a:ext>
            </a:extLst>
          </p:cNvPr>
          <p:cNvSpPr txBox="1"/>
          <p:nvPr/>
        </p:nvSpPr>
        <p:spPr>
          <a:xfrm>
            <a:off x="649604" y="4492114"/>
            <a:ext cx="1089279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Base ends with a silent E.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Suffix ‑or starts with a vowel.</a:t>
            </a:r>
            <a:br>
              <a:rPr lang="en-GB" sz="3200" dirty="0">
                <a:solidFill>
                  <a:schemeClr val="bg1"/>
                </a:solidFill>
              </a:rPr>
            </a:b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Rule 3: drop the silent E</a:t>
            </a:r>
          </a:p>
        </p:txBody>
      </p:sp>
    </p:spTree>
    <p:extLst>
      <p:ext uri="{BB962C8B-B14F-4D97-AF65-F5344CB8AC3E}">
        <p14:creationId xmlns:p14="http://schemas.microsoft.com/office/powerpoint/2010/main" val="89264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director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787" y="1001282"/>
            <a:ext cx="3597965" cy="2836792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A490691-D838-2A4A-B2FB-D5B3ED65DF99}"/>
              </a:ext>
            </a:extLst>
          </p:cNvPr>
          <p:cNvSpPr txBox="1">
            <a:spLocks/>
          </p:cNvSpPr>
          <p:nvPr/>
        </p:nvSpPr>
        <p:spPr>
          <a:xfrm>
            <a:off x="4357122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dir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A036F10-312A-FE61-2147-31A8888193FF}"/>
              </a:ext>
            </a:extLst>
          </p:cNvPr>
          <p:cNvSpPr/>
          <p:nvPr/>
        </p:nvSpPr>
        <p:spPr>
          <a:xfrm>
            <a:off x="2887559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B989F3-D10D-19C8-038A-1A36A508D5C6}"/>
              </a:ext>
            </a:extLst>
          </p:cNvPr>
          <p:cNvSpPr txBox="1">
            <a:spLocks/>
          </p:cNvSpPr>
          <p:nvPr/>
        </p:nvSpPr>
        <p:spPr>
          <a:xfrm>
            <a:off x="4357122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guide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DC21DFC-0689-A4D6-D4FC-60D175A2DD70}"/>
              </a:ext>
            </a:extLst>
          </p:cNvPr>
          <p:cNvSpPr txBox="1">
            <a:spLocks/>
          </p:cNvSpPr>
          <p:nvPr/>
        </p:nvSpPr>
        <p:spPr>
          <a:xfrm>
            <a:off x="424672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director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DEA6BB3-57D5-EEF6-53ED-C1479A821AF2}"/>
              </a:ext>
            </a:extLst>
          </p:cNvPr>
          <p:cNvSpPr txBox="1">
            <a:spLocks/>
          </p:cNvSpPr>
          <p:nvPr/>
        </p:nvSpPr>
        <p:spPr>
          <a:xfrm>
            <a:off x="9492391" y="42610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E96C493-FA84-8E1E-D53A-8C76A2284E2D}"/>
              </a:ext>
            </a:extLst>
          </p:cNvPr>
          <p:cNvSpPr/>
          <p:nvPr/>
        </p:nvSpPr>
        <p:spPr>
          <a:xfrm>
            <a:off x="6403961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16A069F-7A22-DEA0-7E34-DA1C46C70CDA}"/>
              </a:ext>
            </a:extLst>
          </p:cNvPr>
          <p:cNvSpPr txBox="1">
            <a:spLocks/>
          </p:cNvSpPr>
          <p:nvPr/>
        </p:nvSpPr>
        <p:spPr>
          <a:xfrm>
            <a:off x="9500360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8FCA514-9DD1-898B-F6D9-5F0C130CD9A2}"/>
              </a:ext>
            </a:extLst>
          </p:cNvPr>
          <p:cNvSpPr txBox="1">
            <a:spLocks/>
          </p:cNvSpPr>
          <p:nvPr/>
        </p:nvSpPr>
        <p:spPr>
          <a:xfrm>
            <a:off x="6881965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4691298-3253-613F-02CA-20EB5D0796F5}"/>
              </a:ext>
            </a:extLst>
          </p:cNvPr>
          <p:cNvSpPr txBox="1">
            <a:spLocks/>
          </p:cNvSpPr>
          <p:nvPr/>
        </p:nvSpPr>
        <p:spPr>
          <a:xfrm>
            <a:off x="6881965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having made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05A5C22-5F3B-A568-403E-B11EF345168F}"/>
              </a:ext>
            </a:extLst>
          </p:cNvPr>
          <p:cNvSpPr/>
          <p:nvPr/>
        </p:nvSpPr>
        <p:spPr>
          <a:xfrm>
            <a:off x="8928804" y="439896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inspector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7072215" y="4098098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2927111" y="426433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7072215" y="5066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 or look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464224" y="40980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inspector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9613195" y="40980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or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9119054" y="42385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9613195" y="504810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672" y="129863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0D3D235-3BEC-48C8-04D9-638E7D6FFFE8}"/>
              </a:ext>
            </a:extLst>
          </p:cNvPr>
          <p:cNvSpPr txBox="1">
            <a:spLocks/>
          </p:cNvSpPr>
          <p:nvPr/>
        </p:nvSpPr>
        <p:spPr>
          <a:xfrm>
            <a:off x="4531235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2A83F2-6714-B9E9-37A0-CE8B3C267E03}"/>
              </a:ext>
            </a:extLst>
          </p:cNvPr>
          <p:cNvSpPr txBox="1">
            <a:spLocks/>
          </p:cNvSpPr>
          <p:nvPr/>
        </p:nvSpPr>
        <p:spPr>
          <a:xfrm>
            <a:off x="4531235" y="50616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into or towards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51C0489E-739D-4A1A-0456-00906FB7D75F}"/>
              </a:ext>
            </a:extLst>
          </p:cNvPr>
          <p:cNvSpPr/>
          <p:nvPr/>
        </p:nvSpPr>
        <p:spPr>
          <a:xfrm>
            <a:off x="6578074" y="42335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invent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inventor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invent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inventor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804725" y="112956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translate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translateor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translate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translator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147901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C3A071F-1460-7A23-BDFF-8A836B91127C}"/>
              </a:ext>
            </a:extLst>
          </p:cNvPr>
          <p:cNvSpPr txBox="1"/>
          <p:nvPr/>
        </p:nvSpPr>
        <p:spPr>
          <a:xfrm>
            <a:off x="834897" y="5512734"/>
            <a:ext cx="10881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ABADC-E830-AC8D-D87E-9D190F5A8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27B5BC1-AB5F-FB2D-1570-EB3E16FFB7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B2F75D9-3ECA-F610-007E-4F901F469AB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183F7-F0E1-BEAB-BB7D-D296EEB3FF3B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FBC4761-AD3A-CAF8-E178-56377EF3FE9B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09BFDFA-B468-EBD7-CA33-7CA2D6E6FDA4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B7DA5B0-3292-3C66-B262-4ACDC86FF374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6961DF-9F79-0BF3-C078-6227E2CC6EB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generateor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BA3F115-80D6-B92E-2CB8-316D76B3146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311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3085CB-5B88-BEB0-79DA-7FF04677C1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AF53976-3D1D-FE09-9607-F700A59869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2E42C4F-24B6-A527-D291-930351A2A91D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7A40D3C-C479-3AF7-3C70-5253EF72C3C8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F13EFBD6-16C3-A7D3-3DF0-8F8230464C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3AEDACD-CF51-0337-9F5A-DC70F32CB5DA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generate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532E2CC-CE5A-5FA9-35A1-7EE522B8783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or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89832F9-014C-1EF7-28ED-D6DCE9D7BB59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A7E80E9C-D55D-20F7-C901-61DB9E2B62A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generator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C0AED95B-62A5-AE0A-4CD4-3010AE93AD8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CEF0AD4-B50D-BD5C-4225-0FA69D30CB83}"/>
              </a:ext>
            </a:extLst>
          </p:cNvPr>
          <p:cNvSpPr txBox="1"/>
          <p:nvPr/>
        </p:nvSpPr>
        <p:spPr>
          <a:xfrm>
            <a:off x="729622" y="130902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DE23F6-9C8C-5428-90DF-D3C9766FDC82}"/>
              </a:ext>
            </a:extLst>
          </p:cNvPr>
          <p:cNvSpPr txBox="1"/>
          <p:nvPr/>
        </p:nvSpPr>
        <p:spPr>
          <a:xfrm>
            <a:off x="373147" y="4886462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E.</a:t>
            </a:r>
          </a:p>
        </p:txBody>
      </p:sp>
    </p:spTree>
    <p:extLst>
      <p:ext uri="{BB962C8B-B14F-4D97-AF65-F5344CB8AC3E}">
        <p14:creationId xmlns:p14="http://schemas.microsoft.com/office/powerpoint/2010/main" val="382731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1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DBD160-4871-643E-96E4-83D98C0486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9A4B0126-0DD5-DD31-6729-30BDAA0B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93D8EE7D-7985-12B2-6003-98C38DC83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DE520D-7F76-DFED-13FE-090A0D10BA74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7C7CA1-0825-514C-E4A3-8BACD921332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2DB3312-7034-4BB4-C698-286FBF003376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acter thanked the </a:t>
            </a:r>
            <a:r>
              <a:rPr lang="en-GB" sz="3200" dirty="0" err="1">
                <a:solidFill>
                  <a:schemeClr val="bg1"/>
                </a:solidFill>
              </a:rPr>
              <a:t>directer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coductor</a:t>
            </a:r>
            <a:r>
              <a:rPr lang="en-GB" sz="3200" dirty="0">
                <a:solidFill>
                  <a:schemeClr val="bg1"/>
                </a:solidFill>
              </a:rPr>
              <a:t> after the show.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1E7F5B2-E906-4966-5D8B-133F3FCD665E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51559A4-7D33-1C06-B501-3BACDF8A8E54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2CC06A49-C7C5-E341-87D1-C05194718A1C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actor thanked the director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conductor after the show.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42EEC1C-7A33-E100-ADFC-963FF0F6CE51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actor</a:t>
            </a:r>
            <a:r>
              <a:rPr lang="en-GB" sz="3200" dirty="0">
                <a:solidFill>
                  <a:schemeClr val="bg1"/>
                </a:solidFill>
              </a:rPr>
              <a:t> thanked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director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conductor</a:t>
            </a:r>
            <a:r>
              <a:rPr lang="en-GB" sz="3200" dirty="0">
                <a:solidFill>
                  <a:schemeClr val="bg1"/>
                </a:solidFill>
              </a:rPr>
              <a:t> after the show.</a:t>
            </a:r>
          </a:p>
        </p:txBody>
      </p:sp>
    </p:spTree>
    <p:extLst>
      <p:ext uri="{BB962C8B-B14F-4D97-AF65-F5344CB8AC3E}">
        <p14:creationId xmlns:p14="http://schemas.microsoft.com/office/powerpoint/2010/main" val="276883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dirty="0" err="1">
                <a:solidFill>
                  <a:schemeClr val="bg1"/>
                </a:solidFill>
              </a:rPr>
              <a:t>inspecter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dirty="0" err="1">
                <a:solidFill>
                  <a:schemeClr val="bg1"/>
                </a:solidFill>
              </a:rPr>
              <a:t>governer</a:t>
            </a:r>
            <a:r>
              <a:rPr lang="en-GB" sz="3200" dirty="0">
                <a:solidFill>
                  <a:schemeClr val="bg1"/>
                </a:solidFill>
              </a:rPr>
              <a:t>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</a:t>
            </a:r>
            <a:r>
              <a:rPr lang="en-GB" sz="3200">
                <a:solidFill>
                  <a:schemeClr val="bg1"/>
                </a:solidFill>
              </a:rPr>
              <a:t>vistor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dirty="0" err="1">
                <a:solidFill>
                  <a:schemeClr val="bg1"/>
                </a:solidFill>
              </a:rPr>
              <a:t>bulding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inspector and governor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visitor to the building.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inspector</a:t>
            </a:r>
            <a:r>
              <a:rPr lang="en-GB" sz="3200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governor</a:t>
            </a:r>
            <a:r>
              <a:rPr lang="en-GB" sz="3200" dirty="0">
                <a:solidFill>
                  <a:schemeClr val="bg1"/>
                </a:solidFill>
              </a:rPr>
              <a:t> welcomed </a:t>
            </a:r>
            <a:br>
              <a:rPr lang="en-GB" sz="3200" dirty="0">
                <a:solidFill>
                  <a:schemeClr val="bg1"/>
                </a:solidFill>
              </a:rPr>
            </a:br>
            <a:r>
              <a:rPr lang="en-GB" sz="3200" dirty="0">
                <a:solidFill>
                  <a:schemeClr val="bg1"/>
                </a:solidFill>
              </a:rPr>
              <a:t>each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visitor</a:t>
            </a:r>
            <a:r>
              <a:rPr lang="en-GB" sz="3200" dirty="0">
                <a:solidFill>
                  <a:schemeClr val="bg1"/>
                </a:solidFill>
              </a:rPr>
              <a:t> to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building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B8BD001-D1BF-15BA-240B-2128BE3E4B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1BDE9FB-A4B9-A715-DC86-E95DE50933B8}"/>
              </a:ext>
            </a:extLst>
          </p:cNvPr>
          <p:cNvSpPr/>
          <p:nvPr/>
        </p:nvSpPr>
        <p:spPr>
          <a:xfrm>
            <a:off x="2110821" y="163802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00BDD8ED-8352-F9EE-56E2-364FEE650E5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7295" y="1690630"/>
            <a:ext cx="7346057" cy="3852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inventor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creator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governor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visitor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conductor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calculator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instructor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inspector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director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translator</a:t>
            </a:r>
          </a:p>
          <a:p>
            <a:pPr marL="804863" indent="-804863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generator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8223151-7906-ED3A-E585-0A5B922CDC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A941F15-B902-E37C-3398-24B4D8E48298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resolved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solve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ed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ADB7E-523C-FE93-9C47-8B08ED4BBE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7C8090F-3064-DA1E-7D84-1B5754FF6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810A71A-F3F9-E960-4860-C4DE1C34C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876165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FD858CB-5BF2-7207-565A-12ABF7FC81C5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8ECCAEB-20C4-57F7-21FB-1278939219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868A1B7-2B1C-35D7-46F1-A1FFB1DB6B19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243144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B33E02-0EA7-7B90-56E9-88415C2197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5359875A-F2A6-23DB-4C5D-0A9C11660A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F783FA-937B-1FCD-F06E-88FC0DA4040D}"/>
              </a:ext>
            </a:extLst>
          </p:cNvPr>
          <p:cNvGraphicFramePr>
            <a:graphicFrameLocks noGrp="1"/>
          </p:cNvGraphicFramePr>
          <p:nvPr/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54B3861-7C10-AFCB-2ED7-A067CFCD69DA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7F04FB10-B64D-62A0-54CD-3FB1426E730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B11BDAF4-A557-7265-7002-A967E8506234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3609373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07890-B774-06DB-CD70-7AEFBF4B5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16EA6A4B-AAD0-02C9-AC63-5461B64E1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3F6447F-CEFB-39D7-953B-5E67BBEDEC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06249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C8C84FE7-FA5D-13A8-2031-FF604895C3EE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B39F6A2-6404-B94D-68AD-208907882DF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063607A-E574-8043-20B3-2040646B857D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507730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A5F64-67A1-14DE-0F45-F6ECA4A6B8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0F47FF5F-6D9E-F545-E873-D713634051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D89507-6A2E-93BB-17EE-7151863C7A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214572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1E54D334-F18D-676A-49AE-15B0F2E70A00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B1AB18A-BE0F-9FBA-DFC3-9167E50DA0D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5294FD07-111E-2B1F-D55F-23260AC30F17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2561898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AA235-53BD-1358-CA0D-124BCE614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82352B99-16DF-2E3E-A4E4-6A9DED397B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A0F6053-3323-B0A1-D583-4FC6D0855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6911"/>
              </p:ext>
            </p:extLst>
          </p:nvPr>
        </p:nvGraphicFramePr>
        <p:xfrm>
          <a:off x="3288064" y="1088044"/>
          <a:ext cx="5615868" cy="5547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8175">
                  <a:extLst>
                    <a:ext uri="{9D8B030D-6E8A-4147-A177-3AD203B41FA5}">
                      <a16:colId xmlns:a16="http://schemas.microsoft.com/office/drawing/2014/main" val="1889037891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437571387"/>
                    </a:ext>
                  </a:extLst>
                </a:gridCol>
                <a:gridCol w="1455893">
                  <a:extLst>
                    <a:ext uri="{9D8B030D-6E8A-4147-A177-3AD203B41FA5}">
                      <a16:colId xmlns:a16="http://schemas.microsoft.com/office/drawing/2014/main" val="3045675926"/>
                    </a:ext>
                  </a:extLst>
                </a:gridCol>
              </a:tblGrid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Suffix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Meaning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Example Word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27756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More than one or she/he/it does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cats/throws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04624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than one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foxes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71975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-ed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Happened in the past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jumped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064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-ing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Happening now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jumping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2790599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Comparing two things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faster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7679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Comparing 3 or more things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fastest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1998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-ness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kindness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0311740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Quality of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windy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883615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ly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In a particular way</a:t>
                      </a: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quickly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920132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dirty="0"/>
                        <a:t>-</a:t>
                      </a:r>
                      <a:r>
                        <a:rPr lang="en-GB" sz="1400" dirty="0" err="1"/>
                        <a:t>ment</a:t>
                      </a:r>
                      <a:endParaRPr lang="en-GB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Result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enjoyment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70860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endParaRPr lang="en-GB" sz="1400" i="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dirty="0"/>
                        <a:t>Full of 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/>
                        <a:t>hopeful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266087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Without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careless</a:t>
                      </a: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875631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-ion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dirty="0"/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51916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Result of 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storage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3124233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-age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i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failure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035624"/>
                  </a:ext>
                </a:extLst>
              </a:tr>
              <a:tr h="326317">
                <a:tc>
                  <a:txBody>
                    <a:bodyPr/>
                    <a:lstStyle/>
                    <a:p>
                      <a:r>
                        <a:rPr lang="en-GB" sz="1400" i="0" dirty="0"/>
                        <a:t>-</a:t>
                      </a:r>
                      <a:r>
                        <a:rPr lang="en-GB" sz="1400" i="0" dirty="0" err="1"/>
                        <a:t>ian</a:t>
                      </a:r>
                      <a:endParaRPr lang="en-GB" sz="1400" i="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 person who does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i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musician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14375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27A4D1E-A004-C668-2A48-52C8809B10CC}"/>
              </a:ext>
            </a:extLst>
          </p:cNvPr>
          <p:cNvSpPr txBox="1">
            <a:spLocks/>
          </p:cNvSpPr>
          <p:nvPr/>
        </p:nvSpPr>
        <p:spPr>
          <a:xfrm>
            <a:off x="1270985" y="162545"/>
            <a:ext cx="9650027" cy="702933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Suffixes we know!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32E3C4C-618B-F504-6DA1-B3F7B19A13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9851" y="3015707"/>
            <a:ext cx="2982149" cy="384229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7A1E5E3-65D8-ED40-8AC5-3A2598D332B4}"/>
              </a:ext>
            </a:extLst>
          </p:cNvPr>
          <p:cNvSpPr txBox="1">
            <a:spLocks/>
          </p:cNvSpPr>
          <p:nvPr/>
        </p:nvSpPr>
        <p:spPr>
          <a:xfrm>
            <a:off x="1268954" y="162546"/>
            <a:ext cx="9650027" cy="702932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fill in the blanks?</a:t>
            </a:r>
          </a:p>
        </p:txBody>
      </p:sp>
    </p:spTree>
    <p:extLst>
      <p:ext uri="{BB962C8B-B14F-4D97-AF65-F5344CB8AC3E}">
        <p14:creationId xmlns:p14="http://schemas.microsoft.com/office/powerpoint/2010/main" val="16045201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Microsoft Office PowerPoint</Application>
  <PresentationFormat>Widescreen</PresentationFormat>
  <Paragraphs>692</Paragraphs>
  <Slides>38</Slides>
  <Notes>27</Notes>
  <HiddenSlides>0</HiddenSlides>
  <MMClips>3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-or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47</cp:revision>
  <dcterms:created xsi:type="dcterms:W3CDTF">2022-05-31T09:42:07Z</dcterms:created>
  <dcterms:modified xsi:type="dcterms:W3CDTF">2026-06-02T10:50:06Z</dcterms:modified>
</cp:coreProperties>
</file>