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4" r:id="rId2"/>
    <p:sldId id="419" r:id="rId3"/>
    <p:sldId id="421" r:id="rId4"/>
    <p:sldId id="426" r:id="rId5"/>
    <p:sldId id="605" r:id="rId6"/>
    <p:sldId id="606" r:id="rId7"/>
    <p:sldId id="607" r:id="rId8"/>
    <p:sldId id="608" r:id="rId9"/>
    <p:sldId id="609" r:id="rId10"/>
    <p:sldId id="610" r:id="rId11"/>
    <p:sldId id="611" r:id="rId12"/>
    <p:sldId id="612" r:id="rId13"/>
    <p:sldId id="613" r:id="rId14"/>
    <p:sldId id="550" r:id="rId15"/>
    <p:sldId id="551" r:id="rId16"/>
    <p:sldId id="552" r:id="rId17"/>
    <p:sldId id="553" r:id="rId18"/>
    <p:sldId id="554" r:id="rId19"/>
    <p:sldId id="555" r:id="rId20"/>
    <p:sldId id="530" r:id="rId21"/>
    <p:sldId id="531" r:id="rId22"/>
    <p:sldId id="556" r:id="rId23"/>
    <p:sldId id="377" r:id="rId24"/>
    <p:sldId id="575" r:id="rId25"/>
    <p:sldId id="281" r:id="rId26"/>
    <p:sldId id="409" r:id="rId27"/>
    <p:sldId id="614" r:id="rId28"/>
    <p:sldId id="407" r:id="rId29"/>
    <p:sldId id="406" r:id="rId30"/>
    <p:sldId id="486" r:id="rId31"/>
    <p:sldId id="487" r:id="rId32"/>
    <p:sldId id="511" r:id="rId33"/>
    <p:sldId id="512" r:id="rId34"/>
    <p:sldId id="577" r:id="rId35"/>
    <p:sldId id="578" r:id="rId36"/>
    <p:sldId id="372" r:id="rId37"/>
    <p:sldId id="371" r:id="rId38"/>
    <p:sldId id="270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5C05BC-B54D-4845-B309-125D21F2BCC6}" v="4" dt="2026-06-02T10:56:53.0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935" autoAdjust="0"/>
  </p:normalViewPr>
  <p:slideViewPr>
    <p:cSldViewPr snapToGrid="0">
      <p:cViewPr varScale="1">
        <p:scale>
          <a:sx n="80" d="100"/>
          <a:sy n="80" d="100"/>
        </p:scale>
        <p:origin x="12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56:53.074" v="4190"/>
      <pc:docMkLst>
        <pc:docMk/>
      </pc:docMkLst>
      <pc:sldChg chg="delSp modSp mod">
        <pc:chgData name="Glen Jones" userId="e846aaca-4b24-4b13-b0d0-f2308e16b284" providerId="ADAL" clId="{ED47ACC3-9597-4D89-A1DC-43CF280EF274}" dt="2026-05-11T11:02:35.351" v="3671" actId="6549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5-11T11:02:35.351" v="3671" actId="6549"/>
          <ac:spMkLst>
            <pc:docMk/>
            <pc:sldMk cId="0" sldId="270"/>
            <ac:spMk id="3" creationId="{14A98FF5-4F3C-D9B6-7AF1-1894F0939983}"/>
          </ac:spMkLst>
        </pc:sp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6-02T10:56:53.074" v="4190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1T11:04:00.435" v="3696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11:04:08.707" v="3711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1T11:04:11.107" v="3714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11T11:04:34.699" v="3747" actId="14100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1T11:04:06.193" v="3705" actId="2057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1T11:04:34.720" v="3748" actId="27636"/>
          <ac:spMkLst>
            <pc:docMk/>
            <pc:sldMk cId="418504607" sldId="281"/>
            <ac:spMk id="14" creationId="{999CB0EB-973A-37A1-1A6E-70F1576968AC}"/>
          </ac:spMkLst>
        </pc:spChg>
      </pc:sldChg>
      <pc:sldChg chg="modSp mod ord">
        <pc:chgData name="Glen Jones" userId="e846aaca-4b24-4b13-b0d0-f2308e16b284" providerId="ADAL" clId="{ED47ACC3-9597-4D89-A1DC-43CF280EF274}" dt="2026-05-11T11:19:53.556" v="4183" actId="20577"/>
        <pc:sldMkLst>
          <pc:docMk/>
          <pc:sldMk cId="1558621797" sldId="371"/>
        </pc:sldMkLst>
        <pc:spChg chg="mod">
          <ac:chgData name="Glen Jones" userId="e846aaca-4b24-4b13-b0d0-f2308e16b284" providerId="ADAL" clId="{ED47ACC3-9597-4D89-A1DC-43CF280EF274}" dt="2026-05-11T11:19:29.476" v="4170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ED47ACC3-9597-4D89-A1DC-43CF280EF274}" dt="2026-05-11T11:19:41.245" v="4176" actId="108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ED47ACC3-9597-4D89-A1DC-43CF280EF274}" dt="2026-05-11T11:19:53.556" v="4183" actId="20577"/>
          <ac:spMkLst>
            <pc:docMk/>
            <pc:sldMk cId="1558621797" sldId="371"/>
            <ac:spMk id="6" creationId="{0A19D85F-42E5-5756-D3F0-EA2CF6B4218A}"/>
          </ac:spMkLst>
        </pc:spChg>
      </pc:sldChg>
      <pc:sldChg chg="modSp mod ord">
        <pc:chgData name="Glen Jones" userId="e846aaca-4b24-4b13-b0d0-f2308e16b284" providerId="ADAL" clId="{ED47ACC3-9597-4D89-A1DC-43CF280EF274}" dt="2026-05-11T11:19:09.160" v="4167" actId="6549"/>
        <pc:sldMkLst>
          <pc:docMk/>
          <pc:sldMk cId="276883988" sldId="372"/>
        </pc:sldMkLst>
        <pc:spChg chg="mod">
          <ac:chgData name="Glen Jones" userId="e846aaca-4b24-4b13-b0d0-f2308e16b284" providerId="ADAL" clId="{ED47ACC3-9597-4D89-A1DC-43CF280EF274}" dt="2026-05-11T11:18:46.506" v="4155"/>
          <ac:spMkLst>
            <pc:docMk/>
            <pc:sldMk cId="276883988" sldId="372"/>
            <ac:spMk id="2" creationId="{2CC06A49-C7C5-E341-87D1-C05194718A1C}"/>
          </ac:spMkLst>
        </pc:spChg>
        <pc:spChg chg="mod">
          <ac:chgData name="Glen Jones" userId="e846aaca-4b24-4b13-b0d0-f2308e16b284" providerId="ADAL" clId="{ED47ACC3-9597-4D89-A1DC-43CF280EF274}" dt="2026-05-11T11:18:57.706" v="4161" actId="108"/>
          <ac:spMkLst>
            <pc:docMk/>
            <pc:sldMk cId="276883988" sldId="372"/>
            <ac:spMk id="3" creationId="{542EEC1C-7A33-E100-ADFC-963FF0F6CE51}"/>
          </ac:spMkLst>
        </pc:spChg>
        <pc:spChg chg="mod">
          <ac:chgData name="Glen Jones" userId="e846aaca-4b24-4b13-b0d0-f2308e16b284" providerId="ADAL" clId="{ED47ACC3-9597-4D89-A1DC-43CF280EF274}" dt="2026-05-11T11:19:09.160" v="4167" actId="6549"/>
          <ac:spMkLst>
            <pc:docMk/>
            <pc:sldMk cId="276883988" sldId="372"/>
            <ac:spMk id="6" creationId="{22DB3312-7034-4BB4-C698-286FBF003376}"/>
          </ac:spMkLst>
        </pc:spChg>
      </pc:sldChg>
      <pc:sldChg chg="modSp add mod ord addAnim delAnim modAnim">
        <pc:chgData name="Glen Jones" userId="e846aaca-4b24-4b13-b0d0-f2308e16b284" providerId="ADAL" clId="{ED47ACC3-9597-4D89-A1DC-43CF280EF274}" dt="2026-06-02T10:55:09.607" v="4186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1T11:00:10.148" v="3654" actId="6549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1T08:22:52.547" v="939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1T08:22:47.316" v="93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Sp delSp modSp add mod modTransition addAnim delAnim modAnim modNotesTx">
        <pc:chgData name="Glen Jones" userId="e846aaca-4b24-4b13-b0d0-f2308e16b284" providerId="ADAL" clId="{ED47ACC3-9597-4D89-A1DC-43CF280EF274}" dt="2026-06-02T10:56:53.074" v="4190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1T11:15:00.176" v="3990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1T09:23:45.050" v="2286" actId="1076"/>
          <ac:spMkLst>
            <pc:docMk/>
            <pc:sldMk cId="4093245020" sldId="406"/>
            <ac:spMk id="3" creationId="{6F2B17FB-5511-59D0-3310-E25E2BEAE4C2}"/>
          </ac:spMkLst>
        </pc:spChg>
        <pc:spChg chg="mod">
          <ac:chgData name="Glen Jones" userId="e846aaca-4b24-4b13-b0d0-f2308e16b284" providerId="ADAL" clId="{ED47ACC3-9597-4D89-A1DC-43CF280EF274}" dt="2026-05-11T11:15:41.540" v="4009" actId="1076"/>
          <ac:spMkLst>
            <pc:docMk/>
            <pc:sldMk cId="4093245020" sldId="406"/>
            <ac:spMk id="8" creationId="{E2D330F7-66CB-6809-E8C7-BCC1E2A327CF}"/>
          </ac:spMkLst>
        </pc:spChg>
        <pc:spChg chg="mod">
          <ac:chgData name="Glen Jones" userId="e846aaca-4b24-4b13-b0d0-f2308e16b284" providerId="ADAL" clId="{ED47ACC3-9597-4D89-A1DC-43CF280EF274}" dt="2026-05-11T11:15:41.540" v="4009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11T11:15:53.096" v="4010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1T11:15:41.540" v="4009" actId="107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1T11:15:41.540" v="4009" actId="1076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1T11:15:41.540" v="4009" actId="1076"/>
          <ac:spMkLst>
            <pc:docMk/>
            <pc:sldMk cId="4093245020" sldId="406"/>
            <ac:spMk id="16" creationId="{A3CCD397-C1A6-7D43-E2A8-1491113FE4F3}"/>
          </ac:spMkLst>
        </pc:spChg>
        <pc:spChg chg="mod">
          <ac:chgData name="Glen Jones" userId="e846aaca-4b24-4b13-b0d0-f2308e16b284" providerId="ADAL" clId="{ED47ACC3-9597-4D89-A1DC-43CF280EF274}" dt="2026-05-11T11:15:41.540" v="4009" actId="107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5-11T08:45:15.992" v="1588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6-02T10:56:53.074" v="4190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1T11:13:14.771" v="3927" actId="20577"/>
          <ac:spMkLst>
            <pc:docMk/>
            <pc:sldMk cId="1531151529" sldId="407"/>
            <ac:spMk id="2" creationId="{0DC5DEA9-7006-CF67-5C53-815996D0BC53}"/>
          </ac:spMkLst>
        </pc:spChg>
        <pc:spChg chg="add mod">
          <ac:chgData name="Glen Jones" userId="e846aaca-4b24-4b13-b0d0-f2308e16b284" providerId="ADAL" clId="{ED47ACC3-9597-4D89-A1DC-43CF280EF274}" dt="2026-05-11T11:14:21.732" v="3974" actId="27636"/>
          <ac:spMkLst>
            <pc:docMk/>
            <pc:sldMk cId="1531151529" sldId="407"/>
            <ac:spMk id="4" creationId="{5A490691-D838-2A4A-B2FB-D5B3ED65DF99}"/>
          </ac:spMkLst>
        </pc:spChg>
        <pc:spChg chg="add mod">
          <ac:chgData name="Glen Jones" userId="e846aaca-4b24-4b13-b0d0-f2308e16b284" providerId="ADAL" clId="{ED47ACC3-9597-4D89-A1DC-43CF280EF274}" dt="2026-05-11T11:13:40.436" v="3938" actId="1076"/>
          <ac:spMkLst>
            <pc:docMk/>
            <pc:sldMk cId="1531151529" sldId="407"/>
            <ac:spMk id="6" creationId="{0A036F10-312A-FE61-2147-31A8888193FF}"/>
          </ac:spMkLst>
        </pc:spChg>
        <pc:spChg chg="add mod">
          <ac:chgData name="Glen Jones" userId="e846aaca-4b24-4b13-b0d0-f2308e16b284" providerId="ADAL" clId="{ED47ACC3-9597-4D89-A1DC-43CF280EF274}" dt="2026-05-11T11:13:40.436" v="3938" actId="1076"/>
          <ac:spMkLst>
            <pc:docMk/>
            <pc:sldMk cId="1531151529" sldId="407"/>
            <ac:spMk id="8" creationId="{EFBAD25E-C09E-0565-A6F7-02B287A9E055}"/>
          </ac:spMkLst>
        </pc:spChg>
        <pc:spChg chg="add mod">
          <ac:chgData name="Glen Jones" userId="e846aaca-4b24-4b13-b0d0-f2308e16b284" providerId="ADAL" clId="{ED47ACC3-9597-4D89-A1DC-43CF280EF274}" dt="2026-05-11T11:14:15.496" v="3967" actId="20577"/>
          <ac:spMkLst>
            <pc:docMk/>
            <pc:sldMk cId="1531151529" sldId="407"/>
            <ac:spMk id="9" creationId="{BFB989F3-D10D-19C8-038A-1A36A508D5C6}"/>
          </ac:spMkLst>
        </pc:spChg>
        <pc:spChg chg="add mod">
          <ac:chgData name="Glen Jones" userId="e846aaca-4b24-4b13-b0d0-f2308e16b284" providerId="ADAL" clId="{ED47ACC3-9597-4D89-A1DC-43CF280EF274}" dt="2026-05-11T11:13:40.436" v="3938" actId="1076"/>
          <ac:spMkLst>
            <pc:docMk/>
            <pc:sldMk cId="1531151529" sldId="407"/>
            <ac:spMk id="10" creationId="{1DC21DFC-0689-A4D6-D4FC-60D175A2DD70}"/>
          </ac:spMkLst>
        </pc:spChg>
        <pc:spChg chg="add mod">
          <ac:chgData name="Glen Jones" userId="e846aaca-4b24-4b13-b0d0-f2308e16b284" providerId="ADAL" clId="{ED47ACC3-9597-4D89-A1DC-43CF280EF274}" dt="2026-05-11T11:13:57.384" v="3946" actId="20577"/>
          <ac:spMkLst>
            <pc:docMk/>
            <pc:sldMk cId="1531151529" sldId="407"/>
            <ac:spMk id="11" creationId="{4599EA9D-042E-F800-9C26-EC559583433A}"/>
          </ac:spMkLst>
        </pc:spChg>
        <pc:spChg chg="add mod">
          <ac:chgData name="Glen Jones" userId="e846aaca-4b24-4b13-b0d0-f2308e16b284" providerId="ADAL" clId="{ED47ACC3-9597-4D89-A1DC-43CF280EF274}" dt="2026-05-11T11:14:35.903" v="3983" actId="20577"/>
          <ac:spMkLst>
            <pc:docMk/>
            <pc:sldMk cId="1531151529" sldId="407"/>
            <ac:spMk id="12" creationId="{4F9A07DA-79EC-8A25-59F7-423C711E6D54}"/>
          </ac:spMkLst>
        </pc:spChg>
        <pc:spChg chg="add mod">
          <ac:chgData name="Glen Jones" userId="e846aaca-4b24-4b13-b0d0-f2308e16b284" providerId="ADAL" clId="{ED47ACC3-9597-4D89-A1DC-43CF280EF274}" dt="2026-05-11T11:13:40.436" v="3938" actId="1076"/>
          <ac:spMkLst>
            <pc:docMk/>
            <pc:sldMk cId="1531151529" sldId="407"/>
            <ac:spMk id="18" creationId="{CE96C493-FA84-8E1E-D53A-8C76A2284E2D}"/>
          </ac:spMkLst>
        </pc:spChg>
        <pc:spChg chg="add mod">
          <ac:chgData name="Glen Jones" userId="e846aaca-4b24-4b13-b0d0-f2308e16b284" providerId="ADAL" clId="{ED47ACC3-9597-4D89-A1DC-43CF280EF274}" dt="2026-05-11T11:14:00.309" v="3949" actId="20577"/>
          <ac:spMkLst>
            <pc:docMk/>
            <pc:sldMk cId="1531151529" sldId="407"/>
            <ac:spMk id="20" creationId="{08FCA514-9DD1-898B-F6D9-5F0C130CD9A2}"/>
          </ac:spMkLst>
        </pc:spChg>
        <pc:spChg chg="add mod">
          <ac:chgData name="Glen Jones" userId="e846aaca-4b24-4b13-b0d0-f2308e16b284" providerId="ADAL" clId="{ED47ACC3-9597-4D89-A1DC-43CF280EF274}" dt="2026-05-11T11:14:12.138" v="3955" actId="27636"/>
          <ac:spMkLst>
            <pc:docMk/>
            <pc:sldMk cId="1531151529" sldId="407"/>
            <ac:spMk id="21" creationId="{04691298-3253-613F-02CA-20EB5D0796F5}"/>
          </ac:spMkLst>
        </pc:spChg>
        <pc:picChg chg="mod">
          <ac:chgData name="Glen Jones" userId="e846aaca-4b24-4b13-b0d0-f2308e16b284" providerId="ADAL" clId="{ED47ACC3-9597-4D89-A1DC-43CF280EF274}" dt="2026-05-11T09:58:25.095" v="3005" actId="14100"/>
          <ac:picMkLst>
            <pc:docMk/>
            <pc:sldMk cId="1531151529" sldId="407"/>
            <ac:picMk id="7" creationId="{02A48B91-EAAE-0AB9-59BB-2B8BC4C02E06}"/>
          </ac:picMkLst>
        </pc:pic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6-02T10:56:53.074" v="4190"/>
        <pc:sldMkLst>
          <pc:docMk/>
          <pc:sldMk cId="642845844" sldId="409"/>
        </pc:sldMkLst>
        <pc:spChg chg="mod">
          <ac:chgData name="Glen Jones" userId="e846aaca-4b24-4b13-b0d0-f2308e16b284" providerId="ADAL" clId="{ED47ACC3-9597-4D89-A1DC-43CF280EF274}" dt="2026-05-11T11:04:50.879" v="3756" actId="20577"/>
          <ac:spMkLst>
            <pc:docMk/>
            <pc:sldMk cId="642845844" sldId="409"/>
            <ac:spMk id="2" creationId="{917F6F9B-82F2-DC61-E52F-8B4A5139D358}"/>
          </ac:spMkLst>
        </pc:spChg>
        <pc:spChg chg="mod">
          <ac:chgData name="Glen Jones" userId="e846aaca-4b24-4b13-b0d0-f2308e16b284" providerId="ADAL" clId="{ED47ACC3-9597-4D89-A1DC-43CF280EF274}" dt="2026-05-11T11:05:15.490" v="3770" actId="1076"/>
          <ac:spMkLst>
            <pc:docMk/>
            <pc:sldMk cId="642845844" sldId="409"/>
            <ac:spMk id="8" creationId="{659E1B9A-6FAA-C07B-6321-583CE9B67472}"/>
          </ac:spMkLst>
        </pc:spChg>
        <pc:spChg chg="add mod">
          <ac:chgData name="Glen Jones" userId="e846aaca-4b24-4b13-b0d0-f2308e16b284" providerId="ADAL" clId="{ED47ACC3-9597-4D89-A1DC-43CF280EF274}" dt="2026-05-11T11:05:15.490" v="3770" actId="1076"/>
          <ac:spMkLst>
            <pc:docMk/>
            <pc:sldMk cId="642845844" sldId="409"/>
            <ac:spMk id="9" creationId="{8357F4CC-858A-B86E-FE8A-EAC8B9C63BC5}"/>
          </ac:spMkLst>
        </pc:spChg>
        <pc:spChg chg="add mod">
          <ac:chgData name="Glen Jones" userId="e846aaca-4b24-4b13-b0d0-f2308e16b284" providerId="ADAL" clId="{ED47ACC3-9597-4D89-A1DC-43CF280EF274}" dt="2026-05-11T11:05:33.473" v="3783" actId="20577"/>
          <ac:spMkLst>
            <pc:docMk/>
            <pc:sldMk cId="642845844" sldId="409"/>
            <ac:spMk id="10" creationId="{0DB0A59E-4997-9DFD-D61C-93A1D912B815}"/>
          </ac:spMkLst>
        </pc:spChg>
        <pc:spChg chg="mod">
          <ac:chgData name="Glen Jones" userId="e846aaca-4b24-4b13-b0d0-f2308e16b284" providerId="ADAL" clId="{ED47ACC3-9597-4D89-A1DC-43CF280EF274}" dt="2026-05-11T11:05:15.490" v="3770" actId="1076"/>
          <ac:spMkLst>
            <pc:docMk/>
            <pc:sldMk cId="642845844" sldId="409"/>
            <ac:spMk id="11" creationId="{E669FFAD-CFAE-433D-10C2-539DA69764F9}"/>
          </ac:spMkLst>
        </pc:spChg>
        <pc:spChg chg="mod">
          <ac:chgData name="Glen Jones" userId="e846aaca-4b24-4b13-b0d0-f2308e16b284" providerId="ADAL" clId="{ED47ACC3-9597-4D89-A1DC-43CF280EF274}" dt="2026-05-11T11:05:15.490" v="3770" actId="1076"/>
          <ac:spMkLst>
            <pc:docMk/>
            <pc:sldMk cId="642845844" sldId="409"/>
            <ac:spMk id="13" creationId="{50DDD5BA-5102-04FE-5429-E05DC5D74FFA}"/>
          </ac:spMkLst>
        </pc:spChg>
        <pc:spChg chg="add mod">
          <ac:chgData name="Glen Jones" userId="e846aaca-4b24-4b13-b0d0-f2308e16b284" providerId="ADAL" clId="{ED47ACC3-9597-4D89-A1DC-43CF280EF274}" dt="2026-05-11T11:05:30.058" v="3777" actId="1076"/>
          <ac:spMkLst>
            <pc:docMk/>
            <pc:sldMk cId="642845844" sldId="409"/>
            <ac:spMk id="14" creationId="{AE710748-3FBE-62D4-1F2F-F3F7DF36CDC5}"/>
          </ac:spMkLst>
        </pc:spChg>
        <pc:spChg chg="mod">
          <ac:chgData name="Glen Jones" userId="e846aaca-4b24-4b13-b0d0-f2308e16b284" providerId="ADAL" clId="{ED47ACC3-9597-4D89-A1DC-43CF280EF274}" dt="2026-05-11T11:05:17.118" v="3773" actId="20577"/>
          <ac:spMkLst>
            <pc:docMk/>
            <pc:sldMk cId="642845844" sldId="409"/>
            <ac:spMk id="15" creationId="{E469C4ED-66C7-0F25-AA8A-E1E039D10FFC}"/>
          </ac:spMkLst>
        </pc:spChg>
        <pc:picChg chg="mod">
          <ac:chgData name="Glen Jones" userId="e846aaca-4b24-4b13-b0d0-f2308e16b284" providerId="ADAL" clId="{ED47ACC3-9597-4D89-A1DC-43CF280EF274}" dt="2026-05-11T09:54:51.566" v="2911" actId="1076"/>
          <ac:picMkLst>
            <pc:docMk/>
            <pc:sldMk cId="642845844" sldId="409"/>
            <ac:picMk id="6" creationId="{6F3A421C-C0B4-EB32-08B0-DFF79A7CD6B7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2T10:54:22.380" v="4185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08:51:00.112" v="1752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10:40:44.482" v="3279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10:40:46.692" v="3282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10:40:49.142" v="3286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1:16:30.836" v="4028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1T11:16:25.313" v="4016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1T11:16:27.432" v="4019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1T11:16:30.836" v="4028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">
        <pc:chgData name="Glen Jones" userId="e846aaca-4b24-4b13-b0d0-f2308e16b284" providerId="ADAL" clId="{ED47ACC3-9597-4D89-A1DC-43CF280EF274}" dt="2026-05-11T11:16:45.694" v="4048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1T11:16:45.694" v="4048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1T11:16:36.792" v="4035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1T11:16:39.106" v="4038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1T11:16:42.146" v="4047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1:17:03.666" v="4066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1T11:16:57.188" v="4054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1T11:16:59.289" v="4057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1T11:17:03.666" v="4066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add mod modAnim">
        <pc:chgData name="Glen Jones" userId="e846aaca-4b24-4b13-b0d0-f2308e16b284" providerId="ADAL" clId="{ED47ACC3-9597-4D89-A1DC-43CF280EF274}" dt="2026-05-11T11:17:17.302" v="4087" actId="1076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1T11:17:17.302" v="4087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1T09:25:35.981" v="2356" actId="1076"/>
          <ac:spMkLst>
            <pc:docMk/>
            <pc:sldMk cId="3920872163" sldId="512"/>
            <ac:spMk id="10" creationId="{C01EA397-B6EB-D6A9-DB90-5D96DCF9922C}"/>
          </ac:spMkLst>
        </pc:spChg>
        <pc:spChg chg="mod">
          <ac:chgData name="Glen Jones" userId="e846aaca-4b24-4b13-b0d0-f2308e16b284" providerId="ADAL" clId="{ED47ACC3-9597-4D89-A1DC-43CF280EF274}" dt="2026-05-11T11:17:09.482" v="4075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1T11:17:11.816" v="4078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1T11:17:14.695" v="4086" actId="20577"/>
          <ac:spMkLst>
            <pc:docMk/>
            <pc:sldMk cId="3920872163" sldId="512"/>
            <ac:spMk id="16" creationId="{FA704AE0-C4CA-4BFF-AAE3-51E30C6E2A7A}"/>
          </ac:spMkLst>
        </pc:spChg>
        <pc:spChg chg="mod">
          <ac:chgData name="Glen Jones" userId="e846aaca-4b24-4b13-b0d0-f2308e16b284" providerId="ADAL" clId="{ED47ACC3-9597-4D89-A1DC-43CF280EF274}" dt="2026-05-11T10:01:07.089" v="3195" actId="20577"/>
          <ac:spMkLst>
            <pc:docMk/>
            <pc:sldMk cId="3920872163" sldId="512"/>
            <ac:spMk id="18" creationId="{6C3A071F-1460-7A23-BDFF-8A836B91127C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5-11T08:55:44.952" v="1922" actId="12788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6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27" creationId="{D18E0BDE-0D0B-D775-8763-F601D9AF3B9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1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2" creationId="{D105CAB7-B01E-4EA3-8414-94DD59F4D5D1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6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7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1" creationId="{77E87D30-B3D7-848E-67A8-C864380ACBB3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2" creationId="{FA754106-009F-0BD8-7C0C-0D55039BBE13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7" creationId="{696B736A-D430-38BB-B69E-404B37875692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8" creationId="{BBE2EC68-6DE5-7413-7742-00E280CEEB92}"/>
          </ac:spMkLst>
        </pc:spChg>
      </pc:sldChg>
      <pc:sldChg chg="modSp add mod modNotesTx">
        <pc:chgData name="Glen Jones" userId="e846aaca-4b24-4b13-b0d0-f2308e16b284" providerId="ADAL" clId="{ED47ACC3-9597-4D89-A1DC-43CF280EF274}" dt="2026-05-11T10:53:02.028" v="3387" actId="6549"/>
        <pc:sldMkLst>
          <pc:docMk/>
          <pc:sldMk cId="2369250405" sldId="556"/>
        </pc:sldMkLst>
        <pc:spChg chg="mod">
          <ac:chgData name="Glen Jones" userId="e846aaca-4b24-4b13-b0d0-f2308e16b284" providerId="ADAL" clId="{ED47ACC3-9597-4D89-A1DC-43CF280EF274}" dt="2026-05-11T10:52:58.840" v="3386" actId="115"/>
          <ac:spMkLst>
            <pc:docMk/>
            <pc:sldMk cId="2369250405" sldId="556"/>
            <ac:spMk id="2" creationId="{702E7211-B3C0-8C62-17A1-5F712D739FBA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6-02T10:55:27.947" v="4189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1T11:03:17.499" v="3686" actId="14100"/>
          <ac:spMkLst>
            <pc:docMk/>
            <pc:sldMk cId="2950287934" sldId="575"/>
            <ac:spMk id="3" creationId="{C82B726A-C28C-B5FD-F99C-D46EFEA46C34}"/>
          </ac:spMkLst>
        </pc:spChg>
        <pc:spChg chg="add mod">
          <ac:chgData name="Glen Jones" userId="e846aaca-4b24-4b13-b0d0-f2308e16b284" providerId="ADAL" clId="{ED47ACC3-9597-4D89-A1DC-43CF280EF274}" dt="2026-05-11T10:54:46.980" v="3450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2T10:55:24.203" v="4188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1T10:54:49.930" v="3453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12" creationId="{FE6EC4AB-66AE-1F4B-DCDF-5DAC4DDC26E4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1T10:54:53.039" v="3462" actId="20577"/>
          <ac:spMkLst>
            <pc:docMk/>
            <pc:sldMk cId="2950287934" sldId="575"/>
            <ac:spMk id="14" creationId="{B18E591C-F602-19D6-7FB8-283EB672416F}"/>
          </ac:spMkLst>
        </pc:spChg>
        <pc:spChg chg="add mod">
          <ac:chgData name="Glen Jones" userId="e846aaca-4b24-4b13-b0d0-f2308e16b284" providerId="ADAL" clId="{ED47ACC3-9597-4D89-A1DC-43CF280EF274}" dt="2026-05-11T10:55:00.179" v="3474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1T10:55:02.580" v="3477" actId="20577"/>
          <ac:spMkLst>
            <pc:docMk/>
            <pc:sldMk cId="2950287934" sldId="575"/>
            <ac:spMk id="17" creationId="{E72A283E-8E4B-CD74-7CF7-55787E3F6D49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1T10:55:06.750" v="3487" actId="5793"/>
          <ac:spMkLst>
            <pc:docMk/>
            <pc:sldMk cId="2950287934" sldId="575"/>
            <ac:spMk id="20" creationId="{A594C3D8-B9CE-E4F5-C471-7F9F7A6AAD5A}"/>
          </ac:spMkLst>
        </pc:spChg>
        <pc:spChg chg="add mod">
          <ac:chgData name="Glen Jones" userId="e846aaca-4b24-4b13-b0d0-f2308e16b284" providerId="ADAL" clId="{ED47ACC3-9597-4D89-A1DC-43CF280EF274}" dt="2026-05-11T10:55:11.625" v="3494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1T10:55:16.105" v="3497" actId="20577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1T10:55:20.180" v="3506" actId="20577"/>
          <ac:spMkLst>
            <pc:docMk/>
            <pc:sldMk cId="2950287934" sldId="575"/>
            <ac:spMk id="26" creationId="{114285F2-0757-716A-9161-6C6DAC26765C}"/>
          </ac:spMkLst>
        </pc:spChg>
        <pc:spChg chg="add mod">
          <ac:chgData name="Glen Jones" userId="e846aaca-4b24-4b13-b0d0-f2308e16b284" providerId="ADAL" clId="{ED47ACC3-9597-4D89-A1DC-43CF280EF274}" dt="2026-06-02T10:55:27.947" v="4189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1T10:55:33.599" v="3515" actId="20577"/>
          <ac:spMkLst>
            <pc:docMk/>
            <pc:sldMk cId="2950287934" sldId="575"/>
            <ac:spMk id="29" creationId="{9EF4D264-EFA9-6259-08A6-C852D38F2CAD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30" creationId="{80F87538-584E-A44F-55DB-664279FB25D7}"/>
          </ac:spMkLst>
        </pc:spChg>
        <pc:spChg chg="add 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1T10:55:38" v="3526" actId="20577"/>
          <ac:spMkLst>
            <pc:docMk/>
            <pc:sldMk cId="2950287934" sldId="575"/>
            <ac:spMk id="32" creationId="{24E78FA5-2A3B-D8F5-BE02-C760BE9E0AF6}"/>
          </ac:spMkLst>
        </pc:spChg>
        <pc:spChg chg="add del mod">
          <ac:chgData name="Glen Jones" userId="e846aaca-4b24-4b13-b0d0-f2308e16b284" providerId="ADAL" clId="{ED47ACC3-9597-4D89-A1DC-43CF280EF274}" dt="2026-05-11T11:03:14.748" v="3685" actId="14100"/>
          <ac:spMkLst>
            <pc:docMk/>
            <pc:sldMk cId="2950287934" sldId="575"/>
            <ac:spMk id="33" creationId="{A4F1F888-D2BF-A8F3-BBDD-73E5645E93F3}"/>
          </ac:spMkLst>
        </pc:spChg>
        <pc:spChg chg="add del mod">
          <ac:chgData name="Glen Jones" userId="e846aaca-4b24-4b13-b0d0-f2308e16b284" providerId="ADAL" clId="{ED47ACC3-9597-4D89-A1DC-43CF280EF274}" dt="2026-05-11T11:03:14.748" v="3685" actId="14100"/>
          <ac:spMkLst>
            <pc:docMk/>
            <pc:sldMk cId="2950287934" sldId="575"/>
            <ac:spMk id="34" creationId="{0A3CDE4B-AC8C-FCC6-BE13-1EF4A75AE4AB}"/>
          </ac:spMkLst>
        </pc:spChg>
        <pc:spChg chg="add del mod">
          <ac:chgData name="Glen Jones" userId="e846aaca-4b24-4b13-b0d0-f2308e16b284" providerId="ADAL" clId="{ED47ACC3-9597-4D89-A1DC-43CF280EF274}" dt="2026-05-11T11:03:14.748" v="3685" actId="14100"/>
          <ac:spMkLst>
            <pc:docMk/>
            <pc:sldMk cId="2950287934" sldId="575"/>
            <ac:spMk id="35" creationId="{B1343073-D37E-6F61-70B7-9DC7753CB914}"/>
          </ac:spMkLst>
        </pc:spChg>
        <pc:spChg chg="add del mod">
          <ac:chgData name="Glen Jones" userId="e846aaca-4b24-4b13-b0d0-f2308e16b284" providerId="ADAL" clId="{ED47ACC3-9597-4D89-A1DC-43CF280EF274}" dt="2026-05-11T11:03:14.748" v="3685" actId="14100"/>
          <ac:spMkLst>
            <pc:docMk/>
            <pc:sldMk cId="2950287934" sldId="575"/>
            <ac:spMk id="36" creationId="{61695371-823F-137C-D9A6-91F33315F2C0}"/>
          </ac:spMkLst>
        </pc:spChg>
        <pc:spChg chg="add del mod">
          <ac:chgData name="Glen Jones" userId="e846aaca-4b24-4b13-b0d0-f2308e16b284" providerId="ADAL" clId="{ED47ACC3-9597-4D89-A1DC-43CF280EF274}" dt="2026-05-11T11:03:14.748" v="3685" actId="14100"/>
          <ac:spMkLst>
            <pc:docMk/>
            <pc:sldMk cId="2950287934" sldId="575"/>
            <ac:spMk id="37" creationId="{50BF5645-E02D-074E-014F-0254178DFA74}"/>
          </ac:spMkLst>
        </pc:spChg>
        <pc:spChg chg="add del mod">
          <ac:chgData name="Glen Jones" userId="e846aaca-4b24-4b13-b0d0-f2308e16b284" providerId="ADAL" clId="{ED47ACC3-9597-4D89-A1DC-43CF280EF274}" dt="2026-05-11T11:03:14.748" v="3685" actId="14100"/>
          <ac:spMkLst>
            <pc:docMk/>
            <pc:sldMk cId="2950287934" sldId="575"/>
            <ac:spMk id="38" creationId="{986F6491-E8A7-647C-491E-2B2E857AF50C}"/>
          </ac:spMkLst>
        </pc:spChg>
        <pc:picChg chg="mod">
          <ac:chgData name="Glen Jones" userId="e846aaca-4b24-4b13-b0d0-f2308e16b284" providerId="ADAL" clId="{ED47ACC3-9597-4D89-A1DC-43CF280EF274}" dt="2026-05-11T08:22:38.836" v="937" actId="732"/>
          <ac:picMkLst>
            <pc:docMk/>
            <pc:sldMk cId="2950287934" sldId="575"/>
            <ac:picMk id="9" creationId="{56DBE9DA-B630-B682-3F4E-B2D2E6FD19EA}"/>
          </ac:picMkLst>
        </pc:picChg>
      </pc:sldChg>
      <pc:sldChg chg="modSp add mod addAnim delAnim">
        <pc:chgData name="Glen Jones" userId="e846aaca-4b24-4b13-b0d0-f2308e16b284" providerId="ADAL" clId="{ED47ACC3-9597-4D89-A1DC-43CF280EF274}" dt="2026-05-11T11:17:32.246" v="4103" actId="20577"/>
        <pc:sldMkLst>
          <pc:docMk/>
          <pc:sldMk cId="2263116275" sldId="577"/>
        </pc:sldMkLst>
        <pc:spChg chg="mod">
          <ac:chgData name="Glen Jones" userId="e846aaca-4b24-4b13-b0d0-f2308e16b284" providerId="ADAL" clId="{ED47ACC3-9597-4D89-A1DC-43CF280EF274}" dt="2026-05-11T11:17:27.486" v="4092" actId="20577"/>
          <ac:spMkLst>
            <pc:docMk/>
            <pc:sldMk cId="2263116275" sldId="577"/>
            <ac:spMk id="3" creationId="{4FBC4761-AD3A-CAF8-E178-56377EF3FE9B}"/>
          </ac:spMkLst>
        </pc:spChg>
        <pc:spChg chg="mod">
          <ac:chgData name="Glen Jones" userId="e846aaca-4b24-4b13-b0d0-f2308e16b284" providerId="ADAL" clId="{ED47ACC3-9597-4D89-A1DC-43CF280EF274}" dt="2026-05-11T11:17:29.576" v="4095" actId="20577"/>
          <ac:spMkLst>
            <pc:docMk/>
            <pc:sldMk cId="2263116275" sldId="577"/>
            <ac:spMk id="4" creationId="{309BFDFA-B468-EBD7-CA33-7CA2D6E6FDA4}"/>
          </ac:spMkLst>
        </pc:spChg>
        <pc:spChg chg="mod">
          <ac:chgData name="Glen Jones" userId="e846aaca-4b24-4b13-b0d0-f2308e16b284" providerId="ADAL" clId="{ED47ACC3-9597-4D89-A1DC-43CF280EF274}" dt="2026-05-11T11:17:32.246" v="4103" actId="20577"/>
          <ac:spMkLst>
            <pc:docMk/>
            <pc:sldMk cId="2263116275" sldId="577"/>
            <ac:spMk id="9" creationId="{AC6961DF-9F79-0BF3-C078-6227E2CC6EB6}"/>
          </ac:spMkLst>
        </pc:spChg>
      </pc:sldChg>
      <pc:sldChg chg="modSp add mod modAnim">
        <pc:chgData name="Glen Jones" userId="e846aaca-4b24-4b13-b0d0-f2308e16b284" providerId="ADAL" clId="{ED47ACC3-9597-4D89-A1DC-43CF280EF274}" dt="2026-05-11T11:17:55.080" v="4150" actId="20577"/>
        <pc:sldMkLst>
          <pc:docMk/>
          <pc:sldMk cId="3827311575" sldId="578"/>
        </pc:sldMkLst>
        <pc:spChg chg="mod">
          <ac:chgData name="Glen Jones" userId="e846aaca-4b24-4b13-b0d0-f2308e16b284" providerId="ADAL" clId="{ED47ACC3-9597-4D89-A1DC-43CF280EF274}" dt="2026-05-11T11:17:47.511" v="4126" actId="1076"/>
          <ac:spMkLst>
            <pc:docMk/>
            <pc:sldMk cId="3827311575" sldId="578"/>
            <ac:spMk id="2" creationId="{3CEF0AD4-B50D-BD5C-4225-0FA69D30CB83}"/>
          </ac:spMkLst>
        </pc:spChg>
        <pc:spChg chg="mod">
          <ac:chgData name="Glen Jones" userId="e846aaca-4b24-4b13-b0d0-f2308e16b284" providerId="ADAL" clId="{ED47ACC3-9597-4D89-A1DC-43CF280EF274}" dt="2026-05-11T11:17:37.128" v="4109" actId="20577"/>
          <ac:spMkLst>
            <pc:docMk/>
            <pc:sldMk cId="3827311575" sldId="578"/>
            <ac:spMk id="13" creationId="{C3AEDACD-CF51-0337-9F5A-DC70F32CB5DA}"/>
          </ac:spMkLst>
        </pc:spChg>
        <pc:spChg chg="mod">
          <ac:chgData name="Glen Jones" userId="e846aaca-4b24-4b13-b0d0-f2308e16b284" providerId="ADAL" clId="{ED47ACC3-9597-4D89-A1DC-43CF280EF274}" dt="2026-05-11T11:17:39.806" v="4112" actId="20577"/>
          <ac:spMkLst>
            <pc:docMk/>
            <pc:sldMk cId="3827311575" sldId="578"/>
            <ac:spMk id="14" creationId="{F532E2CC-CE5A-5FA9-35A1-7EE522B87839}"/>
          </ac:spMkLst>
        </pc:spChg>
        <pc:spChg chg="mod">
          <ac:chgData name="Glen Jones" userId="e846aaca-4b24-4b13-b0d0-f2308e16b284" providerId="ADAL" clId="{ED47ACC3-9597-4D89-A1DC-43CF280EF274}" dt="2026-05-11T11:17:44.275" v="4125" actId="20577"/>
          <ac:spMkLst>
            <pc:docMk/>
            <pc:sldMk cId="3827311575" sldId="578"/>
            <ac:spMk id="16" creationId="{A7E80E9C-D55D-20F7-C901-61DB9E2B62AB}"/>
          </ac:spMkLst>
        </pc:spChg>
        <pc:spChg chg="mod">
          <ac:chgData name="Glen Jones" userId="e846aaca-4b24-4b13-b0d0-f2308e16b284" providerId="ADAL" clId="{ED47ACC3-9597-4D89-A1DC-43CF280EF274}" dt="2026-05-11T11:17:55.080" v="4150" actId="20577"/>
          <ac:spMkLst>
            <pc:docMk/>
            <pc:sldMk cId="3827311575" sldId="578"/>
            <ac:spMk id="18" creationId="{A4DE23F6-9C8C-5428-90DF-D3C9766FDC82}"/>
          </ac:spMkLst>
        </pc:spChg>
      </pc:sldChg>
      <pc:sldChg chg="modSp add mod modAnim">
        <pc:chgData name="Glen Jones" userId="e846aaca-4b24-4b13-b0d0-f2308e16b284" providerId="ADAL" clId="{ED47ACC3-9597-4D89-A1DC-43CF280EF274}" dt="2026-05-11T10:43:33.712" v="3333"/>
        <pc:sldMkLst>
          <pc:docMk/>
          <pc:sldMk cId="1527978656" sldId="605"/>
        </pc:sldMkLst>
        <pc:graphicFrameChg chg="mod modGraphic">
          <ac:chgData name="Glen Jones" userId="e846aaca-4b24-4b13-b0d0-f2308e16b284" providerId="ADAL" clId="{ED47ACC3-9597-4D89-A1DC-43CF280EF274}" dt="2026-05-11T10:43:24.662" v="3331" actId="207"/>
          <ac:graphicFrameMkLst>
            <pc:docMk/>
            <pc:sldMk cId="1527978656" sldId="605"/>
            <ac:graphicFrameMk id="4" creationId="{A1566F99-8912-7678-6D68-57818C4A0743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10:51:40.640" v="3334"/>
        <pc:sldMkLst>
          <pc:docMk/>
          <pc:sldMk cId="3523498898" sldId="606"/>
        </pc:sldMkLst>
        <pc:graphicFrameChg chg="mod">
          <ac:chgData name="Glen Jones" userId="e846aaca-4b24-4b13-b0d0-f2308e16b284" providerId="ADAL" clId="{ED47ACC3-9597-4D89-A1DC-43CF280EF274}" dt="2026-05-11T10:51:40.640" v="3334"/>
          <ac:graphicFrameMkLst>
            <pc:docMk/>
            <pc:sldMk cId="3523498898" sldId="606"/>
            <ac:graphicFrameMk id="4" creationId="{8B07EB19-0ADB-D4B4-1A7B-2CA583D3E5B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1:48.951" v="3338" actId="20577"/>
        <pc:sldMkLst>
          <pc:docMk/>
          <pc:sldMk cId="1440913055" sldId="607"/>
        </pc:sldMkLst>
        <pc:graphicFrameChg chg="modGraphic">
          <ac:chgData name="Glen Jones" userId="e846aaca-4b24-4b13-b0d0-f2308e16b284" providerId="ADAL" clId="{ED47ACC3-9597-4D89-A1DC-43CF280EF274}" dt="2026-05-11T10:51:48.951" v="3338" actId="20577"/>
          <ac:graphicFrameMkLst>
            <pc:docMk/>
            <pc:sldMk cId="1440913055" sldId="607"/>
            <ac:graphicFrameMk id="4" creationId="{11AEF6B4-D2DB-90CB-330E-C7BA9122387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1:58.536" v="3341" actId="20577"/>
        <pc:sldMkLst>
          <pc:docMk/>
          <pc:sldMk cId="1322849431" sldId="608"/>
        </pc:sldMkLst>
        <pc:graphicFrameChg chg="mod modGraphic">
          <ac:chgData name="Glen Jones" userId="e846aaca-4b24-4b13-b0d0-f2308e16b284" providerId="ADAL" clId="{ED47ACC3-9597-4D89-A1DC-43CF280EF274}" dt="2026-05-11T10:51:58.536" v="3341" actId="20577"/>
          <ac:graphicFrameMkLst>
            <pc:docMk/>
            <pc:sldMk cId="1322849431" sldId="608"/>
            <ac:graphicFrameMk id="4" creationId="{3C4E274A-D546-E4AD-9B57-FF2E21D651E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2:04.793" v="3347" actId="20577"/>
        <pc:sldMkLst>
          <pc:docMk/>
          <pc:sldMk cId="4276165791" sldId="609"/>
        </pc:sldMkLst>
        <pc:graphicFrameChg chg="modGraphic">
          <ac:chgData name="Glen Jones" userId="e846aaca-4b24-4b13-b0d0-f2308e16b284" providerId="ADAL" clId="{ED47ACC3-9597-4D89-A1DC-43CF280EF274}" dt="2026-05-11T10:52:04.793" v="3347" actId="20577"/>
          <ac:graphicFrameMkLst>
            <pc:docMk/>
            <pc:sldMk cId="4276165791" sldId="609"/>
            <ac:graphicFrameMk id="4" creationId="{5DFEF1D4-05DE-906C-5B8D-40500A38C07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2:10.020" v="3353" actId="20577"/>
        <pc:sldMkLst>
          <pc:docMk/>
          <pc:sldMk cId="163702852" sldId="610"/>
        </pc:sldMkLst>
        <pc:graphicFrameChg chg="modGraphic">
          <ac:chgData name="Glen Jones" userId="e846aaca-4b24-4b13-b0d0-f2308e16b284" providerId="ADAL" clId="{ED47ACC3-9597-4D89-A1DC-43CF280EF274}" dt="2026-05-11T10:52:10.020" v="3353" actId="20577"/>
          <ac:graphicFrameMkLst>
            <pc:docMk/>
            <pc:sldMk cId="163702852" sldId="610"/>
            <ac:graphicFrameMk id="4" creationId="{B097292A-0214-3E8F-1D03-713C6E3BA2D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2:15.961" v="3358" actId="20577"/>
        <pc:sldMkLst>
          <pc:docMk/>
          <pc:sldMk cId="3688172717" sldId="611"/>
        </pc:sldMkLst>
        <pc:graphicFrameChg chg="modGraphic">
          <ac:chgData name="Glen Jones" userId="e846aaca-4b24-4b13-b0d0-f2308e16b284" providerId="ADAL" clId="{ED47ACC3-9597-4D89-A1DC-43CF280EF274}" dt="2026-05-11T10:52:15.961" v="3358" actId="20577"/>
          <ac:graphicFrameMkLst>
            <pc:docMk/>
            <pc:sldMk cId="3688172717" sldId="611"/>
            <ac:graphicFrameMk id="4" creationId="{04AEAE2F-D1B4-4CDE-DC24-F487FAD26D6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2:23.420" v="3362" actId="20577"/>
        <pc:sldMkLst>
          <pc:docMk/>
          <pc:sldMk cId="1710736291" sldId="612"/>
        </pc:sldMkLst>
        <pc:graphicFrameChg chg="modGraphic">
          <ac:chgData name="Glen Jones" userId="e846aaca-4b24-4b13-b0d0-f2308e16b284" providerId="ADAL" clId="{ED47ACC3-9597-4D89-A1DC-43CF280EF274}" dt="2026-05-11T10:52:23.420" v="3362" actId="20577"/>
          <ac:graphicFrameMkLst>
            <pc:docMk/>
            <pc:sldMk cId="1710736291" sldId="612"/>
            <ac:graphicFrameMk id="4" creationId="{401C8B1E-EBA2-6C9F-620E-8DA79F0ED69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10:52:35.625" v="3370" actId="20577"/>
        <pc:sldMkLst>
          <pc:docMk/>
          <pc:sldMk cId="2737566893" sldId="613"/>
        </pc:sldMkLst>
        <pc:graphicFrameChg chg="modGraphic">
          <ac:chgData name="Glen Jones" userId="e846aaca-4b24-4b13-b0d0-f2308e16b284" providerId="ADAL" clId="{ED47ACC3-9597-4D89-A1DC-43CF280EF274}" dt="2026-05-11T10:52:35.625" v="3370" actId="20577"/>
          <ac:graphicFrameMkLst>
            <pc:docMk/>
            <pc:sldMk cId="2737566893" sldId="613"/>
            <ac:graphicFrameMk id="4" creationId="{C89AC5C0-8766-9DF0-29F7-F99436A06462}"/>
          </ac:graphicFrameMkLst>
        </pc:graphicFrameChg>
      </pc:sldChg>
      <pc:sldChg chg="addSp modSp add mod modTransition modAnim">
        <pc:chgData name="Glen Jones" userId="e846aaca-4b24-4b13-b0d0-f2308e16b284" providerId="ADAL" clId="{ED47ACC3-9597-4D89-A1DC-43CF280EF274}" dt="2026-06-02T10:56:53.074" v="4190"/>
        <pc:sldMkLst>
          <pc:docMk/>
          <pc:sldMk cId="3996646134" sldId="614"/>
        </pc:sldMkLst>
        <pc:spChg chg="mod">
          <ac:chgData name="Glen Jones" userId="e846aaca-4b24-4b13-b0d0-f2308e16b284" providerId="ADAL" clId="{ED47ACC3-9597-4D89-A1DC-43CF280EF274}" dt="2026-05-11T11:05:47.307" v="3786" actId="1076"/>
          <ac:spMkLst>
            <pc:docMk/>
            <pc:sldMk cId="3996646134" sldId="614"/>
            <ac:spMk id="2" creationId="{A9E3631C-3EA2-60C9-C1A5-106ECE6F3E57}"/>
          </ac:spMkLst>
        </pc:spChg>
        <pc:spChg chg="mod">
          <ac:chgData name="Glen Jones" userId="e846aaca-4b24-4b13-b0d0-f2308e16b284" providerId="ADAL" clId="{ED47ACC3-9597-4D89-A1DC-43CF280EF274}" dt="2026-05-11T11:05:45.072" v="3785" actId="6549"/>
          <ac:spMkLst>
            <pc:docMk/>
            <pc:sldMk cId="3996646134" sldId="614"/>
            <ac:spMk id="3" creationId="{DAA30A72-E253-3CC1-1641-213597298EB6}"/>
          </ac:spMkLst>
        </pc:spChg>
        <pc:spChg chg="add mod">
          <ac:chgData name="Glen Jones" userId="e846aaca-4b24-4b13-b0d0-f2308e16b284" providerId="ADAL" clId="{ED47ACC3-9597-4D89-A1DC-43CF280EF274}" dt="2026-05-11T11:06:14.367" v="3793" actId="1076"/>
          <ac:spMkLst>
            <pc:docMk/>
            <pc:sldMk cId="3996646134" sldId="614"/>
            <ac:spMk id="5" creationId="{6D391C10-9C5F-A62B-0D49-F9300DC4F404}"/>
          </ac:spMkLst>
        </pc:spChg>
        <pc:spChg chg="add mod">
          <ac:chgData name="Glen Jones" userId="e846aaca-4b24-4b13-b0d0-f2308e16b284" providerId="ADAL" clId="{ED47ACC3-9597-4D89-A1DC-43CF280EF274}" dt="2026-05-11T11:06:11.375" v="3792" actId="1076"/>
          <ac:spMkLst>
            <pc:docMk/>
            <pc:sldMk cId="3996646134" sldId="614"/>
            <ac:spMk id="7" creationId="{C11B7919-46A6-CCCA-F5D8-7BFCA0CB47A2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8" creationId="{3BF05524-4E80-95E1-6840-D4D7F39C7527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9" creationId="{6497F996-4F2B-A846-DCD0-F938190C818F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10" creationId="{C8F9DDBA-19BF-50B3-A00A-0D970CC3D26C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11" creationId="{6E7D5B29-0F58-8FAB-D196-4633518A6A78}"/>
          </ac:spMkLst>
        </pc:spChg>
        <pc:spChg chg="add mod">
          <ac:chgData name="Glen Jones" userId="e846aaca-4b24-4b13-b0d0-f2308e16b284" providerId="ADAL" clId="{ED47ACC3-9597-4D89-A1DC-43CF280EF274}" dt="2026-05-11T11:06:21.320" v="3795" actId="1076"/>
          <ac:spMkLst>
            <pc:docMk/>
            <pc:sldMk cId="3996646134" sldId="614"/>
            <ac:spMk id="12" creationId="{DEF99C1A-1040-E19D-BFA2-467AB68FD5FA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13" creationId="{719795CE-7A0D-C74C-F0CB-459162847D3B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14" creationId="{CAB1700C-CF08-0C83-8233-8CD6C5E8652C}"/>
          </ac:spMkLst>
        </pc:spChg>
        <pc:spChg chg="mod">
          <ac:chgData name="Glen Jones" userId="e846aaca-4b24-4b13-b0d0-f2308e16b284" providerId="ADAL" clId="{ED47ACC3-9597-4D89-A1DC-43CF280EF274}" dt="2026-05-11T11:05:50.868" v="3787" actId="1076"/>
          <ac:spMkLst>
            <pc:docMk/>
            <pc:sldMk cId="3996646134" sldId="614"/>
            <ac:spMk id="15" creationId="{2AEAD8AA-0F10-3702-934D-48504C89A739}"/>
          </ac:spMkLst>
        </pc:spChg>
        <pc:picChg chg="mod">
          <ac:chgData name="Glen Jones" userId="e846aaca-4b24-4b13-b0d0-f2308e16b284" providerId="ADAL" clId="{ED47ACC3-9597-4D89-A1DC-43CF280EF274}" dt="2026-05-11T11:05:54.278" v="3789" actId="1076"/>
          <ac:picMkLst>
            <pc:docMk/>
            <pc:sldMk cId="3996646134" sldId="614"/>
            <ac:picMk id="6" creationId="{9E053197-ACB2-C874-3040-F18CEE1A411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93195-6725-AF02-8739-79433E10F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BDD33E-54A9-C05E-6641-9CE593D9D5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650369-D7EF-9080-5E45-4A10D7867D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27CC22-BEEA-55C9-9843-564D9AC67F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00743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1092A-A248-5D56-E7AC-2E23294E0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89AC52-480C-8F68-AEA3-6BEBC2A206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766ABA-0809-4A05-B491-295A3D7657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BC54B-FF19-A653-9CAB-BC5E443401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7371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8E22B-4C34-698B-8EF3-2ACB8E347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635D8A-B002-9426-2C47-5A8098AAAE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DC3044-C14E-C267-5D1B-6BAF62A808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D8C63-D861-5EC7-6844-BBA91FBAB8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825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E6924-9894-AE1C-FAFA-8E09F7D61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AB0AA1-EF8E-5F3C-DCEA-EDFF690DE9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D41B00-E8CC-832B-6658-CD5150F563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D7794F-BBF0-427D-13A9-620769264E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3455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dif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 (prefix)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apart / not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From Latin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dis‑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Seen in: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difficult, disagree, divide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has the E from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usE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been dropped?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in a silent E + suffix starts with a vowel =&gt;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AB035-AC1E-054D-C886-AF02DF07F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358278-58D6-5AE1-83FE-57059368F5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4D18D7-1A51-45DE-4B09-39582698A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0ACF1-F035-542A-A637-EDCAFE00B2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504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C5D65-EF86-90F9-CD90-B12600F4C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E2E464-A63D-7639-DF38-AC179CC647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1EE8C5-99DF-BDBD-40B7-BEDD4FE33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C1A4A2-83BA-F20E-C5D0-4ABB8482DF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9487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738CC-3AF5-CB57-D157-55AA670ED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F4C5FA-BC90-D487-E6C3-9513592F47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7D53C2-8D45-E019-029A-75D4603D2D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A0A0CE-72FB-17A8-6E81-41FA1BFC3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05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BA88-493E-F400-B74A-4606BB35E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2A5031-D0F2-64EF-5BA2-71BF602D95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F8AF34-9DFB-6AFE-60F9-FBBF29D7E9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0423FA-460B-8356-25B0-15E1B7837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240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0C768-D8A4-86ED-A067-AAA8FFC4A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705540-8A18-C5B3-F349-7F6150CB79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CF9178-B49F-A8BE-94C3-1D8F2BD0FA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B60472-A0D9-3376-1DBD-8D7075CA2F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2439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1B8A3-E59D-D9A7-48CC-57AB2316F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9BF05B-9951-B025-793B-E0A66AAFBA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FED6B2-BF70-8786-B185-CFCDD46AA9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B81D65-063E-CC6A-5253-19B9498300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76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F7042-AD6C-5E4A-0132-80E371CD3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004F0EB-9D87-C3D5-AF9B-D95F7DD28A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97292A-0214-3E8F-1D03-713C6E3BA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297506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508AE2E-9175-065C-17C9-82938A0A9029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06AE998-E606-22D8-E749-F76CC8F417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29FD125-0B51-5F22-0688-27D57758504B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3702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A7DF6-2045-688B-F682-41C9EF9EA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ACB364D6-0901-78C1-859F-83F3CB537D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AEAE2F-D1B4-4CDE-DC24-F487FAD26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125512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28C800A-08CE-CD22-ECD0-D2B5DB09C3DC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E0093F8-4097-CE09-C5BD-F170964ACE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F35232-1C3F-C0DA-89E1-5F35955F334F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688172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EDE22-266D-69D0-5CE9-278292809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26BC7489-AAED-1540-E959-51B958099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1C8B1E-EBA2-6C9F-620E-8DA79F0ED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65077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-or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1EC1D-0934-7BAC-BE07-9D612E2B05A9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16F301-27AB-F251-DEE5-CE8266034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F8BD027-CB01-FB51-FCF8-81951D7C4322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710736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93C1E-CA32-AD5E-43DF-2011CA37F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FA7A985-11D2-428F-2BB2-7F47E85D08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89AC5C0-8766-9DF0-29F7-F99436A06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448338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-or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teacher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2F25E3F-4B30-7793-B285-AEED39918AD2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05F241E-A1E6-A43B-F05F-1B9131FB72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B0C9EBA-C5E6-8B3E-1E7C-FBB549304CBC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737566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suffixes –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659286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suffixes ‑ant and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both come from Latin.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suffixes ‑ant and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both mean someone or something that does something.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There is no simple rule to always know whether a word ends 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ent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or ‑ant.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5856252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assist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ant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assistant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reside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ent</a:t>
            </a:r>
            <a:endParaRPr lang="en-GB" sz="3600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resident 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7" y="310288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confide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ent</a:t>
            </a:r>
            <a:endParaRPr lang="en-GB" sz="3600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confident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13546" y="3787541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import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ant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important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4"/>
            <a:ext cx="3224053" cy="175708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verb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4"/>
            <a:ext cx="529685" cy="176712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49"/>
            <a:ext cx="1671136" cy="175708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ant </a:t>
            </a:r>
            <a:r>
              <a:rPr lang="en-GB" sz="3600" dirty="0" err="1"/>
              <a:t>ent</a:t>
            </a:r>
            <a:endParaRPr lang="en-GB" sz="3600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4"/>
            <a:ext cx="609354" cy="176712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1"/>
            <a:ext cx="3612705" cy="175708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8"/>
            <a:ext cx="3612705" cy="175708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noun/adjective – the doer or a quality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assistant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863119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assist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420236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926095" y="42367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56558" y="426255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863119" y="5064909"/>
            <a:ext cx="1980000" cy="105916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93671" y="409631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assistant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420237" y="5064910"/>
            <a:ext cx="1980000" cy="105916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 or having the quality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pleasant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5557166" y="4316571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please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087603" y="4417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162471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pleasant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302607" y="431657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13" y="869449"/>
            <a:ext cx="3625013" cy="3382084"/>
          </a:xfrm>
          <a:prstGeom prst="rect">
            <a:avLst/>
          </a:prstGeom>
        </p:spPr>
      </p:pic>
      <p:sp>
        <p:nvSpPr>
          <p:cNvPr id="9" name="Cross 8">
            <a:extLst>
              <a:ext uri="{FF2B5EF4-FFF2-40B4-BE49-F238E27FC236}">
                <a16:creationId xmlns:a16="http://schemas.microsoft.com/office/drawing/2014/main" id="{8357F4CC-858A-B86E-FE8A-EAC8B9C63BC5}"/>
              </a:ext>
            </a:extLst>
          </p:cNvPr>
          <p:cNvSpPr/>
          <p:nvPr/>
        </p:nvSpPr>
        <p:spPr>
          <a:xfrm>
            <a:off x="7739020" y="44544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DB0A59E-4997-9DFD-D61C-93A1D912B815}"/>
              </a:ext>
            </a:extLst>
          </p:cNvPr>
          <p:cNvSpPr txBox="1">
            <a:spLocks/>
          </p:cNvSpPr>
          <p:nvPr/>
        </p:nvSpPr>
        <p:spPr>
          <a:xfrm>
            <a:off x="5557166" y="5177813"/>
            <a:ext cx="1980000" cy="105916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please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710748-3FBE-62D4-1F2F-F3F7DF36CDC5}"/>
              </a:ext>
            </a:extLst>
          </p:cNvPr>
          <p:cNvSpPr txBox="1">
            <a:spLocks/>
          </p:cNvSpPr>
          <p:nvPr/>
        </p:nvSpPr>
        <p:spPr>
          <a:xfrm>
            <a:off x="8302607" y="5177813"/>
            <a:ext cx="1980000" cy="105916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 or having the quality</a:t>
            </a:r>
          </a:p>
        </p:txBody>
      </p:sp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5" grpId="0" animBg="1"/>
      <p:bldP spid="9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F7425-8B84-02AF-B00F-09FAA1EF6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8A44D8C-3332-6A15-1A3A-AC7174300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30A72-E253-3CC1-1641-213597298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E3631C-3EA2-60C9-C1A5-106ECE6F3E57}"/>
              </a:ext>
            </a:extLst>
          </p:cNvPr>
          <p:cNvSpPr txBox="1"/>
          <p:nvPr/>
        </p:nvSpPr>
        <p:spPr>
          <a:xfrm>
            <a:off x="2722716" y="18288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pleasant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BF05524-4E80-95E1-6840-D4D7F39C7527}"/>
              </a:ext>
            </a:extLst>
          </p:cNvPr>
          <p:cNvSpPr txBox="1">
            <a:spLocks/>
          </p:cNvSpPr>
          <p:nvPr/>
        </p:nvSpPr>
        <p:spPr>
          <a:xfrm>
            <a:off x="5557166" y="1968749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please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E7D5B29-0F58-8FAB-D196-4633518A6A78}"/>
              </a:ext>
            </a:extLst>
          </p:cNvPr>
          <p:cNvSpPr/>
          <p:nvPr/>
        </p:nvSpPr>
        <p:spPr>
          <a:xfrm>
            <a:off x="4087603" y="20699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19795CE-7A0D-C74C-F0CB-459162847D3B}"/>
              </a:ext>
            </a:extLst>
          </p:cNvPr>
          <p:cNvSpPr txBox="1">
            <a:spLocks/>
          </p:cNvSpPr>
          <p:nvPr/>
        </p:nvSpPr>
        <p:spPr>
          <a:xfrm>
            <a:off x="1624716" y="19037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pleasant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EAD8AA-0F10-3702-934D-48504C89A739}"/>
              </a:ext>
            </a:extLst>
          </p:cNvPr>
          <p:cNvSpPr txBox="1">
            <a:spLocks/>
          </p:cNvSpPr>
          <p:nvPr/>
        </p:nvSpPr>
        <p:spPr>
          <a:xfrm>
            <a:off x="8302607" y="19687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E053197-ACB2-C874-3040-F18CEE1A41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4492" y="13964"/>
            <a:ext cx="2743399" cy="2559551"/>
          </a:xfrm>
          <a:prstGeom prst="rect">
            <a:avLst/>
          </a:prstGeom>
        </p:spPr>
      </p:pic>
      <p:sp>
        <p:nvSpPr>
          <p:cNvPr id="9" name="Cross 8">
            <a:extLst>
              <a:ext uri="{FF2B5EF4-FFF2-40B4-BE49-F238E27FC236}">
                <a16:creationId xmlns:a16="http://schemas.microsoft.com/office/drawing/2014/main" id="{6497F996-4F2B-A846-DCD0-F938190C818F}"/>
              </a:ext>
            </a:extLst>
          </p:cNvPr>
          <p:cNvSpPr/>
          <p:nvPr/>
        </p:nvSpPr>
        <p:spPr>
          <a:xfrm>
            <a:off x="7739020" y="21066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F9DDBA-19BF-50B3-A00A-0D970CC3D26C}"/>
              </a:ext>
            </a:extLst>
          </p:cNvPr>
          <p:cNvSpPr txBox="1">
            <a:spLocks/>
          </p:cNvSpPr>
          <p:nvPr/>
        </p:nvSpPr>
        <p:spPr>
          <a:xfrm>
            <a:off x="5557166" y="2829991"/>
            <a:ext cx="1980000" cy="105916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please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B1700C-CF08-0C83-8233-8CD6C5E8652C}"/>
              </a:ext>
            </a:extLst>
          </p:cNvPr>
          <p:cNvSpPr txBox="1">
            <a:spLocks/>
          </p:cNvSpPr>
          <p:nvPr/>
        </p:nvSpPr>
        <p:spPr>
          <a:xfrm>
            <a:off x="8302607" y="2829991"/>
            <a:ext cx="1980000" cy="105916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 or having the quality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91C10-9C5F-A62B-0D49-F9300DC4F404}"/>
              </a:ext>
            </a:extLst>
          </p:cNvPr>
          <p:cNvSpPr txBox="1"/>
          <p:nvPr/>
        </p:nvSpPr>
        <p:spPr>
          <a:xfrm>
            <a:off x="3837554" y="3889155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11B7919-46A6-CCCA-F5D8-7BFCA0CB47A2}"/>
              </a:ext>
            </a:extLst>
          </p:cNvPr>
          <p:cNvSpPr/>
          <p:nvPr/>
        </p:nvSpPr>
        <p:spPr>
          <a:xfrm rot="16898636">
            <a:off x="6082579" y="3063962"/>
            <a:ext cx="1469299" cy="24762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F99C1A-1040-E19D-BFA2-467AB68FD5FA}"/>
              </a:ext>
            </a:extLst>
          </p:cNvPr>
          <p:cNvSpPr txBox="1"/>
          <p:nvPr/>
        </p:nvSpPr>
        <p:spPr>
          <a:xfrm>
            <a:off x="1130867" y="4632173"/>
            <a:ext cx="105277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Suffix ‑or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9966461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different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87" y="1001282"/>
            <a:ext cx="3597965" cy="28367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490691-D838-2A4A-B2FB-D5B3ED65DF99}"/>
              </a:ext>
            </a:extLst>
          </p:cNvPr>
          <p:cNvSpPr txBox="1">
            <a:spLocks/>
          </p:cNvSpPr>
          <p:nvPr/>
        </p:nvSpPr>
        <p:spPr>
          <a:xfrm>
            <a:off x="5196978" y="4190324"/>
            <a:ext cx="1430918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(dis)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A036F10-312A-FE61-2147-31A8888193FF}"/>
              </a:ext>
            </a:extLst>
          </p:cNvPr>
          <p:cNvSpPr/>
          <p:nvPr/>
        </p:nvSpPr>
        <p:spPr>
          <a:xfrm>
            <a:off x="4090717" y="4324920"/>
            <a:ext cx="953839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B989F3-D10D-19C8-038A-1A36A508D5C6}"/>
              </a:ext>
            </a:extLst>
          </p:cNvPr>
          <p:cNvSpPr txBox="1">
            <a:spLocks/>
          </p:cNvSpPr>
          <p:nvPr/>
        </p:nvSpPr>
        <p:spPr>
          <a:xfrm>
            <a:off x="5196978" y="5158919"/>
            <a:ext cx="1430918" cy="1037343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apart / not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C21DFC-0689-A4D6-D4FC-60D175A2DD70}"/>
              </a:ext>
            </a:extLst>
          </p:cNvPr>
          <p:cNvSpPr txBox="1">
            <a:spLocks/>
          </p:cNvSpPr>
          <p:nvPr/>
        </p:nvSpPr>
        <p:spPr>
          <a:xfrm>
            <a:off x="1627830" y="415867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different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E96C493-FA84-8E1E-D53A-8C76A2284E2D}"/>
              </a:ext>
            </a:extLst>
          </p:cNvPr>
          <p:cNvSpPr/>
          <p:nvPr/>
        </p:nvSpPr>
        <p:spPr>
          <a:xfrm>
            <a:off x="8819980" y="436704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CA514-9DD1-898B-F6D9-5F0C130CD9A2}"/>
              </a:ext>
            </a:extLst>
          </p:cNvPr>
          <p:cNvSpPr txBox="1">
            <a:spLocks/>
          </p:cNvSpPr>
          <p:nvPr/>
        </p:nvSpPr>
        <p:spPr>
          <a:xfrm>
            <a:off x="9297985" y="4236903"/>
            <a:ext cx="143091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691298-3253-613F-02CA-20EB5D0796F5}"/>
              </a:ext>
            </a:extLst>
          </p:cNvPr>
          <p:cNvSpPr txBox="1">
            <a:spLocks/>
          </p:cNvSpPr>
          <p:nvPr/>
        </p:nvSpPr>
        <p:spPr>
          <a:xfrm>
            <a:off x="9297985" y="5186913"/>
            <a:ext cx="1430919" cy="103734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 or having the quality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EFBAD25E-C09E-0565-A6F7-02B287A9E055}"/>
              </a:ext>
            </a:extLst>
          </p:cNvPr>
          <p:cNvSpPr/>
          <p:nvPr/>
        </p:nvSpPr>
        <p:spPr>
          <a:xfrm>
            <a:off x="6792320" y="43204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599EA9D-042E-F800-9C26-EC559583433A}"/>
              </a:ext>
            </a:extLst>
          </p:cNvPr>
          <p:cNvSpPr txBox="1">
            <a:spLocks/>
          </p:cNvSpPr>
          <p:nvPr/>
        </p:nvSpPr>
        <p:spPr>
          <a:xfrm>
            <a:off x="7270325" y="4190324"/>
            <a:ext cx="143091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9A07DA-79EC-8A25-59F7-423C711E6D54}"/>
              </a:ext>
            </a:extLst>
          </p:cNvPr>
          <p:cNvSpPr txBox="1">
            <a:spLocks/>
          </p:cNvSpPr>
          <p:nvPr/>
        </p:nvSpPr>
        <p:spPr>
          <a:xfrm>
            <a:off x="7270325" y="5140334"/>
            <a:ext cx="1430919" cy="103734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8" grpId="0" animBg="1"/>
      <p:bldP spid="20" grpId="0" animBg="1"/>
      <p:bldP spid="21" grpId="0" animBg="1"/>
      <p:bldP spid="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recent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5687711" y="399625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283181" y="418000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5687711" y="49648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fresh, new, just happened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1820294" y="401376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recent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228691" y="399625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7734550" y="41366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228691" y="494626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 or having the quality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72" y="129863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import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important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import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important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73811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reside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resideent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reside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resident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68069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834897" y="5512734"/>
            <a:ext cx="1088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excelent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excel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excellent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729622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73147" y="4886462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assistent</a:t>
            </a:r>
            <a:r>
              <a:rPr lang="en-GB" sz="3200" dirty="0">
                <a:solidFill>
                  <a:schemeClr val="bg1"/>
                </a:solidFill>
              </a:rPr>
              <a:t> helped after the </a:t>
            </a:r>
            <a:r>
              <a:rPr lang="en-GB" sz="3200" dirty="0" err="1">
                <a:solidFill>
                  <a:schemeClr val="bg1"/>
                </a:solidFill>
              </a:rPr>
              <a:t>accidant</a:t>
            </a:r>
            <a:r>
              <a:rPr lang="en-GB" sz="3200" dirty="0">
                <a:solidFill>
                  <a:schemeClr val="bg1"/>
                </a:solidFill>
              </a:rPr>
              <a:t> and made sure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sitution</a:t>
            </a:r>
            <a:r>
              <a:rPr lang="en-GB" sz="3200" dirty="0">
                <a:solidFill>
                  <a:schemeClr val="bg1"/>
                </a:solidFill>
              </a:rPr>
              <a:t> was handled in an </a:t>
            </a:r>
            <a:r>
              <a:rPr lang="en-GB" sz="3200" dirty="0" err="1">
                <a:solidFill>
                  <a:schemeClr val="bg1"/>
                </a:solidFill>
              </a:rPr>
              <a:t>excelent</a:t>
            </a:r>
            <a:r>
              <a:rPr lang="en-GB" sz="3200" dirty="0">
                <a:solidFill>
                  <a:schemeClr val="bg1"/>
                </a:solidFill>
              </a:rPr>
              <a:t> way.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assistant helped after the accident and made sure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situation was handled in an excellent 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assistant</a:t>
            </a:r>
            <a:r>
              <a:rPr lang="en-GB" sz="3200" dirty="0">
                <a:solidFill>
                  <a:schemeClr val="bg1"/>
                </a:solidFill>
              </a:rPr>
              <a:t> helped after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accident</a:t>
            </a:r>
            <a:r>
              <a:rPr lang="en-GB" sz="3200" dirty="0">
                <a:solidFill>
                  <a:schemeClr val="bg1"/>
                </a:solidFill>
              </a:rPr>
              <a:t> and made sure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situation</a:t>
            </a:r>
            <a:r>
              <a:rPr lang="en-GB" sz="3200" dirty="0">
                <a:solidFill>
                  <a:schemeClr val="bg1"/>
                </a:solidFill>
              </a:rPr>
              <a:t> was handled in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excellent</a:t>
            </a:r>
            <a:r>
              <a:rPr lang="en-GB" sz="3200" dirty="0">
                <a:solidFill>
                  <a:schemeClr val="bg1"/>
                </a:solidFill>
              </a:rPr>
              <a:t> way.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is </a:t>
            </a:r>
            <a:r>
              <a:rPr lang="en-GB" sz="3200">
                <a:solidFill>
                  <a:schemeClr val="bg1"/>
                </a:solidFill>
              </a:rPr>
              <a:t>importent</a:t>
            </a:r>
            <a:r>
              <a:rPr lang="en-GB" sz="3200" dirty="0">
                <a:solidFill>
                  <a:schemeClr val="bg1"/>
                </a:solidFill>
              </a:rPr>
              <a:t> to read the </a:t>
            </a:r>
            <a:r>
              <a:rPr lang="en-GB" sz="3200" dirty="0" err="1">
                <a:solidFill>
                  <a:schemeClr val="bg1"/>
                </a:solidFill>
              </a:rPr>
              <a:t>relevent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informtion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so you can make an </a:t>
            </a:r>
            <a:r>
              <a:rPr lang="en-GB" sz="3200" dirty="0" err="1">
                <a:solidFill>
                  <a:schemeClr val="bg1"/>
                </a:solidFill>
              </a:rPr>
              <a:t>independant</a:t>
            </a:r>
            <a:r>
              <a:rPr lang="en-GB" sz="3200" dirty="0">
                <a:solidFill>
                  <a:schemeClr val="bg1"/>
                </a:solidFill>
              </a:rPr>
              <a:t> decision.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is important to read the relevant information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so you can make an independent decision.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It is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important</a:t>
            </a:r>
            <a:r>
              <a:rPr lang="en-GB" sz="3200" dirty="0">
                <a:solidFill>
                  <a:schemeClr val="bg1"/>
                </a:solidFill>
              </a:rPr>
              <a:t> to read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relevant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information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so you can make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independent</a:t>
            </a:r>
            <a:r>
              <a:rPr lang="en-GB" sz="3200" dirty="0">
                <a:solidFill>
                  <a:schemeClr val="bg1"/>
                </a:solidFill>
              </a:rPr>
              <a:t> decision.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295" y="1690630"/>
            <a:ext cx="7346057" cy="385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assistant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accident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important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relevant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pleasant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significant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different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resident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recent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excellent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accident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+mn-lt"/>
              </a:rPr>
              <a:t>independent</a:t>
            </a:r>
            <a:endParaRPr lang="en-GB" sz="2800" noProof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reusable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able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2A3A3-2971-CE09-2ED5-4B6537D30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B9CB7E37-5671-D37D-E317-D058EF13E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1566F99-8912-7678-6D68-57818C4A0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839667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______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9BFD3A3-3657-F1E8-F262-A80B365EF8A1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D5499CD-9357-F205-127D-D709024C94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4E04B14-EFCC-BA36-CDB4-9AC3A535661A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527978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7DD2A-86BD-F253-29F4-221B4E5E3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61DD059-01A7-3572-B8EE-C8E3C4ADC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B07EB19-0ADB-D4B4-1A7B-2CA583D3E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525317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43029AF-89E9-665F-CA14-CFE18B1CB592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8A85705-06CF-C646-8539-9B7434C505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602588D-545C-C480-CB45-6141EDFDD708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523498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7A90E-A8A2-951F-75F1-E9C54B8C2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2DDE6C5-4588-7CD2-180F-06D5F675C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1AEF6B4-D2DB-90CB-330E-C7BA912238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477711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C2953F2-E3D7-A014-0C32-2C5E623883B7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4A2E5A1-DD26-1462-F331-29CE779684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1903F7F-4262-6404-4E13-336F785E24D0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440913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768D0-56D4-A3A2-8BE7-9198EC7B9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1CC7F34-4287-D655-D9F4-96F191CFF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4E274A-D546-E4AD-9B57-FF2E21D651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082738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CE91C7E-4F23-5D3D-FF0F-260529A27165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FEDE506-8C79-968B-DB68-51F9490040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6A2E34-D75A-78EE-241E-2F4BEFA3B85A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322849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A1172-8971-DA09-36E1-FE0DD0698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6DE0264-B9F5-A114-BFF1-3D5F21DD9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DFEF1D4-05DE-906C-5B8D-40500A38C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33747"/>
              </p:ext>
            </p:extLst>
          </p:nvPr>
        </p:nvGraphicFramePr>
        <p:xfrm>
          <a:off x="3288065" y="328988"/>
          <a:ext cx="5615868" cy="620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actor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60584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-er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55917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ECC69DF-716F-43DA-33C1-AE68F194185D}"/>
              </a:ext>
            </a:extLst>
          </p:cNvPr>
          <p:cNvSpPr txBox="1">
            <a:spLocks/>
          </p:cNvSpPr>
          <p:nvPr/>
        </p:nvSpPr>
        <p:spPr>
          <a:xfrm>
            <a:off x="140017" y="633769"/>
            <a:ext cx="2879909" cy="15920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D50E0DE-7F56-419C-7688-201340012B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103" y="2340726"/>
            <a:ext cx="3556935" cy="458286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08D8C38-3A9A-183B-1053-E38158D1DD1F}"/>
              </a:ext>
            </a:extLst>
          </p:cNvPr>
          <p:cNvSpPr txBox="1">
            <a:spLocks/>
          </p:cNvSpPr>
          <p:nvPr/>
        </p:nvSpPr>
        <p:spPr>
          <a:xfrm>
            <a:off x="140017" y="2508145"/>
            <a:ext cx="2879909" cy="21240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4276165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2204</Words>
  <Application>Microsoft Office PowerPoint</Application>
  <PresentationFormat>Widescreen</PresentationFormat>
  <Paragraphs>777</Paragraphs>
  <Slides>38</Slides>
  <Notes>28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suffixes –ent &amp; -ant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2026-06-02T10:57:02Z</dcterms:modified>
</cp:coreProperties>
</file>