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59" r:id="rId2"/>
    <p:sldId id="296" r:id="rId3"/>
    <p:sldId id="374" r:id="rId4"/>
    <p:sldId id="300" r:id="rId5"/>
    <p:sldId id="383" r:id="rId6"/>
    <p:sldId id="274" r:id="rId7"/>
    <p:sldId id="269" r:id="rId8"/>
    <p:sldId id="360" r:id="rId9"/>
    <p:sldId id="376" r:id="rId10"/>
    <p:sldId id="381" r:id="rId11"/>
    <p:sldId id="382" r:id="rId12"/>
    <p:sldId id="281" r:id="rId13"/>
    <p:sldId id="282" r:id="rId14"/>
    <p:sldId id="283" r:id="rId15"/>
    <p:sldId id="286" r:id="rId16"/>
    <p:sldId id="285" r:id="rId17"/>
    <p:sldId id="301" r:id="rId18"/>
    <p:sldId id="302" r:id="rId19"/>
    <p:sldId id="303" r:id="rId20"/>
    <p:sldId id="304" r:id="rId21"/>
    <p:sldId id="365" r:id="rId22"/>
    <p:sldId id="379" r:id="rId23"/>
    <p:sldId id="380" r:id="rId24"/>
    <p:sldId id="361" r:id="rId25"/>
    <p:sldId id="362" r:id="rId26"/>
    <p:sldId id="270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1E8552-0A2C-4C53-85E4-7A6646F14DF6}" v="6" dt="2026-04-23T11:56:25.2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6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15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4-23T11:56:25.261" v="18" actId="14100"/>
      <pc:docMkLst>
        <pc:docMk/>
      </pc:docMkLst>
      <pc:sldChg chg="addSp modSp mod modAnim">
        <pc:chgData name="Glen Jones" userId="e846aaca-4b24-4b13-b0d0-f2308e16b284" providerId="ADAL" clId="{ED47ACC3-9597-4D89-A1DC-43CF280EF274}" dt="2026-04-23T11:56:25.261" v="18" actId="14100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4-23T11:56:25.261" v="18" actId="14100"/>
          <ac:spMkLst>
            <pc:docMk/>
            <pc:sldMk cId="0" sldId="270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4-23T11:55:54.165" v="6" actId="21"/>
          <ac:spMkLst>
            <pc:docMk/>
            <pc:sldMk cId="0" sldId="270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ED47ACC3-9597-4D89-A1DC-43CF280EF274}" dt="2026-04-23T11:55:48.922" v="5" actId="47"/>
        <pc:sldMkLst>
          <pc:docMk/>
          <pc:sldMk cId="2837964923" sldId="3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23/04/2026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1253764" y="1677969"/>
            <a:ext cx="9955785" cy="444002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They decided to </a:t>
            </a:r>
            <a:r>
              <a:rPr lang="en-GB" sz="3200" b="1" dirty="0">
                <a:solidFill>
                  <a:srgbClr val="000000"/>
                </a:solidFill>
              </a:rPr>
              <a:t>padd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in the nearby stream.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They accidentally bumped into a pile of </a:t>
            </a:r>
            <a:r>
              <a:rPr lang="en-GB" sz="3200" b="1" dirty="0">
                <a:solidFill>
                  <a:srgbClr val="000000"/>
                </a:solidFill>
              </a:rPr>
              <a:t>rubb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Emile used his </a:t>
            </a:r>
            <a:r>
              <a:rPr lang="en-GB" sz="3200" b="1" dirty="0">
                <a:solidFill>
                  <a:srgbClr val="000000"/>
                </a:solidFill>
              </a:rPr>
              <a:t>multip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arms to tidy up the area.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B8F857-4F79-3180-8BB9-E38A4FD6473E}"/>
              </a:ext>
            </a:extLst>
          </p:cNvPr>
          <p:cNvSpPr txBox="1">
            <a:spLocks/>
          </p:cNvSpPr>
          <p:nvPr/>
        </p:nvSpPr>
        <p:spPr>
          <a:xfrm>
            <a:off x="838200" y="433975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188873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961534" y="1759537"/>
            <a:ext cx="10190376" cy="398138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Aimee discovered a mysterious </a:t>
            </a:r>
            <a:r>
              <a:rPr lang="en-GB" sz="3200" b="1" dirty="0">
                <a:solidFill>
                  <a:srgbClr val="000000"/>
                </a:solidFill>
              </a:rPr>
              <a:t>ridd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</a:rPr>
              <a:t> written on a nearby rock.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</a:rPr>
              <a:t>T</a:t>
            </a:r>
            <a:r>
              <a:rPr lang="en-GB" sz="3200" dirty="0">
                <a:solidFill>
                  <a:srgbClr val="000000"/>
                </a:solidFill>
                <a:effectLst/>
              </a:rPr>
              <a:t>hey were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ab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to overcome any challenge.</a:t>
            </a: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GB" sz="3200" dirty="0"/>
              <a:t>We were </a:t>
            </a:r>
            <a:r>
              <a:rPr lang="en-GB" sz="3200" b="1" dirty="0"/>
              <a:t>ab</a:t>
            </a:r>
            <a:r>
              <a:rPr lang="en-GB" sz="3200" b="1" dirty="0">
                <a:solidFill>
                  <a:srgbClr val="FFC000"/>
                </a:solidFill>
              </a:rPr>
              <a:t>le</a:t>
            </a:r>
            <a:r>
              <a:rPr lang="en-GB" sz="3200" b="1" dirty="0"/>
              <a:t> </a:t>
            </a:r>
            <a:r>
              <a:rPr lang="en-GB" sz="3200" dirty="0"/>
              <a:t>to solve the </a:t>
            </a:r>
            <a:r>
              <a:rPr lang="en-GB" sz="3200" b="1" dirty="0"/>
              <a:t>ridd</a:t>
            </a:r>
            <a:r>
              <a:rPr lang="en-GB" sz="3200" b="1" dirty="0">
                <a:solidFill>
                  <a:srgbClr val="FFC000"/>
                </a:solidFill>
              </a:rPr>
              <a:t>le.</a:t>
            </a:r>
            <a:endParaRPr lang="en-US" sz="3200" b="1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62AFA0-ADD7-A19C-8870-A6AC1DE0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D30E2-99AB-DA7F-77B7-C49C23FE74AE}"/>
              </a:ext>
            </a:extLst>
          </p:cNvPr>
          <p:cNvSpPr txBox="1">
            <a:spLocks/>
          </p:cNvSpPr>
          <p:nvPr/>
        </p:nvSpPr>
        <p:spPr>
          <a:xfrm>
            <a:off x="838200" y="433975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1616749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FC5619-3198-0AF4-1F3E-FF66B2B69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Dinner is on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73" y="169790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5169FEB-D50D-EFC4-912A-B53A06C82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an apple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app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740" y="170112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153E414-1851-BFC4-CD60-95CA893A7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the worm wiggle.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wigg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4889" y="1906861"/>
            <a:ext cx="3129588" cy="403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EF5CB9-7526-CD24-5CB0-E2CDA4296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heard my friend giggle.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gigg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56" y="185600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1422629-62E3-64AB-D420-154B93469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to paddle at the seaside.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padd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06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9DCAC18-D39E-72C3-442D-D3778C2DE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house was reduced to rubble.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rubb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528" y="165627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CED6C2A-5159-DF55-3FB0-B7FFF8EA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multiple ways to solve the problem.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multip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446" y="2122097"/>
            <a:ext cx="2833723" cy="36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08D5F00-6BFD-7CD7-1CF1-D9C3713A1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solve the riddle.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ridd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22398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47FDF3D-57C9-7D21-1189-FCDC31E2E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Emile able to find all of the gems in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421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8752" y="241438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time, lived a littel red and purpel alien named Emile.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049280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spread a shiny tabelcloth on the ground and arranged a juicy appel and a fizzy bottel of space drink.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4120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time, lived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 named Emile.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05157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spread a shiny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cloth on the ground and arranged a juicy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and a fizzy bott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of space drink.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__gg__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_o____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l____e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8390" y="581503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35627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</a:t>
            </a:r>
            <a:r>
              <a:rPr lang="en-GB" sz="24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50" y="4655849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728674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8829" y="5692388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18829" y="5728674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45D3B7-D95A-8F29-B6F2-2249B20C52CD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9BE4A6-EBD5-36D5-6C24-CD3CFDB5F7C9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gg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E45E84-693A-EFF4-1C3C-2975DD74E41B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4F1F6F-30F4-3EA1-CC64-5124E282343A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ittl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41D462-2D99-F2AC-088F-35440D6C7A11}"/>
              </a:ext>
            </a:extLst>
          </p:cNvPr>
          <p:cNvSpPr txBox="1"/>
          <p:nvPr/>
        </p:nvSpPr>
        <p:spPr>
          <a:xfrm>
            <a:off x="9425653" y="2394857"/>
            <a:ext cx="2299091" cy="35627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  <a:tabLst>
                <a:tab pos="631825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</a:t>
            </a:r>
            <a:r>
              <a:rPr lang="en-GB" sz="24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74DD0C-417A-BDD1-910C-03D323813C0F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279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246" y="88859"/>
            <a:ext cx="10209936" cy="1874472"/>
          </a:xfrm>
          <a:prstGeom prst="roundRect">
            <a:avLst>
              <a:gd name="adj" fmla="val 2560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make up </a:t>
            </a:r>
            <a:r>
              <a:rPr lang="en-GB" altLang="en-US" sz="2800" b="1" u="sng" dirty="0">
                <a:solidFill>
                  <a:schemeClr val="bg1"/>
                </a:solidFill>
                <a:latin typeface="+mj-lt"/>
              </a:rPr>
              <a:t>one sentence 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using as </a:t>
            </a:r>
            <a:r>
              <a:rPr lang="en-GB" altLang="en-US" sz="2800" b="1" u="sng" dirty="0">
                <a:solidFill>
                  <a:schemeClr val="bg1"/>
                </a:solidFill>
                <a:latin typeface="+mj-lt"/>
              </a:rPr>
              <a:t>many</a:t>
            </a: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 of the words below as possible!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23774" y="522247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FD23C79-6C64-7E17-320C-F8F68A801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732" y="2148688"/>
            <a:ext cx="247682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wiggle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0C8EA93-4C4A-BA0E-A093-23178D327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6079" y="2148689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giggle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rubble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multiple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1785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about??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8871" y="2251304"/>
            <a:ext cx="5520743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There was an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apple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on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little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table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next to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bottle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giggle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at the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multiple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silly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riddles 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 was </a:t>
            </a:r>
            <a:r>
              <a:rPr lang="en-GB" altLang="en-US" sz="2400" b="1" dirty="0">
                <a:solidFill>
                  <a:schemeClr val="tx1"/>
                </a:solidFill>
                <a:latin typeface="+mn-lt"/>
              </a:rPr>
              <a:t>able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to read.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B8503E-B9DF-D55D-7536-F55F2C853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5C059F-8B9C-6B9C-7901-2E4AD775C0A4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6056A44-FE99-C250-AB50-E725242D6F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7249966" cy="413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wiggle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7.</a:t>
            </a:r>
            <a:r>
              <a:rPr lang="it-IT" altLang="en-US" sz="2800" dirty="0">
                <a:solidFill>
                  <a:schemeClr val="tx1"/>
                </a:solidFill>
              </a:rPr>
              <a:t>	</a:t>
            </a:r>
            <a:r>
              <a:rPr lang="en-GB" altLang="en-US" sz="2800" dirty="0">
                <a:solidFill>
                  <a:schemeClr val="tx1"/>
                </a:solidFill>
              </a:rPr>
              <a:t>giggle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8.	paddle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9.	rubble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10.	multiple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11.	riddle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12.	able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3F05E8-32C8-E005-9D7B-A77365D2F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37423F0-A5C7-C2B6-9A24-7A145DEFFF1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8F4CE7-62BB-C28D-D285-5FFA6CC882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C746D5D-CDF9-F6EB-FF3E-05C4C945F1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EBFA9F4-F3DC-4B42-75CD-BC423D1A21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4DECC2D-8EC7-3001-D90F-DA58F60D51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19D782-5B9F-CCB4-7420-FB165331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F7A4D95-E4AF-C8EE-0A2B-88A15030123A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" name="Picture 3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A1CFFC5B-C630-83D5-A6A3-1E72C10EE3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E41CC9B-B008-DC36-603F-A0E10F962799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4437016" y="2258212"/>
            <a:chExt cx="3701143" cy="269744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EFD597B-E62C-7B12-5D47-04E05F96E9F6}"/>
                </a:ext>
              </a:extLst>
            </p:cNvPr>
            <p:cNvGrpSpPr/>
            <p:nvPr/>
          </p:nvGrpSpPr>
          <p:grpSpPr>
            <a:xfrm>
              <a:off x="4437016" y="2258212"/>
              <a:ext cx="3701143" cy="2697448"/>
              <a:chOff x="-1561" y="1794653"/>
              <a:chExt cx="3701143" cy="2697448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37C075F4-DB15-C334-A2A0-1C94C31C5F89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D645918-6F8A-B270-F36B-17A0330A5F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apple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6" name="Picture 5" descr="A red apple on a table&#10;&#10;Description automatically generated with medium confidence">
              <a:extLst>
                <a:ext uri="{FF2B5EF4-FFF2-40B4-BE49-F238E27FC236}">
                  <a16:creationId xmlns:a16="http://schemas.microsoft.com/office/drawing/2014/main" id="{C12A368A-C853-C33F-8CB5-00C05E30C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4688" y="2834192"/>
              <a:ext cx="2576600" cy="1645118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01BFB46-A821-2ACE-9D65-F135E95EE712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8567187" y="2209839"/>
            <a:chExt cx="3701143" cy="269744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8567187" y="2209839"/>
              <a:ext cx="3701143" cy="2697448"/>
              <a:chOff x="-1561" y="1794653"/>
              <a:chExt cx="3701143" cy="2697448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bottle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tree, ground, outdoor&#10;&#10;Description automatically generated">
              <a:extLst>
                <a:ext uri="{FF2B5EF4-FFF2-40B4-BE49-F238E27FC236}">
                  <a16:creationId xmlns:a16="http://schemas.microsoft.com/office/drawing/2014/main" id="{9BF2801C-EB28-DDCE-8CCA-25EECDA3E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9481" y="2834192"/>
              <a:ext cx="2133328" cy="18916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19D782-5B9F-CCB4-7420-FB165331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app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le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bott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le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161407" y="5213347"/>
            <a:ext cx="9378603" cy="146423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They all have the /l/ sound at the end spelt </a:t>
            </a:r>
            <a:r>
              <a:rPr lang="en-GB" sz="4000" u="sng" dirty="0"/>
              <a:t>le</a:t>
            </a:r>
            <a:r>
              <a:rPr lang="en-GB" sz="40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F7A4D95-E4AF-C8EE-0A2B-88A15030123A}"/>
              </a:ext>
            </a:extLst>
          </p:cNvPr>
          <p:cNvGrpSpPr/>
          <p:nvPr/>
        </p:nvGrpSpPr>
        <p:grpSpPr>
          <a:xfrm>
            <a:off x="574736" y="2205031"/>
            <a:ext cx="3701143" cy="2697448"/>
            <a:chOff x="574736" y="22050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le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" name="Picture 3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A1CFFC5B-C630-83D5-A6A3-1E72C10EE3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367" y="2834192"/>
              <a:ext cx="2203399" cy="1745734"/>
            </a:xfrm>
            <a:prstGeom prst="rect">
              <a:avLst/>
            </a:prstGeom>
          </p:spPr>
        </p:pic>
      </p:grpSp>
      <p:pic>
        <p:nvPicPr>
          <p:cNvPr id="6" name="Picture 5" descr="A red apple on a table&#10;&#10;Description automatically generated with medium confidence">
            <a:extLst>
              <a:ext uri="{FF2B5EF4-FFF2-40B4-BE49-F238E27FC236}">
                <a16:creationId xmlns:a16="http://schemas.microsoft.com/office/drawing/2014/main" id="{C12A368A-C853-C33F-8CB5-00C05E30C4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688" y="2834192"/>
            <a:ext cx="2576600" cy="1645118"/>
          </a:xfrm>
          <a:prstGeom prst="rect">
            <a:avLst/>
          </a:prstGeom>
        </p:spPr>
      </p:pic>
      <p:pic>
        <p:nvPicPr>
          <p:cNvPr id="9" name="Picture 8" descr="A picture containing tree, ground, outdoor&#10;&#10;Description automatically generated">
            <a:extLst>
              <a:ext uri="{FF2B5EF4-FFF2-40B4-BE49-F238E27FC236}">
                <a16:creationId xmlns:a16="http://schemas.microsoft.com/office/drawing/2014/main" id="{9BF2801C-EB28-DDCE-8CCA-25EECDA3EC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9481" y="2834192"/>
            <a:ext cx="2133328" cy="189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48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D02970B-A2E2-4ADC-53A1-4C74E211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CBBB-EF1D-6FEA-0420-E962CB6E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10705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Let’s read some sentences together.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258A-7A88-4EAC-461C-27DBCD9442D6}"/>
              </a:ext>
            </a:extLst>
          </p:cNvPr>
          <p:cNvSpPr txBox="1">
            <a:spLocks/>
          </p:cNvSpPr>
          <p:nvPr/>
        </p:nvSpPr>
        <p:spPr>
          <a:xfrm>
            <a:off x="200025" y="1325563"/>
            <a:ext cx="11791950" cy="5018676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Aimee arranged the food – a juicy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app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, a fizzy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bott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of space drink, and some delicious treats.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Emile noticed a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litt</a:t>
            </a:r>
            <a:r>
              <a:rPr lang="en-GB" sz="3200" b="1" dirty="0">
                <a:solidFill>
                  <a:schemeClr val="accent4"/>
                </a:solidFill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creature in the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midd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 of the meadow.</a:t>
            </a:r>
          </a:p>
          <a:p>
            <a:pPr marL="0" indent="0" algn="ctr">
              <a:buNone/>
            </a:pPr>
            <a:endParaRPr lang="en-GB" sz="32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rgbClr val="000000"/>
                </a:solidFill>
                <a:effectLst/>
              </a:rPr>
              <a:t>It was a tiny, fluffy creature with the ability to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wigg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 </a:t>
            </a:r>
            <a:r>
              <a:rPr lang="en-GB" sz="3200" dirty="0">
                <a:solidFill>
                  <a:srgbClr val="000000"/>
                </a:solidFill>
                <a:effectLst/>
              </a:rPr>
              <a:t>and </a:t>
            </a:r>
            <a:r>
              <a:rPr lang="en-GB" sz="3200" b="1" dirty="0">
                <a:solidFill>
                  <a:srgbClr val="000000"/>
                </a:solidFill>
                <a:effectLst/>
              </a:rPr>
              <a:t>gigg</a:t>
            </a:r>
            <a:r>
              <a:rPr lang="en-GB" sz="3200" b="1" dirty="0">
                <a:solidFill>
                  <a:schemeClr val="accent4"/>
                </a:solidFill>
                <a:effectLst/>
              </a:rPr>
              <a:t>le</a:t>
            </a:r>
            <a:r>
              <a:rPr lang="en-GB" sz="3200" dirty="0">
                <a:solidFill>
                  <a:srgbClr val="000000"/>
                </a:solidFill>
                <a:effectLst/>
              </a:rPr>
              <a:t>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3879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Widescreen</PresentationFormat>
  <Paragraphs>161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le  at the end of words.</vt:lpstr>
      <vt:lpstr>Can anyone spot what these words have in common?</vt:lpstr>
      <vt:lpstr>Can anyone spot what these words have in common?</vt:lpstr>
      <vt:lpstr>Let’s read some sentences together.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You have 2 minutes to make up one sentence using as many of the words below as possible!</vt:lpstr>
      <vt:lpstr>How about??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2026-04-23T11:56:25Z</dcterms:modified>
</cp:coreProperties>
</file>