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90" r:id="rId2"/>
    <p:sldId id="417" r:id="rId3"/>
    <p:sldId id="414" r:id="rId4"/>
    <p:sldId id="415" r:id="rId5"/>
    <p:sldId id="419" r:id="rId6"/>
    <p:sldId id="421" r:id="rId7"/>
    <p:sldId id="426" r:id="rId8"/>
    <p:sldId id="550" r:id="rId9"/>
    <p:sldId id="551" r:id="rId10"/>
    <p:sldId id="552" r:id="rId11"/>
    <p:sldId id="553" r:id="rId12"/>
    <p:sldId id="554" r:id="rId13"/>
    <p:sldId id="555" r:id="rId14"/>
    <p:sldId id="530" r:id="rId15"/>
    <p:sldId id="531" r:id="rId16"/>
    <p:sldId id="274" r:id="rId17"/>
    <p:sldId id="529" r:id="rId18"/>
    <p:sldId id="557" r:id="rId19"/>
    <p:sldId id="376" r:id="rId20"/>
    <p:sldId id="556" r:id="rId21"/>
    <p:sldId id="281" r:id="rId22"/>
    <p:sldId id="282" r:id="rId23"/>
    <p:sldId id="283" r:id="rId24"/>
    <p:sldId id="286" r:id="rId25"/>
    <p:sldId id="285" r:id="rId26"/>
    <p:sldId id="524" r:id="rId27"/>
    <p:sldId id="277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221C5F-67B2-4BAF-850B-9273B5DEC035}" v="3" dt="2026-06-02T11:02:30.6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7" d="100"/>
          <a:sy n="87" d="100"/>
        </p:scale>
        <p:origin x="102" y="1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1:02:45.881" v="6736"/>
      <pc:docMkLst>
        <pc:docMk/>
      </pc:docMkLst>
      <pc:sldChg chg="addSp delSp modSp add del mod ord addAnim delAnim modAnim modNotes modNotesTx">
        <pc:chgData name="Glen Jones" userId="e846aaca-4b24-4b13-b0d0-f2308e16b284" providerId="ADAL" clId="{ED47ACC3-9597-4D89-A1DC-43CF280EF274}" dt="2026-05-11T08:41:20.213" v="6723" actId="1076"/>
        <pc:sldMkLst>
          <pc:docMk/>
          <pc:sldMk cId="418504607" sldId="281"/>
        </pc:sldMkLst>
        <pc:spChg chg="add mod">
          <ac:chgData name="Glen Jones" userId="e846aaca-4b24-4b13-b0d0-f2308e16b284" providerId="ADAL" clId="{ED47ACC3-9597-4D89-A1DC-43CF280EF274}" dt="2026-05-11T08:41:20.213" v="6723" actId="1076"/>
          <ac:spMkLst>
            <pc:docMk/>
            <pc:sldMk cId="418504607" sldId="281"/>
            <ac:spMk id="12" creationId="{ACF1E065-22BA-DB85-D554-87EACAA88BCB}"/>
          </ac:spMkLst>
        </pc:spChg>
      </pc:sldChg>
      <pc:sldChg chg="addSp modSp add del mod modAnim modNotes">
        <pc:chgData name="Glen Jones" userId="e846aaca-4b24-4b13-b0d0-f2308e16b284" providerId="ADAL" clId="{ED47ACC3-9597-4D89-A1DC-43CF280EF274}" dt="2026-05-11T08:41:29.233" v="6724" actId="1076"/>
        <pc:sldMkLst>
          <pc:docMk/>
          <pc:sldMk cId="1463621575" sldId="282"/>
        </pc:sldMkLst>
        <pc:spChg chg="add mod">
          <ac:chgData name="Glen Jones" userId="e846aaca-4b24-4b13-b0d0-f2308e16b284" providerId="ADAL" clId="{ED47ACC3-9597-4D89-A1DC-43CF280EF274}" dt="2026-05-11T08:41:29.233" v="6724" actId="1076"/>
          <ac:spMkLst>
            <pc:docMk/>
            <pc:sldMk cId="1463621575" sldId="282"/>
            <ac:spMk id="12" creationId="{D1C614DA-B1B2-06E8-59D9-10F98B414706}"/>
          </ac:spMkLst>
        </pc:spChg>
      </pc:sldChg>
      <pc:sldChg chg="addSp delSp modSp add del mod modAnim modNotes">
        <pc:chgData name="Glen Jones" userId="e846aaca-4b24-4b13-b0d0-f2308e16b284" providerId="ADAL" clId="{ED47ACC3-9597-4D89-A1DC-43CF280EF274}" dt="2026-05-11T08:41:35.714" v="6726" actId="1076"/>
        <pc:sldMkLst>
          <pc:docMk/>
          <pc:sldMk cId="26346991" sldId="283"/>
        </pc:sldMkLst>
        <pc:spChg chg="add mod">
          <ac:chgData name="Glen Jones" userId="e846aaca-4b24-4b13-b0d0-f2308e16b284" providerId="ADAL" clId="{ED47ACC3-9597-4D89-A1DC-43CF280EF274}" dt="2026-05-11T08:41:35.714" v="6726" actId="1076"/>
          <ac:spMkLst>
            <pc:docMk/>
            <pc:sldMk cId="26346991" sldId="283"/>
            <ac:spMk id="12" creationId="{25E1AC3A-36A6-D410-61B9-0E6627333A4A}"/>
          </ac:spMkLst>
        </pc:spChg>
      </pc:sldChg>
      <pc:sldChg chg="addSp modSp add del mod modAnim modNotes">
        <pc:chgData name="Glen Jones" userId="e846aaca-4b24-4b13-b0d0-f2308e16b284" providerId="ADAL" clId="{ED47ACC3-9597-4D89-A1DC-43CF280EF274}" dt="2026-05-11T08:41:40.663" v="6728" actId="1076"/>
        <pc:sldMkLst>
          <pc:docMk/>
          <pc:sldMk cId="292875226" sldId="286"/>
        </pc:sldMkLst>
        <pc:spChg chg="add mod">
          <ac:chgData name="Glen Jones" userId="e846aaca-4b24-4b13-b0d0-f2308e16b284" providerId="ADAL" clId="{ED47ACC3-9597-4D89-A1DC-43CF280EF274}" dt="2026-05-11T08:41:40.663" v="6728" actId="1076"/>
          <ac:spMkLst>
            <pc:docMk/>
            <pc:sldMk cId="292875226" sldId="286"/>
            <ac:spMk id="12" creationId="{CF3ADE95-E460-38FA-5056-BB48E20503A6}"/>
          </ac:spMkLst>
        </pc:spChg>
      </pc:sldChg>
      <pc:sldChg chg="modSp add mod modAnim">
        <pc:chgData name="Glen Jones" userId="e846aaca-4b24-4b13-b0d0-f2308e16b284" providerId="ADAL" clId="{ED47ACC3-9597-4D89-A1DC-43CF280EF274}" dt="2026-06-02T11:02:04.124" v="6730"/>
        <pc:sldMkLst>
          <pc:docMk/>
          <pc:sldMk cId="2761761787" sldId="426"/>
        </pc:sldMkLst>
      </pc:sldChg>
      <pc:sldChg chg="addAnim delAnim modAnim">
        <pc:chgData name="Glen Jones" userId="e846aaca-4b24-4b13-b0d0-f2308e16b284" providerId="ADAL" clId="{ED47ACC3-9597-4D89-A1DC-43CF280EF274}" dt="2026-06-02T11:02:45.881" v="6736"/>
        <pc:sldMkLst>
          <pc:docMk/>
          <pc:sldMk cId="2298370102" sldId="5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“Today we are learning how the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changes words that end in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‑le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and how to avoid confusing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.”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36545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NOT a morphological issue but an orthographical one. 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Which rule applies here — and why?</a:t>
            </a:r>
          </a:p>
          <a:p>
            <a:endParaRPr lang="en-GB" dirty="0"/>
          </a:p>
          <a:p>
            <a:r>
              <a:rPr lang="en-GB" dirty="0"/>
              <a:t>Drop the silent E……base ends in E and the suffix does not start with an 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44277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Which rule applies here — and why?</a:t>
            </a:r>
          </a:p>
          <a:p>
            <a:endParaRPr lang="en-GB" dirty="0"/>
          </a:p>
          <a:p>
            <a:r>
              <a:rPr lang="en-GB" dirty="0"/>
              <a:t>Drop the silent E……base ends in E and the suffix does not start with an I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288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Which rule applies here — and why?</a:t>
            </a:r>
          </a:p>
          <a:p>
            <a:endParaRPr lang="en-GB" dirty="0"/>
          </a:p>
          <a:p>
            <a:r>
              <a:rPr lang="en-GB" dirty="0"/>
              <a:t>Drop the silent E……base ends in E and the suffix does not start with an I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49251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Which rule applies here — and why?</a:t>
            </a:r>
          </a:p>
          <a:p>
            <a:endParaRPr lang="en-GB" dirty="0"/>
          </a:p>
          <a:p>
            <a:r>
              <a:rPr lang="en-GB" dirty="0"/>
              <a:t>Drop the silent E……base ends in E and the suffix does not start with an I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90970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Which rule applies here — and why?</a:t>
            </a:r>
          </a:p>
          <a:p>
            <a:endParaRPr lang="en-GB" dirty="0"/>
          </a:p>
          <a:p>
            <a:r>
              <a:rPr lang="en-GB" dirty="0"/>
              <a:t>Drop the silent E……base ends in E and the suffix does not start with an I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42756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47326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13407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36427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13407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84102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8206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64215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34168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84102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302974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or y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273533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 ending and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44336" y="2476326"/>
            <a:ext cx="940377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 comes from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ig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which meant having the quality of or full of. </a:t>
            </a:r>
          </a:p>
        </p:txBody>
      </p:sp>
    </p:spTree>
    <p:extLst>
      <p:ext uri="{BB962C8B-B14F-4D97-AF65-F5344CB8AC3E}">
        <p14:creationId xmlns:p14="http://schemas.microsoft.com/office/powerpoint/2010/main" val="2682948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1B9BC-4C43-B8C4-CA87-EE5D21469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1293FD17-F3C6-BB48-3E89-B5807E644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11DC9-6B07-2C36-34AE-3C8D38BE4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152A1-924B-B732-E3EA-1D8D5D20EBE4}"/>
              </a:ext>
            </a:extLst>
          </p:cNvPr>
          <p:cNvSpPr txBox="1"/>
          <p:nvPr/>
        </p:nvSpPr>
        <p:spPr>
          <a:xfrm>
            <a:off x="1444336" y="445003"/>
            <a:ext cx="9403773" cy="6001643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‑y is a “feeling” suffix.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When you add ‑y, the word often:</a:t>
            </a:r>
          </a:p>
          <a:p>
            <a:pPr marL="1163638" indent="811213">
              <a:buFont typeface="Arial" panose="020B0604020202020204" pitchFamily="34" charset="0"/>
              <a:buChar char="•"/>
              <a:tabLst>
                <a:tab pos="1611313" algn="l"/>
              </a:tabLst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paints a picture</a:t>
            </a:r>
          </a:p>
          <a:p>
            <a:pPr marL="1163638" indent="811213">
              <a:buFont typeface="Arial" panose="020B0604020202020204" pitchFamily="34" charset="0"/>
              <a:buChar char="•"/>
              <a:tabLst>
                <a:tab pos="1611313" algn="l"/>
              </a:tabLst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creates a texture or </a:t>
            </a:r>
          </a:p>
          <a:p>
            <a:pPr marL="1163638" indent="811213">
              <a:buFont typeface="Arial" panose="020B0604020202020204" pitchFamily="34" charset="0"/>
              <a:buChar char="•"/>
              <a:tabLst>
                <a:tab pos="1611313" algn="l"/>
              </a:tabLst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feeling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For example:</a:t>
            </a:r>
          </a:p>
          <a:p>
            <a:pPr marL="1974850" indent="-811213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mud → muddy (you can almost feel it)</a:t>
            </a:r>
          </a:p>
          <a:p>
            <a:pPr marL="1974850" indent="-811213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sleep → sleepy (you know how it feels)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That’s why ‑y words are great for describing.</a:t>
            </a:r>
          </a:p>
        </p:txBody>
      </p:sp>
    </p:spTree>
    <p:extLst>
      <p:ext uri="{BB962C8B-B14F-4D97-AF65-F5344CB8AC3E}">
        <p14:creationId xmlns:p14="http://schemas.microsoft.com/office/powerpoint/2010/main" val="229837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390338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854870" y="676046"/>
            <a:ext cx="11001157" cy="286232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is very, very easy to confuse the –y suffix with the –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suffix!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This lesson is to understand how the suffix ‑y changes words ending in ‑le.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C84CB1-08FF-FDD1-B6E6-D14B3B2926BA}"/>
              </a:ext>
            </a:extLst>
          </p:cNvPr>
          <p:cNvSpPr txBox="1">
            <a:spLocks/>
          </p:cNvSpPr>
          <p:nvPr/>
        </p:nvSpPr>
        <p:spPr>
          <a:xfrm>
            <a:off x="1469755" y="3809549"/>
            <a:ext cx="254425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F869137-1CDB-DECE-E05E-3356FC50E3C9}"/>
              </a:ext>
            </a:extLst>
          </p:cNvPr>
          <p:cNvSpPr txBox="1">
            <a:spLocks/>
          </p:cNvSpPr>
          <p:nvPr/>
        </p:nvSpPr>
        <p:spPr>
          <a:xfrm>
            <a:off x="4775390" y="3809549"/>
            <a:ext cx="197139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7F62D75-E4ED-73F5-6319-E06766DDAFCB}"/>
              </a:ext>
            </a:extLst>
          </p:cNvPr>
          <p:cNvSpPr/>
          <p:nvPr/>
        </p:nvSpPr>
        <p:spPr>
          <a:xfrm>
            <a:off x="4215864" y="393405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A7B9C36-332B-DAF1-3672-148EFA868427}"/>
              </a:ext>
            </a:extLst>
          </p:cNvPr>
          <p:cNvSpPr/>
          <p:nvPr/>
        </p:nvSpPr>
        <p:spPr>
          <a:xfrm>
            <a:off x="6950668" y="39773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A0DEAC-79E7-A7F4-0714-D1BF942EF7C1}"/>
              </a:ext>
            </a:extLst>
          </p:cNvPr>
          <p:cNvSpPr txBox="1">
            <a:spLocks/>
          </p:cNvSpPr>
          <p:nvPr/>
        </p:nvSpPr>
        <p:spPr>
          <a:xfrm>
            <a:off x="8357228" y="379638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simply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FEFF88-BC18-CAC2-C1A4-E153915B7DF3}"/>
              </a:ext>
            </a:extLst>
          </p:cNvPr>
          <p:cNvSpPr txBox="1">
            <a:spLocks/>
          </p:cNvSpPr>
          <p:nvPr/>
        </p:nvSpPr>
        <p:spPr>
          <a:xfrm>
            <a:off x="1469755" y="4658917"/>
            <a:ext cx="254425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C98918C-3F50-7E80-C05F-4AFB2AC68FC4}"/>
              </a:ext>
            </a:extLst>
          </p:cNvPr>
          <p:cNvSpPr txBox="1">
            <a:spLocks/>
          </p:cNvSpPr>
          <p:nvPr/>
        </p:nvSpPr>
        <p:spPr>
          <a:xfrm>
            <a:off x="4775390" y="4658917"/>
            <a:ext cx="197139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D3ED57A-EE8C-D4D9-6DC4-909B0550A843}"/>
              </a:ext>
            </a:extLst>
          </p:cNvPr>
          <p:cNvSpPr/>
          <p:nvPr/>
        </p:nvSpPr>
        <p:spPr>
          <a:xfrm>
            <a:off x="4215864" y="4783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CCCDA65-13D8-E9E0-8C3D-9970DD67BB75}"/>
              </a:ext>
            </a:extLst>
          </p:cNvPr>
          <p:cNvSpPr/>
          <p:nvPr/>
        </p:nvSpPr>
        <p:spPr>
          <a:xfrm>
            <a:off x="6950668" y="482674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5832B59-84DC-7C26-C5C9-DA392FCFB56A}"/>
              </a:ext>
            </a:extLst>
          </p:cNvPr>
          <p:cNvSpPr txBox="1">
            <a:spLocks/>
          </p:cNvSpPr>
          <p:nvPr/>
        </p:nvSpPr>
        <p:spPr>
          <a:xfrm>
            <a:off x="8357228" y="464575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simply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Multiplication Sign 19">
            <a:extLst>
              <a:ext uri="{FF2B5EF4-FFF2-40B4-BE49-F238E27FC236}">
                <a16:creationId xmlns:a16="http://schemas.microsoft.com/office/drawing/2014/main" id="{E8DC9EAA-BE8E-3F51-91CC-97D31CBB6C4D}"/>
              </a:ext>
            </a:extLst>
          </p:cNvPr>
          <p:cNvSpPr/>
          <p:nvPr/>
        </p:nvSpPr>
        <p:spPr>
          <a:xfrm>
            <a:off x="2956635" y="4645752"/>
            <a:ext cx="585693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AEEBCA-A8B8-74D1-6AF5-42ACF563EC8B}"/>
              </a:ext>
            </a:extLst>
          </p:cNvPr>
          <p:cNvSpPr txBox="1"/>
          <p:nvPr/>
        </p:nvSpPr>
        <p:spPr>
          <a:xfrm>
            <a:off x="1190843" y="5551566"/>
            <a:ext cx="1100115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Which one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correct and why?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9A5EF762-1C37-8184-DA13-70CCFF0CFFFB}"/>
              </a:ext>
            </a:extLst>
          </p:cNvPr>
          <p:cNvSpPr/>
          <p:nvPr/>
        </p:nvSpPr>
        <p:spPr>
          <a:xfrm>
            <a:off x="2913065" y="3726976"/>
            <a:ext cx="585693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3697" y="2817134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2259464" y="2107119"/>
            <a:ext cx="254425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5565099" y="2107119"/>
            <a:ext cx="197139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5005573" y="223162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7740377" y="227494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9146937" y="20939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gently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077EC3-3FD0-75FE-D0D6-BD5B278EB665}"/>
              </a:ext>
            </a:extLst>
          </p:cNvPr>
          <p:cNvSpPr txBox="1">
            <a:spLocks/>
          </p:cNvSpPr>
          <p:nvPr/>
        </p:nvSpPr>
        <p:spPr>
          <a:xfrm>
            <a:off x="2259464" y="2956487"/>
            <a:ext cx="254425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terrible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2DD040A-0946-7E38-65C2-E6EB1141A80D}"/>
              </a:ext>
            </a:extLst>
          </p:cNvPr>
          <p:cNvSpPr txBox="1">
            <a:spLocks/>
          </p:cNvSpPr>
          <p:nvPr/>
        </p:nvSpPr>
        <p:spPr>
          <a:xfrm>
            <a:off x="5565099" y="2956487"/>
            <a:ext cx="197139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70EB67A-C785-F0AC-3C77-7658B75E3697}"/>
              </a:ext>
            </a:extLst>
          </p:cNvPr>
          <p:cNvSpPr/>
          <p:nvPr/>
        </p:nvSpPr>
        <p:spPr>
          <a:xfrm>
            <a:off x="5005573" y="30809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74293139-1AAB-B009-E4C2-6FF6CBD0F2BA}"/>
              </a:ext>
            </a:extLst>
          </p:cNvPr>
          <p:cNvSpPr/>
          <p:nvPr/>
        </p:nvSpPr>
        <p:spPr>
          <a:xfrm>
            <a:off x="7740377" y="31243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781B90-5D54-0488-DE9F-0B5CE1CBC69D}"/>
              </a:ext>
            </a:extLst>
          </p:cNvPr>
          <p:cNvSpPr txBox="1">
            <a:spLocks/>
          </p:cNvSpPr>
          <p:nvPr/>
        </p:nvSpPr>
        <p:spPr>
          <a:xfrm>
            <a:off x="9146937" y="2943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terribly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BF0444-0105-0922-C067-1FBD0B355FC1}"/>
              </a:ext>
            </a:extLst>
          </p:cNvPr>
          <p:cNvSpPr txBox="1">
            <a:spLocks/>
          </p:cNvSpPr>
          <p:nvPr/>
        </p:nvSpPr>
        <p:spPr>
          <a:xfrm>
            <a:off x="2259464" y="3795143"/>
            <a:ext cx="254425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reliable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3040458-D2DA-8F7C-D309-06B0C7C1CA82}"/>
              </a:ext>
            </a:extLst>
          </p:cNvPr>
          <p:cNvSpPr txBox="1">
            <a:spLocks/>
          </p:cNvSpPr>
          <p:nvPr/>
        </p:nvSpPr>
        <p:spPr>
          <a:xfrm>
            <a:off x="5565099" y="3795143"/>
            <a:ext cx="197139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372C6F3C-D2C0-09A5-6530-084A19C7E7E6}"/>
              </a:ext>
            </a:extLst>
          </p:cNvPr>
          <p:cNvSpPr/>
          <p:nvPr/>
        </p:nvSpPr>
        <p:spPr>
          <a:xfrm>
            <a:off x="5005573" y="391965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EB8FDD9-D4DB-C4C8-4B80-4B68240C4B7A}"/>
              </a:ext>
            </a:extLst>
          </p:cNvPr>
          <p:cNvSpPr/>
          <p:nvPr/>
        </p:nvSpPr>
        <p:spPr>
          <a:xfrm>
            <a:off x="7740377" y="39629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DAA3242-3AE7-876F-284F-89D7E188A304}"/>
              </a:ext>
            </a:extLst>
          </p:cNvPr>
          <p:cNvSpPr txBox="1">
            <a:spLocks/>
          </p:cNvSpPr>
          <p:nvPr/>
        </p:nvSpPr>
        <p:spPr>
          <a:xfrm>
            <a:off x="9146937" y="378197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reliably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A23787-A950-AE17-00D6-C51C4426A354}"/>
              </a:ext>
            </a:extLst>
          </p:cNvPr>
          <p:cNvSpPr txBox="1">
            <a:spLocks/>
          </p:cNvSpPr>
          <p:nvPr/>
        </p:nvSpPr>
        <p:spPr>
          <a:xfrm>
            <a:off x="2259464" y="4623087"/>
            <a:ext cx="254425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possible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08FA01-523D-DD4A-2BF1-5ED115607242}"/>
              </a:ext>
            </a:extLst>
          </p:cNvPr>
          <p:cNvSpPr txBox="1">
            <a:spLocks/>
          </p:cNvSpPr>
          <p:nvPr/>
        </p:nvSpPr>
        <p:spPr>
          <a:xfrm>
            <a:off x="5565099" y="4623087"/>
            <a:ext cx="1971394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1FC4CAC-E698-073C-90E2-3502D682DF07}"/>
              </a:ext>
            </a:extLst>
          </p:cNvPr>
          <p:cNvSpPr/>
          <p:nvPr/>
        </p:nvSpPr>
        <p:spPr>
          <a:xfrm>
            <a:off x="5005573" y="474759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BD9467AD-1DC1-270D-8F2A-8EAB8BDA6236}"/>
              </a:ext>
            </a:extLst>
          </p:cNvPr>
          <p:cNvSpPr/>
          <p:nvPr/>
        </p:nvSpPr>
        <p:spPr>
          <a:xfrm>
            <a:off x="7740377" y="47909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82C2FBC-EDA5-990F-B06D-4D2442CFCC05}"/>
              </a:ext>
            </a:extLst>
          </p:cNvPr>
          <p:cNvSpPr txBox="1">
            <a:spLocks/>
          </p:cNvSpPr>
          <p:nvPr/>
        </p:nvSpPr>
        <p:spPr>
          <a:xfrm>
            <a:off x="9146937" y="46099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possibly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3959DE-8250-161F-DD62-90BCE3AA1EE5}"/>
              </a:ext>
            </a:extLst>
          </p:cNvPr>
          <p:cNvSpPr txBox="1">
            <a:spLocks/>
          </p:cNvSpPr>
          <p:nvPr/>
        </p:nvSpPr>
        <p:spPr>
          <a:xfrm>
            <a:off x="2267528" y="406527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20" name="Multiplication Sign 19">
            <a:extLst>
              <a:ext uri="{FF2B5EF4-FFF2-40B4-BE49-F238E27FC236}">
                <a16:creationId xmlns:a16="http://schemas.microsoft.com/office/drawing/2014/main" id="{37658BE7-8543-DA5A-6A41-D5696DAECFCC}"/>
              </a:ext>
            </a:extLst>
          </p:cNvPr>
          <p:cNvSpPr/>
          <p:nvPr/>
        </p:nvSpPr>
        <p:spPr>
          <a:xfrm>
            <a:off x="3700671" y="2065925"/>
            <a:ext cx="585693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2D3AA9A-A6A5-A957-7F31-E3D40056A38B}"/>
              </a:ext>
            </a:extLst>
          </p:cNvPr>
          <p:cNvSpPr txBox="1">
            <a:spLocks/>
          </p:cNvSpPr>
          <p:nvPr/>
        </p:nvSpPr>
        <p:spPr>
          <a:xfrm>
            <a:off x="2267528" y="1245183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an 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A1F4EFE-02A0-1C35-5B41-333300E47D7A}"/>
              </a:ext>
            </a:extLst>
          </p:cNvPr>
          <p:cNvSpPr txBox="1">
            <a:spLocks/>
          </p:cNvSpPr>
          <p:nvPr/>
        </p:nvSpPr>
        <p:spPr>
          <a:xfrm>
            <a:off x="5570698" y="12349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or y</a:t>
            </a:r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104AEF04-E048-C22A-C766-A1E29119A494}"/>
              </a:ext>
            </a:extLst>
          </p:cNvPr>
          <p:cNvSpPr/>
          <p:nvPr/>
        </p:nvSpPr>
        <p:spPr>
          <a:xfrm>
            <a:off x="5005573" y="13753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424A16FA-71C7-3CD6-8941-649898A5B0F6}"/>
              </a:ext>
            </a:extLst>
          </p:cNvPr>
          <p:cNvSpPr/>
          <p:nvPr/>
        </p:nvSpPr>
        <p:spPr>
          <a:xfrm>
            <a:off x="7704659" y="136173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73BED5E1-0166-34D9-969C-CD02609674AD}"/>
              </a:ext>
            </a:extLst>
          </p:cNvPr>
          <p:cNvSpPr txBox="1">
            <a:spLocks/>
          </p:cNvSpPr>
          <p:nvPr/>
        </p:nvSpPr>
        <p:spPr>
          <a:xfrm>
            <a:off x="9147021" y="126625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2" name="Multiplication Sign 31">
            <a:extLst>
              <a:ext uri="{FF2B5EF4-FFF2-40B4-BE49-F238E27FC236}">
                <a16:creationId xmlns:a16="http://schemas.microsoft.com/office/drawing/2014/main" id="{F669CD29-8270-A1B2-03E0-64E395D5BB00}"/>
              </a:ext>
            </a:extLst>
          </p:cNvPr>
          <p:cNvSpPr/>
          <p:nvPr/>
        </p:nvSpPr>
        <p:spPr>
          <a:xfrm>
            <a:off x="3774702" y="2943322"/>
            <a:ext cx="585693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Multiplication Sign 32">
            <a:extLst>
              <a:ext uri="{FF2B5EF4-FFF2-40B4-BE49-F238E27FC236}">
                <a16:creationId xmlns:a16="http://schemas.microsoft.com/office/drawing/2014/main" id="{B1A58DCE-A60C-6C73-E6AA-F5446EB42F5A}"/>
              </a:ext>
            </a:extLst>
          </p:cNvPr>
          <p:cNvSpPr/>
          <p:nvPr/>
        </p:nvSpPr>
        <p:spPr>
          <a:xfrm>
            <a:off x="3804444" y="3732620"/>
            <a:ext cx="585693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0156EFFB-7A69-E4F3-CC29-E7596A74EEF1}"/>
              </a:ext>
            </a:extLst>
          </p:cNvPr>
          <p:cNvSpPr/>
          <p:nvPr/>
        </p:nvSpPr>
        <p:spPr>
          <a:xfrm>
            <a:off x="3804443" y="4625458"/>
            <a:ext cx="585693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46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6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4" grpId="0" animBg="1"/>
      <p:bldP spid="12" grpId="0" animBg="1"/>
      <p:bldP spid="14" grpId="0" animBg="1"/>
      <p:bldP spid="19" grpId="0" animBg="1"/>
      <p:bldP spid="28" grpId="0" animBg="1"/>
      <p:bldP spid="2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EFC5619-3198-0AF4-1F3E-FF66B2B692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489257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simply followed the instructions.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45758" y="1936580"/>
            <a:ext cx="5103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simp</a:t>
            </a:r>
            <a:r>
              <a:rPr lang="en-GB" sz="8000" u="sng" dirty="0">
                <a:solidFill>
                  <a:schemeClr val="bg1"/>
                </a:solidFill>
              </a:rPr>
              <a:t>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42" y="1915851"/>
            <a:ext cx="3444867" cy="271608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8C5DB39-3AF6-D5CB-9E42-0243FD51A372}"/>
              </a:ext>
            </a:extLst>
          </p:cNvPr>
          <p:cNvSpPr txBox="1">
            <a:spLocks/>
          </p:cNvSpPr>
          <p:nvPr/>
        </p:nvSpPr>
        <p:spPr>
          <a:xfrm>
            <a:off x="2424244" y="335741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2263054-AF25-F379-74B1-BC1728A6188F}"/>
              </a:ext>
            </a:extLst>
          </p:cNvPr>
          <p:cNvSpPr txBox="1">
            <a:spLocks/>
          </p:cNvSpPr>
          <p:nvPr/>
        </p:nvSpPr>
        <p:spPr>
          <a:xfrm>
            <a:off x="4981361" y="335741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A21B3E5-733B-E6BF-0F45-C75E0F7502D5}"/>
              </a:ext>
            </a:extLst>
          </p:cNvPr>
          <p:cNvSpPr/>
          <p:nvPr/>
        </p:nvSpPr>
        <p:spPr>
          <a:xfrm>
            <a:off x="4487220" y="349785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98248349-A5D2-B5BC-8BD0-BCF454EE1CB8}"/>
              </a:ext>
            </a:extLst>
          </p:cNvPr>
          <p:cNvSpPr/>
          <p:nvPr/>
        </p:nvSpPr>
        <p:spPr>
          <a:xfrm>
            <a:off x="7044337" y="352524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E715339-216F-555A-3C01-78F4BD345ADF}"/>
              </a:ext>
            </a:extLst>
          </p:cNvPr>
          <p:cNvSpPr txBox="1">
            <a:spLocks/>
          </p:cNvSpPr>
          <p:nvPr/>
        </p:nvSpPr>
        <p:spPr>
          <a:xfrm>
            <a:off x="8450897" y="335741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simply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55081D-114A-7A2A-BB58-3B973641C656}"/>
              </a:ext>
            </a:extLst>
          </p:cNvPr>
          <p:cNvSpPr txBox="1"/>
          <p:nvPr/>
        </p:nvSpPr>
        <p:spPr>
          <a:xfrm>
            <a:off x="2686562" y="4339546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F1E065-22BA-DB85-D554-87EACAA88BCB}"/>
              </a:ext>
            </a:extLst>
          </p:cNvPr>
          <p:cNvSpPr txBox="1"/>
          <p:nvPr/>
        </p:nvSpPr>
        <p:spPr>
          <a:xfrm>
            <a:off x="640080" y="5205501"/>
            <a:ext cx="10911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FC43F353-6C9B-ED8A-DAA1-D08563F430AA}"/>
              </a:ext>
            </a:extLst>
          </p:cNvPr>
          <p:cNvSpPr/>
          <p:nvPr/>
        </p:nvSpPr>
        <p:spPr>
          <a:xfrm rot="17936486" flipH="1">
            <a:off x="4593890" y="3359480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4" grpId="0"/>
      <p:bldP spid="12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5169FEB-D50D-EFC4-912A-B53A06C827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80492"/>
            <a:ext cx="10911840" cy="591784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milk smelt </a:t>
            </a:r>
            <a:r>
              <a:rPr lang="en-GB" sz="4400" u="sng" dirty="0">
                <a:solidFill>
                  <a:schemeClr val="bg1"/>
                </a:solidFill>
              </a:rPr>
              <a:t>horribly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09191" y="1567494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horrib</a:t>
            </a:r>
            <a:r>
              <a:rPr lang="en-GB" sz="8000" u="sng" dirty="0">
                <a:solidFill>
                  <a:schemeClr val="bg1"/>
                </a:solidFill>
              </a:rPr>
              <a:t>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1149" y="580492"/>
            <a:ext cx="4342450" cy="405144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6499A91-AF03-D5F5-DD8B-B288F6F8C58F}"/>
              </a:ext>
            </a:extLst>
          </p:cNvPr>
          <p:cNvSpPr txBox="1">
            <a:spLocks/>
          </p:cNvSpPr>
          <p:nvPr/>
        </p:nvSpPr>
        <p:spPr>
          <a:xfrm>
            <a:off x="2364480" y="31639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horrible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4C01C0-8425-AFA6-65CB-D876DC97B5DD}"/>
              </a:ext>
            </a:extLst>
          </p:cNvPr>
          <p:cNvSpPr txBox="1">
            <a:spLocks/>
          </p:cNvSpPr>
          <p:nvPr/>
        </p:nvSpPr>
        <p:spPr>
          <a:xfrm>
            <a:off x="4921597" y="31639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8615357B-B55C-D193-FF65-18E583812D9E}"/>
              </a:ext>
            </a:extLst>
          </p:cNvPr>
          <p:cNvSpPr/>
          <p:nvPr/>
        </p:nvSpPr>
        <p:spPr>
          <a:xfrm>
            <a:off x="4427456" y="33043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6F5D25A-F767-CC2A-15AF-F95DBEA7C0F8}"/>
              </a:ext>
            </a:extLst>
          </p:cNvPr>
          <p:cNvSpPr/>
          <p:nvPr/>
        </p:nvSpPr>
        <p:spPr>
          <a:xfrm>
            <a:off x="6984573" y="33317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22F0D8B-C8C4-F39A-B98D-955C76351C6A}"/>
              </a:ext>
            </a:extLst>
          </p:cNvPr>
          <p:cNvSpPr txBox="1">
            <a:spLocks/>
          </p:cNvSpPr>
          <p:nvPr/>
        </p:nvSpPr>
        <p:spPr>
          <a:xfrm>
            <a:off x="8391133" y="31639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horribly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B0621E-5DF4-CC35-67AB-F59176A6E290}"/>
              </a:ext>
            </a:extLst>
          </p:cNvPr>
          <p:cNvSpPr txBox="1"/>
          <p:nvPr/>
        </p:nvSpPr>
        <p:spPr>
          <a:xfrm>
            <a:off x="2745451" y="4206693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C614DA-B1B2-06E8-59D9-10F98B414706}"/>
              </a:ext>
            </a:extLst>
          </p:cNvPr>
          <p:cNvSpPr txBox="1"/>
          <p:nvPr/>
        </p:nvSpPr>
        <p:spPr>
          <a:xfrm>
            <a:off x="619941" y="5265188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5BD02022-6247-1C0C-7C6D-E6BD608B080E}"/>
              </a:ext>
            </a:extLst>
          </p:cNvPr>
          <p:cNvSpPr/>
          <p:nvPr/>
        </p:nvSpPr>
        <p:spPr>
          <a:xfrm rot="17936486" flipH="1">
            <a:off x="4652779" y="3226627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153E414-1851-BFC4-CD60-95CA893A70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0087B50C-1B0C-74AA-A344-E6F47ACACC70}"/>
              </a:ext>
            </a:extLst>
          </p:cNvPr>
          <p:cNvSpPr txBox="1">
            <a:spLocks/>
          </p:cNvSpPr>
          <p:nvPr/>
        </p:nvSpPr>
        <p:spPr>
          <a:xfrm>
            <a:off x="600891" y="580492"/>
            <a:ext cx="10911840" cy="591784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>
                <a:solidFill>
                  <a:schemeClr val="bg1"/>
                </a:solidFill>
              </a:rPr>
              <a:t>The milk smelt </a:t>
            </a:r>
            <a:r>
              <a:rPr lang="en-GB" sz="4400" u="sng">
                <a:solidFill>
                  <a:schemeClr val="bg1"/>
                </a:solidFill>
              </a:rPr>
              <a:t>horribly</a:t>
            </a:r>
            <a:r>
              <a:rPr lang="en-GB" sz="4400">
                <a:solidFill>
                  <a:schemeClr val="bg1"/>
                </a:solidFill>
              </a:rPr>
              <a:t>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01362" y="1945860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probab</a:t>
            </a:r>
            <a:r>
              <a:rPr lang="en-GB" sz="8000" u="sng" dirty="0">
                <a:solidFill>
                  <a:schemeClr val="bg1"/>
                </a:solidFill>
              </a:rPr>
              <a:t>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23" y="1195912"/>
            <a:ext cx="2536570" cy="326819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2F63F0E-80CE-1D28-9B28-BB99EF6B67F7}"/>
              </a:ext>
            </a:extLst>
          </p:cNvPr>
          <p:cNvSpPr txBox="1">
            <a:spLocks/>
          </p:cNvSpPr>
          <p:nvPr/>
        </p:nvSpPr>
        <p:spPr>
          <a:xfrm>
            <a:off x="2530847" y="342900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probable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E73B127-6E65-0BBD-5363-B78DC0F64638}"/>
              </a:ext>
            </a:extLst>
          </p:cNvPr>
          <p:cNvSpPr txBox="1">
            <a:spLocks/>
          </p:cNvSpPr>
          <p:nvPr/>
        </p:nvSpPr>
        <p:spPr>
          <a:xfrm>
            <a:off x="5087964" y="342900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B210CC1F-CA18-B5CD-4484-6F50612BA323}"/>
              </a:ext>
            </a:extLst>
          </p:cNvPr>
          <p:cNvSpPr/>
          <p:nvPr/>
        </p:nvSpPr>
        <p:spPr>
          <a:xfrm>
            <a:off x="4593823" y="35694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A247F3C-42BB-02F7-1FFE-4D84CC42C389}"/>
              </a:ext>
            </a:extLst>
          </p:cNvPr>
          <p:cNvSpPr/>
          <p:nvPr/>
        </p:nvSpPr>
        <p:spPr>
          <a:xfrm>
            <a:off x="7150940" y="359682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470A58E-BC4A-6DA9-4176-E5D2DA5ED32B}"/>
              </a:ext>
            </a:extLst>
          </p:cNvPr>
          <p:cNvSpPr txBox="1">
            <a:spLocks/>
          </p:cNvSpPr>
          <p:nvPr/>
        </p:nvSpPr>
        <p:spPr>
          <a:xfrm>
            <a:off x="8557500" y="34290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probably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5F4567-E643-431A-D4EC-515F95479781}"/>
              </a:ext>
            </a:extLst>
          </p:cNvPr>
          <p:cNvSpPr txBox="1"/>
          <p:nvPr/>
        </p:nvSpPr>
        <p:spPr>
          <a:xfrm>
            <a:off x="2868394" y="4509888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E1AC3A-36A6-D410-61B9-0E6627333A4A}"/>
              </a:ext>
            </a:extLst>
          </p:cNvPr>
          <p:cNvSpPr txBox="1"/>
          <p:nvPr/>
        </p:nvSpPr>
        <p:spPr>
          <a:xfrm>
            <a:off x="698319" y="5257890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5AA0ECB8-439E-4DC5-07E5-66AA39C5FAE4}"/>
              </a:ext>
            </a:extLst>
          </p:cNvPr>
          <p:cNvSpPr/>
          <p:nvPr/>
        </p:nvSpPr>
        <p:spPr>
          <a:xfrm rot="17936486" flipH="1">
            <a:off x="4775722" y="3529822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EF5CB9-7526-CD24-5CB0-E2CDA4296F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6"/>
            <a:ext cx="10911840" cy="5576341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knight acted </a:t>
            </a:r>
            <a:r>
              <a:rPr lang="en-GB" sz="4400" u="sng" dirty="0">
                <a:solidFill>
                  <a:schemeClr val="bg1"/>
                </a:solidFill>
              </a:rPr>
              <a:t>nobly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50210" y="1945860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nob</a:t>
            </a:r>
            <a:r>
              <a:rPr lang="en-GB" sz="8000" u="sng" dirty="0">
                <a:solidFill>
                  <a:schemeClr val="bg1"/>
                </a:solidFill>
              </a:rPr>
              <a:t>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2733" y="918877"/>
            <a:ext cx="4948285" cy="390144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59E339D-A599-24C3-F265-BFB07DF6E045}"/>
              </a:ext>
            </a:extLst>
          </p:cNvPr>
          <p:cNvSpPr txBox="1">
            <a:spLocks/>
          </p:cNvSpPr>
          <p:nvPr/>
        </p:nvSpPr>
        <p:spPr>
          <a:xfrm>
            <a:off x="2538236" y="342900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noble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F5F9D0-E596-E7FC-A722-F37A21C2657F}"/>
              </a:ext>
            </a:extLst>
          </p:cNvPr>
          <p:cNvSpPr txBox="1">
            <a:spLocks/>
          </p:cNvSpPr>
          <p:nvPr/>
        </p:nvSpPr>
        <p:spPr>
          <a:xfrm>
            <a:off x="5095353" y="342900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B6450597-BC12-240D-5F0B-26E76CC8AEE1}"/>
              </a:ext>
            </a:extLst>
          </p:cNvPr>
          <p:cNvSpPr/>
          <p:nvPr/>
        </p:nvSpPr>
        <p:spPr>
          <a:xfrm>
            <a:off x="4601212" y="35694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870E7A79-412E-E3C7-7C94-7FEC0D4B7937}"/>
              </a:ext>
            </a:extLst>
          </p:cNvPr>
          <p:cNvSpPr/>
          <p:nvPr/>
        </p:nvSpPr>
        <p:spPr>
          <a:xfrm>
            <a:off x="7158329" y="359682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771B6A-8542-D162-F8EB-B48AEE1CAB66}"/>
              </a:ext>
            </a:extLst>
          </p:cNvPr>
          <p:cNvSpPr txBox="1">
            <a:spLocks/>
          </p:cNvSpPr>
          <p:nvPr/>
        </p:nvSpPr>
        <p:spPr>
          <a:xfrm>
            <a:off x="8564889" y="34290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nobly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E77F38-D2BE-114C-30AF-D4E63D263A44}"/>
              </a:ext>
            </a:extLst>
          </p:cNvPr>
          <p:cNvSpPr txBox="1"/>
          <p:nvPr/>
        </p:nvSpPr>
        <p:spPr>
          <a:xfrm>
            <a:off x="2686562" y="4426630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3ADE95-E460-38FA-5056-BB48E20503A6}"/>
              </a:ext>
            </a:extLst>
          </p:cNvPr>
          <p:cNvSpPr txBox="1"/>
          <p:nvPr/>
        </p:nvSpPr>
        <p:spPr>
          <a:xfrm>
            <a:off x="679269" y="5256135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ECE5D00B-81D7-BB2F-F2DC-BC1F9819F490}"/>
              </a:ext>
            </a:extLst>
          </p:cNvPr>
          <p:cNvSpPr/>
          <p:nvPr/>
        </p:nvSpPr>
        <p:spPr>
          <a:xfrm rot="17936486" flipH="1">
            <a:off x="4593890" y="344656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1422629-62E3-64AB-D420-154B93469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puppy was </a:t>
            </a:r>
            <a:r>
              <a:rPr lang="en-GB" sz="4400" u="sng" dirty="0">
                <a:solidFill>
                  <a:schemeClr val="bg1"/>
                </a:solidFill>
              </a:rPr>
              <a:t>visibly</a:t>
            </a:r>
            <a:r>
              <a:rPr lang="en-GB" sz="4400" dirty="0">
                <a:solidFill>
                  <a:schemeClr val="bg1"/>
                </a:solidFill>
              </a:rPr>
              <a:t> excited.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54692" y="2221789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visib</a:t>
            </a:r>
            <a:r>
              <a:rPr lang="en-GB" sz="8000" u="sng" dirty="0">
                <a:solidFill>
                  <a:schemeClr val="bg1"/>
                </a:solidFill>
              </a:rPr>
              <a:t>ly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79661" y="1101819"/>
            <a:ext cx="3962754" cy="3697191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C9F69E4-0575-9394-C46C-E6AD6D6399B4}"/>
              </a:ext>
            </a:extLst>
          </p:cNvPr>
          <p:cNvSpPr txBox="1">
            <a:spLocks/>
          </p:cNvSpPr>
          <p:nvPr/>
        </p:nvSpPr>
        <p:spPr>
          <a:xfrm>
            <a:off x="2393093" y="44641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visible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A0FF02-7A0B-8282-A083-96AF2D0FC413}"/>
              </a:ext>
            </a:extLst>
          </p:cNvPr>
          <p:cNvSpPr txBox="1">
            <a:spLocks/>
          </p:cNvSpPr>
          <p:nvPr/>
        </p:nvSpPr>
        <p:spPr>
          <a:xfrm>
            <a:off x="4950210" y="44641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2C031B6B-3DC9-B0BB-748F-E6357E1EDD20}"/>
              </a:ext>
            </a:extLst>
          </p:cNvPr>
          <p:cNvSpPr/>
          <p:nvPr/>
        </p:nvSpPr>
        <p:spPr>
          <a:xfrm>
            <a:off x="4456069" y="46045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4644FE93-72A3-4639-D372-D5B1DA070FEB}"/>
              </a:ext>
            </a:extLst>
          </p:cNvPr>
          <p:cNvSpPr/>
          <p:nvPr/>
        </p:nvSpPr>
        <p:spPr>
          <a:xfrm>
            <a:off x="7013186" y="46319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46F9BA-30BA-FA16-0F9B-41ACD58C31F0}"/>
              </a:ext>
            </a:extLst>
          </p:cNvPr>
          <p:cNvSpPr txBox="1">
            <a:spLocks/>
          </p:cNvSpPr>
          <p:nvPr/>
        </p:nvSpPr>
        <p:spPr>
          <a:xfrm>
            <a:off x="8419746" y="446410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visibly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dirty="0" err="1">
                <a:solidFill>
                  <a:schemeClr val="bg1"/>
                </a:solidFill>
              </a:rPr>
              <a:t>probabley</a:t>
            </a:r>
            <a:r>
              <a:rPr lang="en-GB" sz="3400" dirty="0">
                <a:solidFill>
                  <a:schemeClr val="bg1"/>
                </a:solidFill>
              </a:rPr>
              <a:t> felt </a:t>
            </a:r>
            <a:r>
              <a:rPr lang="en-GB" sz="3400" dirty="0" err="1">
                <a:solidFill>
                  <a:schemeClr val="bg1"/>
                </a:solidFill>
              </a:rPr>
              <a:t>terrably</a:t>
            </a:r>
            <a:r>
              <a:rPr lang="en-GB" sz="3400" dirty="0">
                <a:solidFill>
                  <a:schemeClr val="bg1"/>
                </a:solidFill>
              </a:rPr>
              <a:t> embarrassed when he </a:t>
            </a:r>
            <a:r>
              <a:rPr lang="en-GB" sz="3400">
                <a:solidFill>
                  <a:schemeClr val="bg1"/>
                </a:solidFill>
              </a:rPr>
              <a:t>accidentically</a:t>
            </a:r>
            <a:r>
              <a:rPr lang="en-GB" sz="3400" dirty="0">
                <a:solidFill>
                  <a:schemeClr val="bg1"/>
                </a:solidFill>
              </a:rPr>
              <a:t> dropped the tray.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probably</a:t>
            </a:r>
            <a:r>
              <a:rPr lang="en-GB" sz="3400" dirty="0">
                <a:solidFill>
                  <a:schemeClr val="bg1"/>
                </a:solidFill>
              </a:rPr>
              <a:t> felt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terribly</a:t>
            </a:r>
            <a:r>
              <a:rPr lang="en-GB" sz="3400" dirty="0">
                <a:solidFill>
                  <a:schemeClr val="bg1"/>
                </a:solidFill>
              </a:rPr>
              <a:t> embarrassed when 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accidentally</a:t>
            </a:r>
            <a:r>
              <a:rPr lang="en-GB" sz="3400" dirty="0">
                <a:solidFill>
                  <a:schemeClr val="bg1"/>
                </a:solidFill>
              </a:rPr>
              <a:t> dropped the tray.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probably felt terribly embarrassed when he accidentally dropped the tray.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1342697" y="1660124"/>
            <a:ext cx="10172363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247" y="1829506"/>
            <a:ext cx="9387372" cy="364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simple → simply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gentle → gently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terrible → terribly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possible → possibly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horrible → horribly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probable → probably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noble → nobly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humble → humbly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subtle → subtly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visible → visibly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reliable → reliably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comfortable → comfortably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impatiently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im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patient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1285</Words>
  <Application>Microsoft Office PowerPoint</Application>
  <PresentationFormat>Widescreen</PresentationFormat>
  <Paragraphs>264</Paragraphs>
  <Slides>27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 ending and  the suffix -y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2026-06-02T11:02:49Z</dcterms:modified>
</cp:coreProperties>
</file>