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394" r:id="rId2"/>
    <p:sldId id="419" r:id="rId3"/>
    <p:sldId id="421" r:id="rId4"/>
    <p:sldId id="426" r:id="rId5"/>
    <p:sldId id="588" r:id="rId6"/>
    <p:sldId id="591" r:id="rId7"/>
    <p:sldId id="590" r:id="rId8"/>
    <p:sldId id="592" r:id="rId9"/>
    <p:sldId id="593" r:id="rId10"/>
    <p:sldId id="594" r:id="rId11"/>
    <p:sldId id="595" r:id="rId12"/>
    <p:sldId id="596" r:id="rId13"/>
    <p:sldId id="550" r:id="rId14"/>
    <p:sldId id="551" r:id="rId15"/>
    <p:sldId id="552" r:id="rId16"/>
    <p:sldId id="553" r:id="rId17"/>
    <p:sldId id="554" r:id="rId18"/>
    <p:sldId id="555" r:id="rId19"/>
    <p:sldId id="530" r:id="rId20"/>
    <p:sldId id="531" r:id="rId21"/>
    <p:sldId id="556" r:id="rId22"/>
    <p:sldId id="377" r:id="rId23"/>
    <p:sldId id="575" r:id="rId24"/>
    <p:sldId id="576" r:id="rId25"/>
    <p:sldId id="281" r:id="rId26"/>
    <p:sldId id="409" r:id="rId27"/>
    <p:sldId id="597" r:id="rId28"/>
    <p:sldId id="407" r:id="rId29"/>
    <p:sldId id="406" r:id="rId30"/>
    <p:sldId id="486" r:id="rId31"/>
    <p:sldId id="487" r:id="rId32"/>
    <p:sldId id="511" r:id="rId33"/>
    <p:sldId id="512" r:id="rId34"/>
    <p:sldId id="577" r:id="rId35"/>
    <p:sldId id="578" r:id="rId36"/>
    <p:sldId id="372" r:id="rId37"/>
    <p:sldId id="371" r:id="rId38"/>
    <p:sldId id="270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8601BD-47E2-467B-9885-BD0C7F86B092}" v="6" dt="2026-06-02T10:49:57.5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8935" autoAdjust="0"/>
  </p:normalViewPr>
  <p:slideViewPr>
    <p:cSldViewPr snapToGrid="0">
      <p:cViewPr varScale="1">
        <p:scale>
          <a:sx n="77" d="100"/>
          <a:sy n="77" d="100"/>
        </p:scale>
        <p:origin x="1296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50:00.857" v="3283"/>
      <pc:docMkLst>
        <pc:docMk/>
      </pc:docMkLst>
      <pc:sldChg chg="delSp modSp mod">
        <pc:chgData name="Glen Jones" userId="e846aaca-4b24-4b13-b0d0-f2308e16b284" providerId="ADAL" clId="{ED47ACC3-9597-4D89-A1DC-43CF280EF274}" dt="2026-05-11T09:52:46.861" v="2831" actId="20577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5-11T09:52:46.861" v="2831" actId="20577"/>
          <ac:spMkLst>
            <pc:docMk/>
            <pc:sldMk cId="0" sldId="270"/>
            <ac:spMk id="3" creationId="{14A98FF5-4F3C-D9B6-7AF1-1894F0939983}"/>
          </ac:spMkLst>
        </pc:spChg>
      </pc:sldChg>
      <pc:sldChg chg="addSp delSp modSp add mod delAnim modAnim modNotes modNotesTx">
        <pc:chgData name="Glen Jones" userId="e846aaca-4b24-4b13-b0d0-f2308e16b284" providerId="ADAL" clId="{ED47ACC3-9597-4D89-A1DC-43CF280EF274}" dt="2026-05-11T09:54:24.350" v="2890" actId="20577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1T09:54:03.974" v="2856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09:54:21.973" v="2885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1T09:54:10.911" v="2859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0" creationId="{15FBA86C-60F7-0488-B446-176C7EB7B69C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1" creationId="{FA9F537B-1A3A-4552-77B3-94E01F4CC7C8}"/>
          </ac:spMkLst>
        </pc:spChg>
        <pc:spChg chg="mod">
          <ac:chgData name="Glen Jones" userId="e846aaca-4b24-4b13-b0d0-f2308e16b284" providerId="ADAL" clId="{ED47ACC3-9597-4D89-A1DC-43CF280EF274}" dt="2026-05-11T09:54:24.350" v="2890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1T09:54:07.050" v="2857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1T09:54:18.430" v="2882" actId="20577"/>
          <ac:spMkLst>
            <pc:docMk/>
            <pc:sldMk cId="418504607" sldId="281"/>
            <ac:spMk id="14" creationId="{999CB0EB-973A-37A1-1A6E-70F1576968AC}"/>
          </ac:spMkLst>
        </pc:spChg>
      </pc:sldChg>
      <pc:sldChg chg="modSp mod ord">
        <pc:chgData name="Glen Jones" userId="e846aaca-4b24-4b13-b0d0-f2308e16b284" providerId="ADAL" clId="{ED47ACC3-9597-4D89-A1DC-43CF280EF274}" dt="2026-05-11T10:03:30.964" v="3266" actId="6549"/>
        <pc:sldMkLst>
          <pc:docMk/>
          <pc:sldMk cId="1558621797" sldId="371"/>
        </pc:sldMkLst>
        <pc:spChg chg="mod">
          <ac:chgData name="Glen Jones" userId="e846aaca-4b24-4b13-b0d0-f2308e16b284" providerId="ADAL" clId="{ED47ACC3-9597-4D89-A1DC-43CF280EF274}" dt="2026-05-11T10:03:07.529" v="3252"/>
          <ac:spMkLst>
            <pc:docMk/>
            <pc:sldMk cId="1558621797" sldId="371"/>
            <ac:spMk id="2" creationId="{DABDBE86-4404-80C7-A688-DC09738B93E5}"/>
          </ac:spMkLst>
        </pc:spChg>
        <pc:spChg chg="mod">
          <ac:chgData name="Glen Jones" userId="e846aaca-4b24-4b13-b0d0-f2308e16b284" providerId="ADAL" clId="{ED47ACC3-9597-4D89-A1DC-43CF280EF274}" dt="2026-05-11T10:03:18.969" v="3258" actId="108"/>
          <ac:spMkLst>
            <pc:docMk/>
            <pc:sldMk cId="1558621797" sldId="371"/>
            <ac:spMk id="3" creationId="{89F39AFE-6CAB-AAF5-B474-BB19417B619E}"/>
          </ac:spMkLst>
        </pc:spChg>
        <pc:spChg chg="mod">
          <ac:chgData name="Glen Jones" userId="e846aaca-4b24-4b13-b0d0-f2308e16b284" providerId="ADAL" clId="{ED47ACC3-9597-4D89-A1DC-43CF280EF274}" dt="2026-05-11T10:03:30.964" v="3266" actId="6549"/>
          <ac:spMkLst>
            <pc:docMk/>
            <pc:sldMk cId="1558621797" sldId="371"/>
            <ac:spMk id="6" creationId="{0A19D85F-42E5-5756-D3F0-EA2CF6B4218A}"/>
          </ac:spMkLst>
        </pc:spChg>
      </pc:sldChg>
      <pc:sldChg chg="modSp mod ord">
        <pc:chgData name="Glen Jones" userId="e846aaca-4b24-4b13-b0d0-f2308e16b284" providerId="ADAL" clId="{ED47ACC3-9597-4D89-A1DC-43CF280EF274}" dt="2026-05-11T10:02:51.029" v="3249" actId="20577"/>
        <pc:sldMkLst>
          <pc:docMk/>
          <pc:sldMk cId="276883988" sldId="372"/>
        </pc:sldMkLst>
        <pc:spChg chg="mod">
          <ac:chgData name="Glen Jones" userId="e846aaca-4b24-4b13-b0d0-f2308e16b284" providerId="ADAL" clId="{ED47ACC3-9597-4D89-A1DC-43CF280EF274}" dt="2026-05-11T10:02:28.643" v="3239"/>
          <ac:spMkLst>
            <pc:docMk/>
            <pc:sldMk cId="276883988" sldId="372"/>
            <ac:spMk id="2" creationId="{2CC06A49-C7C5-E341-87D1-C05194718A1C}"/>
          </ac:spMkLst>
        </pc:spChg>
        <pc:spChg chg="mod">
          <ac:chgData name="Glen Jones" userId="e846aaca-4b24-4b13-b0d0-f2308e16b284" providerId="ADAL" clId="{ED47ACC3-9597-4D89-A1DC-43CF280EF274}" dt="2026-05-11T10:02:38.293" v="3244" actId="108"/>
          <ac:spMkLst>
            <pc:docMk/>
            <pc:sldMk cId="276883988" sldId="372"/>
            <ac:spMk id="3" creationId="{542EEC1C-7A33-E100-ADFC-963FF0F6CE51}"/>
          </ac:spMkLst>
        </pc:spChg>
        <pc:spChg chg="mod">
          <ac:chgData name="Glen Jones" userId="e846aaca-4b24-4b13-b0d0-f2308e16b284" providerId="ADAL" clId="{ED47ACC3-9597-4D89-A1DC-43CF280EF274}" dt="2026-05-11T10:02:51.029" v="3249" actId="20577"/>
          <ac:spMkLst>
            <pc:docMk/>
            <pc:sldMk cId="276883988" sldId="372"/>
            <ac:spMk id="6" creationId="{22DB3312-7034-4BB4-C698-286FBF003376}"/>
          </ac:spMkLst>
        </pc:spChg>
      </pc:sldChg>
      <pc:sldChg chg="modSp add mod ord addAnim delAnim modAnim">
        <pc:chgData name="Glen Jones" userId="e846aaca-4b24-4b13-b0d0-f2308e16b284" providerId="ADAL" clId="{ED47ACC3-9597-4D89-A1DC-43CF280EF274}" dt="2026-05-11T09:48:59.661" v="2679" actId="5793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1T09:48:59.661" v="2679" actId="5793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1T08:22:52.547" v="939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1T08:22:47.316" v="938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Sp modSp add mod addAnim delAnim modAnim modNotesTx">
        <pc:chgData name="Glen Jones" userId="e846aaca-4b24-4b13-b0d0-f2308e16b284" providerId="ADAL" clId="{ED47ACC3-9597-4D89-A1DC-43CF280EF274}" dt="2026-06-02T10:50:00.857" v="3283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1T09:59:22.469" v="3057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1T09:23:45.050" v="2286" actId="1076"/>
          <ac:spMkLst>
            <pc:docMk/>
            <pc:sldMk cId="4093245020" sldId="406"/>
            <ac:spMk id="3" creationId="{6F2B17FB-5511-59D0-3310-E25E2BEAE4C2}"/>
          </ac:spMkLst>
        </pc:spChg>
        <pc:spChg chg="add mod">
          <ac:chgData name="Glen Jones" userId="e846aaca-4b24-4b13-b0d0-f2308e16b284" providerId="ADAL" clId="{ED47ACC3-9597-4D89-A1DC-43CF280EF274}" dt="2026-05-11T09:59:27.939" v="3060" actId="20577"/>
          <ac:spMkLst>
            <pc:docMk/>
            <pc:sldMk cId="4093245020" sldId="406"/>
            <ac:spMk id="4" creationId="{00D3D235-3BEC-48C8-04D9-638E7D6FFFE8}"/>
          </ac:spMkLst>
        </pc:spChg>
        <pc:spChg chg="add mod">
          <ac:chgData name="Glen Jones" userId="e846aaca-4b24-4b13-b0d0-f2308e16b284" providerId="ADAL" clId="{ED47ACC3-9597-4D89-A1DC-43CF280EF274}" dt="2026-05-11T09:59:50.207" v="3102" actId="20577"/>
          <ac:spMkLst>
            <pc:docMk/>
            <pc:sldMk cId="4093245020" sldId="406"/>
            <ac:spMk id="6" creationId="{1D2A83F2-6714-B9E9-37A0-CE8B3C267E03}"/>
          </ac:spMkLst>
        </pc:spChg>
        <pc:spChg chg="mod">
          <ac:chgData name="Glen Jones" userId="e846aaca-4b24-4b13-b0d0-f2308e16b284" providerId="ADAL" clId="{ED47ACC3-9597-4D89-A1DC-43CF280EF274}" dt="2026-05-11T09:59:30.469" v="3065" actId="20577"/>
          <ac:spMkLst>
            <pc:docMk/>
            <pc:sldMk cId="4093245020" sldId="406"/>
            <ac:spMk id="8" creationId="{E2D330F7-66CB-6809-E8C7-BCC1E2A327CF}"/>
          </ac:spMkLst>
        </pc:spChg>
        <pc:spChg chg="add mod">
          <ac:chgData name="Glen Jones" userId="e846aaca-4b24-4b13-b0d0-f2308e16b284" providerId="ADAL" clId="{ED47ACC3-9597-4D89-A1DC-43CF280EF274}" dt="2026-05-11T09:24:00.088" v="2290" actId="1076"/>
          <ac:spMkLst>
            <pc:docMk/>
            <pc:sldMk cId="4093245020" sldId="406"/>
            <ac:spMk id="9" creationId="{51C0489E-739D-4A1A-0456-00906FB7D75F}"/>
          </ac:spMkLst>
        </pc:spChg>
        <pc:spChg chg="mod">
          <ac:chgData name="Glen Jones" userId="e846aaca-4b24-4b13-b0d0-f2308e16b284" providerId="ADAL" clId="{ED47ACC3-9597-4D89-A1DC-43CF280EF274}" dt="2026-05-11T09:23:49.716" v="2287" actId="1076"/>
          <ac:spMkLst>
            <pc:docMk/>
            <pc:sldMk cId="4093245020" sldId="406"/>
            <ac:spMk id="11" creationId="{C2036D21-7FA6-BFFB-B4BF-6D1C64B4AD5C}"/>
          </ac:spMkLst>
        </pc:spChg>
        <pc:spChg chg="mod">
          <ac:chgData name="Glen Jones" userId="e846aaca-4b24-4b13-b0d0-f2308e16b284" providerId="ADAL" clId="{ED47ACC3-9597-4D89-A1DC-43CF280EF274}" dt="2026-05-11T09:59:41.525" v="3084" actId="27636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1T09:59:25.722" v="3058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1T09:59:32.389" v="3067" actId="20577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1T09:23:53.446" v="2288" actId="1076"/>
          <ac:spMkLst>
            <pc:docMk/>
            <pc:sldMk cId="4093245020" sldId="406"/>
            <ac:spMk id="16" creationId="{A3CCD397-C1A6-7D43-E2A8-1491113FE4F3}"/>
          </ac:spMkLst>
        </pc:spChg>
        <pc:spChg chg="mod">
          <ac:chgData name="Glen Jones" userId="e846aaca-4b24-4b13-b0d0-f2308e16b284" providerId="ADAL" clId="{ED47ACC3-9597-4D89-A1DC-43CF280EF274}" dt="2026-05-11T09:54:35.040" v="2900" actId="27636"/>
          <ac:spMkLst>
            <pc:docMk/>
            <pc:sldMk cId="4093245020" sldId="406"/>
            <ac:spMk id="17" creationId="{2A08F792-A439-88C7-35FE-8A8BEEE3ECD3}"/>
          </ac:spMkLst>
        </pc:spChg>
        <pc:picChg chg="mod">
          <ac:chgData name="Glen Jones" userId="e846aaca-4b24-4b13-b0d0-f2308e16b284" providerId="ADAL" clId="{ED47ACC3-9597-4D89-A1DC-43CF280EF274}" dt="2026-05-11T08:45:15.992" v="1588" actId="1076"/>
          <ac:picMkLst>
            <pc:docMk/>
            <pc:sldMk cId="4093245020" sldId="406"/>
            <ac:picMk id="7" creationId="{5406F9C3-0B39-845C-16A7-3E52A332875C}"/>
          </ac:picMkLst>
        </pc:picChg>
      </pc:sldChg>
      <pc:sldChg chg="addSp delSp modSp add mod delAnim modAnim modNotes modNotesTx">
        <pc:chgData name="Glen Jones" userId="e846aaca-4b24-4b13-b0d0-f2308e16b284" providerId="ADAL" clId="{ED47ACC3-9597-4D89-A1DC-43CF280EF274}" dt="2026-05-11T09:58:52.832" v="3047" actId="20577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11T09:57:38.406" v="3002" actId="20577"/>
          <ac:spMkLst>
            <pc:docMk/>
            <pc:sldMk cId="1531151529" sldId="407"/>
            <ac:spMk id="2" creationId="{0DC5DEA9-7006-CF67-5C53-815996D0BC53}"/>
          </ac:spMkLst>
        </pc:spChg>
        <pc:spChg chg="add mod">
          <ac:chgData name="Glen Jones" userId="e846aaca-4b24-4b13-b0d0-f2308e16b284" providerId="ADAL" clId="{ED47ACC3-9597-4D89-A1DC-43CF280EF274}" dt="2026-05-11T09:58:30.273" v="3016" actId="20577"/>
          <ac:spMkLst>
            <pc:docMk/>
            <pc:sldMk cId="1531151529" sldId="407"/>
            <ac:spMk id="4" creationId="{5A490691-D838-2A4A-B2FB-D5B3ED65DF99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6" creationId="{0A036F10-312A-FE61-2147-31A8888193FF}"/>
          </ac:spMkLst>
        </pc:spChg>
        <pc:spChg chg="add mod">
          <ac:chgData name="Glen Jones" userId="e846aaca-4b24-4b13-b0d0-f2308e16b284" providerId="ADAL" clId="{ED47ACC3-9597-4D89-A1DC-43CF280EF274}" dt="2026-05-11T09:58:52.832" v="3047" actId="20577"/>
          <ac:spMkLst>
            <pc:docMk/>
            <pc:sldMk cId="1531151529" sldId="407"/>
            <ac:spMk id="9" creationId="{BFB989F3-D10D-19C8-038A-1A36A508D5C6}"/>
          </ac:spMkLst>
        </pc:spChg>
        <pc:spChg chg="add mod">
          <ac:chgData name="Glen Jones" userId="e846aaca-4b24-4b13-b0d0-f2308e16b284" providerId="ADAL" clId="{ED47ACC3-9597-4D89-A1DC-43CF280EF274}" dt="2026-05-11T09:58:27.978" v="3013" actId="20577"/>
          <ac:spMkLst>
            <pc:docMk/>
            <pc:sldMk cId="1531151529" sldId="407"/>
            <ac:spMk id="10" creationId="{1DC21DFC-0689-A4D6-D4FC-60D175A2DD70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14" creationId="{6DEA6BB3-57D5-EEF6-53ED-C1479A821AF2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18" creationId="{CE96C493-FA84-8E1E-D53A-8C76A2284E2D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19" creationId="{A16A069F-7A22-DEA0-7E34-DA1C46C70CDA}"/>
          </ac:spMkLst>
        </pc:spChg>
        <pc:spChg chg="add mod">
          <ac:chgData name="Glen Jones" userId="e846aaca-4b24-4b13-b0d0-f2308e16b284" providerId="ADAL" clId="{ED47ACC3-9597-4D89-A1DC-43CF280EF274}" dt="2026-05-11T09:58:41.860" v="3024" actId="207"/>
          <ac:spMkLst>
            <pc:docMk/>
            <pc:sldMk cId="1531151529" sldId="407"/>
            <ac:spMk id="20" creationId="{08FCA514-9DD1-898B-F6D9-5F0C130CD9A2}"/>
          </ac:spMkLst>
        </pc:spChg>
        <pc:spChg chg="add mod">
          <ac:chgData name="Glen Jones" userId="e846aaca-4b24-4b13-b0d0-f2308e16b284" providerId="ADAL" clId="{ED47ACC3-9597-4D89-A1DC-43CF280EF274}" dt="2026-05-11T09:58:46.069" v="3038" actId="27636"/>
          <ac:spMkLst>
            <pc:docMk/>
            <pc:sldMk cId="1531151529" sldId="407"/>
            <ac:spMk id="21" creationId="{04691298-3253-613F-02CA-20EB5D0796F5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22" creationId="{A05A5C22-5F3B-A568-403E-B11EF345168F}"/>
          </ac:spMkLst>
        </pc:spChg>
        <pc:picChg chg="mod">
          <ac:chgData name="Glen Jones" userId="e846aaca-4b24-4b13-b0d0-f2308e16b284" providerId="ADAL" clId="{ED47ACC3-9597-4D89-A1DC-43CF280EF274}" dt="2026-05-11T09:58:25.095" v="3005" actId="14100"/>
          <ac:picMkLst>
            <pc:docMk/>
            <pc:sldMk cId="1531151529" sldId="407"/>
            <ac:picMk id="7" creationId="{02A48B91-EAAE-0AB9-59BB-2B8BC4C02E06}"/>
          </ac:picMkLst>
        </pc:picChg>
      </pc:sldChg>
      <pc:sldChg chg="addSp modSp add mod modAnim modNotes modNotesTx">
        <pc:chgData name="Glen Jones" userId="e846aaca-4b24-4b13-b0d0-f2308e16b284" providerId="ADAL" clId="{ED47ACC3-9597-4D89-A1DC-43CF280EF274}" dt="2026-05-11T09:56:41.509" v="2983" actId="27636"/>
        <pc:sldMkLst>
          <pc:docMk/>
          <pc:sldMk cId="642845844" sldId="409"/>
        </pc:sldMkLst>
        <pc:spChg chg="mod">
          <ac:chgData name="Glen Jones" userId="e846aaca-4b24-4b13-b0d0-f2308e16b284" providerId="ADAL" clId="{ED47ACC3-9597-4D89-A1DC-43CF280EF274}" dt="2026-05-11T09:54:49.717" v="2910" actId="20577"/>
          <ac:spMkLst>
            <pc:docMk/>
            <pc:sldMk cId="642845844" sldId="409"/>
            <ac:spMk id="2" creationId="{917F6F9B-82F2-DC61-E52F-8B4A5139D358}"/>
          </ac:spMkLst>
        </pc:spChg>
        <pc:spChg chg="add mod">
          <ac:chgData name="Glen Jones" userId="e846aaca-4b24-4b13-b0d0-f2308e16b284" providerId="ADAL" clId="{ED47ACC3-9597-4D89-A1DC-43CF280EF274}" dt="2026-05-11T09:56:22.690" v="2942" actId="207"/>
          <ac:spMkLst>
            <pc:docMk/>
            <pc:sldMk cId="642845844" sldId="409"/>
            <ac:spMk id="5" creationId="{2EC85A77-FF90-3AC0-07FE-9D80A2F45166}"/>
          </ac:spMkLst>
        </pc:spChg>
        <pc:spChg chg="add mod">
          <ac:chgData name="Glen Jones" userId="e846aaca-4b24-4b13-b0d0-f2308e16b284" providerId="ADAL" clId="{ED47ACC3-9597-4D89-A1DC-43CF280EF274}" dt="2026-05-11T09:56:33.998" v="2967" actId="27636"/>
          <ac:spMkLst>
            <pc:docMk/>
            <pc:sldMk cId="642845844" sldId="409"/>
            <ac:spMk id="7" creationId="{E3A0DD47-CD6F-9FC7-901B-E0DDDE35B75B}"/>
          </ac:spMkLst>
        </pc:spChg>
        <pc:spChg chg="mod">
          <ac:chgData name="Glen Jones" userId="e846aaca-4b24-4b13-b0d0-f2308e16b284" providerId="ADAL" clId="{ED47ACC3-9597-4D89-A1DC-43CF280EF274}" dt="2026-05-11T09:56:14.900" v="2941" actId="6549"/>
          <ac:spMkLst>
            <pc:docMk/>
            <pc:sldMk cId="642845844" sldId="409"/>
            <ac:spMk id="8" creationId="{659E1B9A-6FAA-C07B-6321-583CE9B67472}"/>
          </ac:spMkLst>
        </pc:spChg>
        <pc:spChg chg="add mod">
          <ac:chgData name="Glen Jones" userId="e846aaca-4b24-4b13-b0d0-f2308e16b284" providerId="ADAL" clId="{ED47ACC3-9597-4D89-A1DC-43CF280EF274}" dt="2026-05-11T09:55:48.493" v="2929" actId="1076"/>
          <ac:spMkLst>
            <pc:docMk/>
            <pc:sldMk cId="642845844" sldId="409"/>
            <ac:spMk id="9" creationId="{8357F4CC-858A-B86E-FE8A-EAC8B9C63BC5}"/>
          </ac:spMkLst>
        </pc:spChg>
        <pc:spChg chg="mod">
          <ac:chgData name="Glen Jones" userId="e846aaca-4b24-4b13-b0d0-f2308e16b284" providerId="ADAL" clId="{ED47ACC3-9597-4D89-A1DC-43CF280EF274}" dt="2026-05-11T09:55:32.100" v="2924" actId="1076"/>
          <ac:spMkLst>
            <pc:docMk/>
            <pc:sldMk cId="642845844" sldId="409"/>
            <ac:spMk id="11" creationId="{E669FFAD-CFAE-433D-10C2-539DA69764F9}"/>
          </ac:spMkLst>
        </pc:spChg>
        <pc:spChg chg="mod">
          <ac:chgData name="Glen Jones" userId="e846aaca-4b24-4b13-b0d0-f2308e16b284" providerId="ADAL" clId="{ED47ACC3-9597-4D89-A1DC-43CF280EF274}" dt="2026-05-11T09:56:41.509" v="2983" actId="27636"/>
          <ac:spMkLst>
            <pc:docMk/>
            <pc:sldMk cId="642845844" sldId="409"/>
            <ac:spMk id="12" creationId="{902FEF23-555A-C4E8-56DD-50179CE572A5}"/>
          </ac:spMkLst>
        </pc:spChg>
        <pc:spChg chg="mod">
          <ac:chgData name="Glen Jones" userId="e846aaca-4b24-4b13-b0d0-f2308e16b284" providerId="ADAL" clId="{ED47ACC3-9597-4D89-A1DC-43CF280EF274}" dt="2026-05-11T09:55:32.100" v="2924" actId="1076"/>
          <ac:spMkLst>
            <pc:docMk/>
            <pc:sldMk cId="642845844" sldId="409"/>
            <ac:spMk id="13" creationId="{50DDD5BA-5102-04FE-5429-E05DC5D74FFA}"/>
          </ac:spMkLst>
        </pc:spChg>
        <pc:spChg chg="mod">
          <ac:chgData name="Glen Jones" userId="e846aaca-4b24-4b13-b0d0-f2308e16b284" providerId="ADAL" clId="{ED47ACC3-9597-4D89-A1DC-43CF280EF274}" dt="2026-05-11T09:55:49.367" v="2930" actId="1076"/>
          <ac:spMkLst>
            <pc:docMk/>
            <pc:sldMk cId="642845844" sldId="409"/>
            <ac:spMk id="15" creationId="{E469C4ED-66C7-0F25-AA8A-E1E039D10FFC}"/>
          </ac:spMkLst>
        </pc:spChg>
        <pc:spChg chg="mod">
          <ac:chgData name="Glen Jones" userId="e846aaca-4b24-4b13-b0d0-f2308e16b284" providerId="ADAL" clId="{ED47ACC3-9597-4D89-A1DC-43CF280EF274}" dt="2026-05-11T09:55:32.100" v="2924" actId="1076"/>
          <ac:spMkLst>
            <pc:docMk/>
            <pc:sldMk cId="642845844" sldId="409"/>
            <ac:spMk id="16" creationId="{CAD92C1E-6702-5F8B-5321-8B2F83BC0060}"/>
          </ac:spMkLst>
        </pc:spChg>
        <pc:spChg chg="mod">
          <ac:chgData name="Glen Jones" userId="e846aaca-4b24-4b13-b0d0-f2308e16b284" providerId="ADAL" clId="{ED47ACC3-9597-4D89-A1DC-43CF280EF274}" dt="2026-05-11T09:55:50.931" v="2931" actId="1076"/>
          <ac:spMkLst>
            <pc:docMk/>
            <pc:sldMk cId="642845844" sldId="409"/>
            <ac:spMk id="17" creationId="{5E41DFE6-A493-AB11-ED76-A003363DEF3B}"/>
          </ac:spMkLst>
        </pc:spChg>
        <pc:picChg chg="mod">
          <ac:chgData name="Glen Jones" userId="e846aaca-4b24-4b13-b0d0-f2308e16b284" providerId="ADAL" clId="{ED47ACC3-9597-4D89-A1DC-43CF280EF274}" dt="2026-05-11T09:54:51.566" v="2911" actId="1076"/>
          <ac:picMkLst>
            <pc:docMk/>
            <pc:sldMk cId="642845844" sldId="409"/>
            <ac:picMk id="6" creationId="{6F3A421C-C0B4-EB32-08B0-DFF79A7CD6B7}"/>
          </ac:picMkLst>
        </pc:picChg>
      </pc:sldChg>
      <pc:sldChg chg="modSp add mod modAnim modNotesTx">
        <pc:chgData name="Glen Jones" userId="e846aaca-4b24-4b13-b0d0-f2308e16b284" providerId="ADAL" clId="{ED47ACC3-9597-4D89-A1DC-43CF280EF274}" dt="2026-06-02T10:45:47.392" v="3273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1T08:51:00.112" v="1752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1T08:50:52.250" v="1741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1T08:50:56.812" v="1748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1T08:50:58.378" v="1750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10:00:20.121" v="3118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1T10:00:13.539" v="3108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1T10:00:16.729" v="3110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1T10:00:20.121" v="3118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add mod">
        <pc:chgData name="Glen Jones" userId="e846aaca-4b24-4b13-b0d0-f2308e16b284" providerId="ADAL" clId="{ED47ACC3-9597-4D89-A1DC-43CF280EF274}" dt="2026-05-11T10:00:34.099" v="3136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1T10:00:34.099" v="3136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1T10:00:26.374" v="3125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1T10:00:28.589" v="3127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1T10:00:31.535" v="3135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10:00:46.029" v="3160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1T10:00:38.629" v="3145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1T10:00:41.069" v="3147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1T10:00:46.029" v="3160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add mod modAnim">
        <pc:chgData name="Glen Jones" userId="e846aaca-4b24-4b13-b0d0-f2308e16b284" providerId="ADAL" clId="{ED47ACC3-9597-4D89-A1DC-43CF280EF274}" dt="2026-05-11T10:01:07.089" v="3195" actId="20577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1T10:01:01.514" v="3183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1T09:25:35.981" v="2356" actId="1076"/>
          <ac:spMkLst>
            <pc:docMk/>
            <pc:sldMk cId="3920872163" sldId="512"/>
            <ac:spMk id="10" creationId="{C01EA397-B6EB-D6A9-DB90-5D96DCF9922C}"/>
          </ac:spMkLst>
        </pc:spChg>
        <pc:spChg chg="mod">
          <ac:chgData name="Glen Jones" userId="e846aaca-4b24-4b13-b0d0-f2308e16b284" providerId="ADAL" clId="{ED47ACC3-9597-4D89-A1DC-43CF280EF274}" dt="2026-05-11T10:00:52.712" v="3170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1T10:00:54.869" v="3172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1T10:00:58.119" v="3182" actId="20577"/>
          <ac:spMkLst>
            <pc:docMk/>
            <pc:sldMk cId="3920872163" sldId="512"/>
            <ac:spMk id="16" creationId="{FA704AE0-C4CA-4BFF-AAE3-51E30C6E2A7A}"/>
          </ac:spMkLst>
        </pc:spChg>
        <pc:spChg chg="mod">
          <ac:chgData name="Glen Jones" userId="e846aaca-4b24-4b13-b0d0-f2308e16b284" providerId="ADAL" clId="{ED47ACC3-9597-4D89-A1DC-43CF280EF274}" dt="2026-05-11T10:01:07.089" v="3195" actId="20577"/>
          <ac:spMkLst>
            <pc:docMk/>
            <pc:sldMk cId="3920872163" sldId="512"/>
            <ac:spMk id="18" creationId="{6C3A071F-1460-7A23-BDFF-8A836B91127C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5-11T08:55:44.952" v="1922" actId="12788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6" creationId="{C47C7702-7C98-6A16-8F2F-79CEC131F81E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27" creationId="{D18E0BDE-0D0B-D775-8763-F601D9AF3B9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1" creationId="{652A0FB8-B2FE-FC1C-DAC5-83F3E985CBF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2" creationId="{D105CAB7-B01E-4EA3-8414-94DD59F4D5D1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6" creationId="{FEF8F356-13FE-1A51-076C-9049F7FD1E0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7" creationId="{19CADC4A-74FD-C97B-9139-0C428CDE34E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1" creationId="{77E87D30-B3D7-848E-67A8-C864380ACBB3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2" creationId="{FA754106-009F-0BD8-7C0C-0D55039BBE13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7" creationId="{696B736A-D430-38BB-B69E-404B37875692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8" creationId="{BBE2EC68-6DE5-7413-7742-00E280CEEB92}"/>
          </ac:spMkLst>
        </pc:spChg>
      </pc:sldChg>
      <pc:sldChg chg="modSp add mod modNotesTx">
        <pc:chgData name="Glen Jones" userId="e846aaca-4b24-4b13-b0d0-f2308e16b284" providerId="ADAL" clId="{ED47ACC3-9597-4D89-A1DC-43CF280EF274}" dt="2026-05-11T09:47:35.152" v="2607" actId="20577"/>
        <pc:sldMkLst>
          <pc:docMk/>
          <pc:sldMk cId="2369250405" sldId="556"/>
        </pc:sldMkLst>
        <pc:spChg chg="mod">
          <ac:chgData name="Glen Jones" userId="e846aaca-4b24-4b13-b0d0-f2308e16b284" providerId="ADAL" clId="{ED47ACC3-9597-4D89-A1DC-43CF280EF274}" dt="2026-05-11T09:47:35.152" v="2607" actId="20577"/>
          <ac:spMkLst>
            <pc:docMk/>
            <pc:sldMk cId="2369250405" sldId="556"/>
            <ac:spMk id="2" creationId="{702E7211-B3C0-8C62-17A1-5F712D739FBA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6-02T10:46:48.807" v="3276" actId="1076"/>
        <pc:sldMkLst>
          <pc:docMk/>
          <pc:sldMk cId="2950287934" sldId="575"/>
        </pc:sldMkLst>
        <pc:spChg chg="mod">
          <ac:chgData name="Glen Jones" userId="e846aaca-4b24-4b13-b0d0-f2308e16b284" providerId="ADAL" clId="{ED47ACC3-9597-4D89-A1DC-43CF280EF274}" dt="2026-05-11T09:50:01.063" v="2755" actId="14100"/>
          <ac:spMkLst>
            <pc:docMk/>
            <pc:sldMk cId="2950287934" sldId="575"/>
            <ac:spMk id="3" creationId="{C82B726A-C28C-B5FD-F99C-D46EFEA46C34}"/>
          </ac:spMkLst>
        </pc:spChg>
        <pc:spChg chg="add mod">
          <ac:chgData name="Glen Jones" userId="e846aaca-4b24-4b13-b0d0-f2308e16b284" providerId="ADAL" clId="{ED47ACC3-9597-4D89-A1DC-43CF280EF274}" dt="2026-05-11T09:49:08.361" v="2682" actId="20577"/>
          <ac:spMkLst>
            <pc:docMk/>
            <pc:sldMk cId="2950287934" sldId="575"/>
            <ac:spMk id="4" creationId="{0BEEF024-1A4F-B245-12DA-12E609017DAB}"/>
          </ac:spMkLst>
        </pc:spChg>
        <pc:spChg chg="del">
          <ac:chgData name="Glen Jones" userId="e846aaca-4b24-4b13-b0d0-f2308e16b284" providerId="ADAL" clId="{ED47ACC3-9597-4D89-A1DC-43CF280EF274}" dt="2026-06-02T10:46:45.457" v="3275" actId="478"/>
          <ac:spMkLst>
            <pc:docMk/>
            <pc:sldMk cId="2950287934" sldId="575"/>
            <ac:spMk id="7" creationId="{5D90E978-96C0-5890-4257-87E1E3856A6A}"/>
          </ac:spMkLst>
        </pc:spChg>
        <pc:spChg chg="mod">
          <ac:chgData name="Glen Jones" userId="e846aaca-4b24-4b13-b0d0-f2308e16b284" providerId="ADAL" clId="{ED47ACC3-9597-4D89-A1DC-43CF280EF274}" dt="2026-05-11T09:49:10.437" v="2684" actId="20577"/>
          <ac:spMkLst>
            <pc:docMk/>
            <pc:sldMk cId="2950287934" sldId="575"/>
            <ac:spMk id="10" creationId="{BBA757F5-B9B6-EE8B-7A2E-C1F6C59CBF77}"/>
          </ac:spMkLst>
        </pc:spChg>
        <pc:spChg chg="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12" creationId="{FE6EC4AB-66AE-1F4B-DCDF-5DAC4DDC26E4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3" creationId="{7D143F33-50A4-CB86-57C0-2F2D7EDEC881}"/>
          </ac:spMkLst>
        </pc:spChg>
        <pc:spChg chg="mod">
          <ac:chgData name="Glen Jones" userId="e846aaca-4b24-4b13-b0d0-f2308e16b284" providerId="ADAL" clId="{ED47ACC3-9597-4D89-A1DC-43CF280EF274}" dt="2026-05-11T09:49:28.183" v="2713" actId="20577"/>
          <ac:spMkLst>
            <pc:docMk/>
            <pc:sldMk cId="2950287934" sldId="575"/>
            <ac:spMk id="14" creationId="{B18E591C-F602-19D6-7FB8-283EB672416F}"/>
          </ac:spMkLst>
        </pc:spChg>
        <pc:spChg chg="add mod">
          <ac:chgData name="Glen Jones" userId="e846aaca-4b24-4b13-b0d0-f2308e16b284" providerId="ADAL" clId="{ED47ACC3-9597-4D89-A1DC-43CF280EF274}" dt="2026-05-11T09:49:18.007" v="2693" actId="20577"/>
          <ac:spMkLst>
            <pc:docMk/>
            <pc:sldMk cId="2950287934" sldId="575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5-11T09:49:13.041" v="2685"/>
          <ac:spMkLst>
            <pc:docMk/>
            <pc:sldMk cId="2950287934" sldId="575"/>
            <ac:spMk id="17" creationId="{E72A283E-8E4B-CD74-7CF7-55787E3F6D49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8" creationId="{B89C2AEE-027F-9B16-8C34-BC920A4FDB81}"/>
          </ac:spMkLst>
        </pc:spChg>
        <pc:spChg chg="mod">
          <ac:chgData name="Glen Jones" userId="e846aaca-4b24-4b13-b0d0-f2308e16b284" providerId="ADAL" clId="{ED47ACC3-9597-4D89-A1DC-43CF280EF274}" dt="2026-05-11T09:49:34.861" v="2724" actId="20577"/>
          <ac:spMkLst>
            <pc:docMk/>
            <pc:sldMk cId="2950287934" sldId="575"/>
            <ac:spMk id="20" creationId="{A594C3D8-B9CE-E4F5-C471-7F9F7A6AAD5A}"/>
          </ac:spMkLst>
        </pc:spChg>
        <pc:spChg chg="add mod">
          <ac:chgData name="Glen Jones" userId="e846aaca-4b24-4b13-b0d0-f2308e16b284" providerId="ADAL" clId="{ED47ACC3-9597-4D89-A1DC-43CF280EF274}" dt="2026-05-11T09:49:21.363" v="2699" actId="20577"/>
          <ac:spMkLst>
            <pc:docMk/>
            <pc:sldMk cId="2950287934" sldId="575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5-11T09:49:13.983" v="2686"/>
          <ac:spMkLst>
            <pc:docMk/>
            <pc:sldMk cId="2950287934" sldId="575"/>
            <ac:spMk id="23" creationId="{C084BAD9-7950-49AD-63BC-F16B175ECB3F}"/>
          </ac:spMkLst>
        </pc:spChg>
        <pc:spChg chg="mod">
          <ac:chgData name="Glen Jones" userId="e846aaca-4b24-4b13-b0d0-f2308e16b284" providerId="ADAL" clId="{ED47ACC3-9597-4D89-A1DC-43CF280EF274}" dt="2026-05-11T09:49:37.721" v="2732" actId="20577"/>
          <ac:spMkLst>
            <pc:docMk/>
            <pc:sldMk cId="2950287934" sldId="575"/>
            <ac:spMk id="26" creationId="{114285F2-0757-716A-9161-6C6DAC26765C}"/>
          </ac:spMkLst>
        </pc:spChg>
        <pc:spChg chg="add mod">
          <ac:chgData name="Glen Jones" userId="e846aaca-4b24-4b13-b0d0-f2308e16b284" providerId="ADAL" clId="{ED47ACC3-9597-4D89-A1DC-43CF280EF274}" dt="2026-06-02T10:46:48.807" v="3276" actId="1076"/>
          <ac:spMkLst>
            <pc:docMk/>
            <pc:sldMk cId="2950287934" sldId="575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5-11T09:49:14.858" v="2687"/>
          <ac:spMkLst>
            <pc:docMk/>
            <pc:sldMk cId="2950287934" sldId="575"/>
            <ac:spMk id="29" creationId="{9EF4D264-EFA9-6259-08A6-C852D38F2CAD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30" creationId="{80F87538-584E-A44F-55DB-664279FB25D7}"/>
          </ac:spMkLst>
        </pc:spChg>
        <pc:spChg chg="add 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31" creationId="{F4624FD7-F571-BA76-B3C3-B7C8CA95E1CA}"/>
          </ac:spMkLst>
        </pc:spChg>
        <pc:spChg chg="mod">
          <ac:chgData name="Glen Jones" userId="e846aaca-4b24-4b13-b0d0-f2308e16b284" providerId="ADAL" clId="{ED47ACC3-9597-4D89-A1DC-43CF280EF274}" dt="2026-05-11T09:49:42.971" v="2742" actId="20577"/>
          <ac:spMkLst>
            <pc:docMk/>
            <pc:sldMk cId="2950287934" sldId="575"/>
            <ac:spMk id="32" creationId="{24E78FA5-2A3B-D8F5-BE02-C760BE9E0AF6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3" creationId="{A4F1F888-D2BF-A8F3-BBDD-73E5645E93F3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4" creationId="{0A3CDE4B-AC8C-FCC6-BE13-1EF4A75AE4AB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5" creationId="{B1343073-D37E-6F61-70B7-9DC7753CB914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6" creationId="{61695371-823F-137C-D9A6-91F33315F2C0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7" creationId="{50BF5645-E02D-074E-014F-0254178DFA74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8" creationId="{986F6491-E8A7-647C-491E-2B2E857AF50C}"/>
          </ac:spMkLst>
        </pc:spChg>
        <pc:picChg chg="mod">
          <ac:chgData name="Glen Jones" userId="e846aaca-4b24-4b13-b0d0-f2308e16b284" providerId="ADAL" clId="{ED47ACC3-9597-4D89-A1DC-43CF280EF274}" dt="2026-05-11T08:22:38.836" v="937" actId="732"/>
          <ac:picMkLst>
            <pc:docMk/>
            <pc:sldMk cId="2950287934" sldId="575"/>
            <ac:picMk id="9" creationId="{56DBE9DA-B630-B682-3F4E-B2D2E6FD19EA}"/>
          </ac:picMkLst>
        </pc:picChg>
      </pc:sldChg>
      <pc:sldChg chg="modSp add mod ord addAnim delAnim modAnim">
        <pc:chgData name="Glen Jones" userId="e846aaca-4b24-4b13-b0d0-f2308e16b284" providerId="ADAL" clId="{ED47ACC3-9597-4D89-A1DC-43CF280EF274}" dt="2026-06-02T10:47:37.826" v="3281"/>
        <pc:sldMkLst>
          <pc:docMk/>
          <pc:sldMk cId="101718418" sldId="576"/>
        </pc:sldMkLst>
        <pc:spChg chg="mod">
          <ac:chgData name="Glen Jones" userId="e846aaca-4b24-4b13-b0d0-f2308e16b284" providerId="ADAL" clId="{ED47ACC3-9597-4D89-A1DC-43CF280EF274}" dt="2026-05-11T09:53:52.600" v="2851" actId="15"/>
          <ac:spMkLst>
            <pc:docMk/>
            <pc:sldMk cId="101718418" sldId="576"/>
            <ac:spMk id="2" creationId="{50279285-F9F4-438E-E35B-6815374067A8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10:01:25.909" v="3215" actId="20577"/>
        <pc:sldMkLst>
          <pc:docMk/>
          <pc:sldMk cId="2263116275" sldId="577"/>
        </pc:sldMkLst>
        <pc:spChg chg="mod">
          <ac:chgData name="Glen Jones" userId="e846aaca-4b24-4b13-b0d0-f2308e16b284" providerId="ADAL" clId="{ED47ACC3-9597-4D89-A1DC-43CF280EF274}" dt="2026-05-11T10:01:15.989" v="3203" actId="20577"/>
          <ac:spMkLst>
            <pc:docMk/>
            <pc:sldMk cId="2263116275" sldId="577"/>
            <ac:spMk id="3" creationId="{4FBC4761-AD3A-CAF8-E178-56377EF3FE9B}"/>
          </ac:spMkLst>
        </pc:spChg>
        <pc:spChg chg="mod">
          <ac:chgData name="Glen Jones" userId="e846aaca-4b24-4b13-b0d0-f2308e16b284" providerId="ADAL" clId="{ED47ACC3-9597-4D89-A1DC-43CF280EF274}" dt="2026-05-11T10:01:18.429" v="3205" actId="20577"/>
          <ac:spMkLst>
            <pc:docMk/>
            <pc:sldMk cId="2263116275" sldId="577"/>
            <ac:spMk id="4" creationId="{309BFDFA-B468-EBD7-CA33-7CA2D6E6FDA4}"/>
          </ac:spMkLst>
        </pc:spChg>
        <pc:spChg chg="mod">
          <ac:chgData name="Glen Jones" userId="e846aaca-4b24-4b13-b0d0-f2308e16b284" providerId="ADAL" clId="{ED47ACC3-9597-4D89-A1DC-43CF280EF274}" dt="2026-05-11T10:01:25.909" v="3215" actId="20577"/>
          <ac:spMkLst>
            <pc:docMk/>
            <pc:sldMk cId="2263116275" sldId="577"/>
            <ac:spMk id="9" creationId="{AC6961DF-9F79-0BF3-C078-6227E2CC6EB6}"/>
          </ac:spMkLst>
        </pc:spChg>
      </pc:sldChg>
      <pc:sldChg chg="modSp add mod modAnim">
        <pc:chgData name="Glen Jones" userId="e846aaca-4b24-4b13-b0d0-f2308e16b284" providerId="ADAL" clId="{ED47ACC3-9597-4D89-A1DC-43CF280EF274}" dt="2026-05-11T10:01:39.661" v="3236" actId="1076"/>
        <pc:sldMkLst>
          <pc:docMk/>
          <pc:sldMk cId="3827311575" sldId="578"/>
        </pc:sldMkLst>
        <pc:spChg chg="mod">
          <ac:chgData name="Glen Jones" userId="e846aaca-4b24-4b13-b0d0-f2308e16b284" providerId="ADAL" clId="{ED47ACC3-9597-4D89-A1DC-43CF280EF274}" dt="2026-05-11T10:01:39.661" v="3236" actId="1076"/>
          <ac:spMkLst>
            <pc:docMk/>
            <pc:sldMk cId="3827311575" sldId="578"/>
            <ac:spMk id="2" creationId="{3CEF0AD4-B50D-BD5C-4225-0FA69D30CB83}"/>
          </ac:spMkLst>
        </pc:spChg>
        <pc:spChg chg="mod">
          <ac:chgData name="Glen Jones" userId="e846aaca-4b24-4b13-b0d0-f2308e16b284" providerId="ADAL" clId="{ED47ACC3-9597-4D89-A1DC-43CF280EF274}" dt="2026-05-11T10:01:31.493" v="3224" actId="20577"/>
          <ac:spMkLst>
            <pc:docMk/>
            <pc:sldMk cId="3827311575" sldId="578"/>
            <ac:spMk id="13" creationId="{C3AEDACD-CF51-0337-9F5A-DC70F32CB5DA}"/>
          </ac:spMkLst>
        </pc:spChg>
        <pc:spChg chg="mod">
          <ac:chgData name="Glen Jones" userId="e846aaca-4b24-4b13-b0d0-f2308e16b284" providerId="ADAL" clId="{ED47ACC3-9597-4D89-A1DC-43CF280EF274}" dt="2026-05-11T10:01:33.660" v="3226" actId="20577"/>
          <ac:spMkLst>
            <pc:docMk/>
            <pc:sldMk cId="3827311575" sldId="578"/>
            <ac:spMk id="14" creationId="{F532E2CC-CE5A-5FA9-35A1-7EE522B87839}"/>
          </ac:spMkLst>
        </pc:spChg>
        <pc:spChg chg="mod">
          <ac:chgData name="Glen Jones" userId="e846aaca-4b24-4b13-b0d0-f2308e16b284" providerId="ADAL" clId="{ED47ACC3-9597-4D89-A1DC-43CF280EF274}" dt="2026-05-11T10:01:36.688" v="3235" actId="20577"/>
          <ac:spMkLst>
            <pc:docMk/>
            <pc:sldMk cId="3827311575" sldId="578"/>
            <ac:spMk id="16" creationId="{A7E80E9C-D55D-20F7-C901-61DB9E2B62AB}"/>
          </ac:spMkLst>
        </pc:spChg>
        <pc:spChg chg="mod">
          <ac:chgData name="Glen Jones" userId="e846aaca-4b24-4b13-b0d0-f2308e16b284" providerId="ADAL" clId="{ED47ACC3-9597-4D89-A1DC-43CF280EF274}" dt="2026-05-11T08:48:01.982" v="1733" actId="1076"/>
          <ac:spMkLst>
            <pc:docMk/>
            <pc:sldMk cId="3827311575" sldId="578"/>
            <ac:spMk id="18" creationId="{A4DE23F6-9C8C-5428-90DF-D3C9766FDC82}"/>
          </ac:spMkLst>
        </pc:spChg>
      </pc:sldChg>
      <pc:sldChg chg="modSp add mod modAnim">
        <pc:chgData name="Glen Jones" userId="e846aaca-4b24-4b13-b0d0-f2308e16b284" providerId="ADAL" clId="{ED47ACC3-9597-4D89-A1DC-43CF280EF274}" dt="2026-05-11T09:46:18.192" v="2581" actId="207"/>
        <pc:sldMkLst>
          <pc:docMk/>
          <pc:sldMk cId="1243144625" sldId="588"/>
        </pc:sldMkLst>
        <pc:spChg chg="mod">
          <ac:chgData name="Glen Jones" userId="e846aaca-4b24-4b13-b0d0-f2308e16b284" providerId="ADAL" clId="{ED47ACC3-9597-4D89-A1DC-43CF280EF274}" dt="2026-05-11T09:45:24.633" v="2561" actId="1076"/>
          <ac:spMkLst>
            <pc:docMk/>
            <pc:sldMk cId="1243144625" sldId="588"/>
            <ac:spMk id="2" creationId="{3FD858CB-5BF2-7207-565A-12ABF7FC81C5}"/>
          </ac:spMkLst>
        </pc:spChg>
        <pc:spChg chg="mod">
          <ac:chgData name="Glen Jones" userId="e846aaca-4b24-4b13-b0d0-f2308e16b284" providerId="ADAL" clId="{ED47ACC3-9597-4D89-A1DC-43CF280EF274}" dt="2026-05-11T09:45:37.019" v="2565" actId="27636"/>
          <ac:spMkLst>
            <pc:docMk/>
            <pc:sldMk cId="1243144625" sldId="588"/>
            <ac:spMk id="6" creationId="{B868A1B7-2B1C-35D7-46F1-A1FFB1DB6B19}"/>
          </ac:spMkLst>
        </pc:spChg>
        <pc:graphicFrameChg chg="mod modGraphic">
          <ac:chgData name="Glen Jones" userId="e846aaca-4b24-4b13-b0d0-f2308e16b284" providerId="ADAL" clId="{ED47ACC3-9597-4D89-A1DC-43CF280EF274}" dt="2026-05-11T09:46:18.192" v="2581" actId="207"/>
          <ac:graphicFrameMkLst>
            <pc:docMk/>
            <pc:sldMk cId="1243144625" sldId="588"/>
            <ac:graphicFrameMk id="4" creationId="{F810A71A-F3F9-E960-4860-C4DE1C34CE11}"/>
          </ac:graphicFrameMkLst>
        </pc:graphicFrameChg>
      </pc:sldChg>
      <pc:sldChg chg="modSp add mod ord modAnim">
        <pc:chgData name="Glen Jones" userId="e846aaca-4b24-4b13-b0d0-f2308e16b284" providerId="ADAL" clId="{ED47ACC3-9597-4D89-A1DC-43CF280EF274}" dt="2026-05-11T09:46:43.695" v="2591"/>
        <pc:sldMkLst>
          <pc:docMk/>
          <pc:sldMk cId="507730918" sldId="590"/>
        </pc:sldMkLst>
        <pc:graphicFrameChg chg="mod modGraphic">
          <ac:chgData name="Glen Jones" userId="e846aaca-4b24-4b13-b0d0-f2308e16b284" providerId="ADAL" clId="{ED47ACC3-9597-4D89-A1DC-43CF280EF274}" dt="2026-05-11T09:46:40.311" v="2589" actId="20577"/>
          <ac:graphicFrameMkLst>
            <pc:docMk/>
            <pc:sldMk cId="507730918" sldId="590"/>
            <ac:graphicFrameMk id="4" creationId="{C3F6447F-CEFB-39D7-953B-5E67BBEDEC33}"/>
          </ac:graphicFrameMkLst>
        </pc:graphicFrameChg>
      </pc:sldChg>
      <pc:sldChg chg="add">
        <pc:chgData name="Glen Jones" userId="e846aaca-4b24-4b13-b0d0-f2308e16b284" providerId="ADAL" clId="{ED47ACC3-9597-4D89-A1DC-43CF280EF274}" dt="2026-05-11T09:46:29.354" v="2587" actId="2890"/>
        <pc:sldMkLst>
          <pc:docMk/>
          <pc:sldMk cId="3609373226" sldId="591"/>
        </pc:sldMkLst>
      </pc:sldChg>
      <pc:sldChg chg="modSp add">
        <pc:chgData name="Glen Jones" userId="e846aaca-4b24-4b13-b0d0-f2308e16b284" providerId="ADAL" clId="{ED47ACC3-9597-4D89-A1DC-43CF280EF274}" dt="2026-05-11T09:46:50.957" v="2593"/>
        <pc:sldMkLst>
          <pc:docMk/>
          <pc:sldMk cId="2561898963" sldId="592"/>
        </pc:sldMkLst>
        <pc:graphicFrameChg chg="mod">
          <ac:chgData name="Glen Jones" userId="e846aaca-4b24-4b13-b0d0-f2308e16b284" providerId="ADAL" clId="{ED47ACC3-9597-4D89-A1DC-43CF280EF274}" dt="2026-05-11T09:46:50.957" v="2593"/>
          <ac:graphicFrameMkLst>
            <pc:docMk/>
            <pc:sldMk cId="2561898963" sldId="592"/>
            <ac:graphicFrameMk id="4" creationId="{A9D89507-6A2E-93BB-17EE-7151863C7AC7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9:46:59.722" v="2596" actId="20577"/>
        <pc:sldMkLst>
          <pc:docMk/>
          <pc:sldMk cId="1604520151" sldId="593"/>
        </pc:sldMkLst>
        <pc:graphicFrameChg chg="mod modGraphic">
          <ac:chgData name="Glen Jones" userId="e846aaca-4b24-4b13-b0d0-f2308e16b284" providerId="ADAL" clId="{ED47ACC3-9597-4D89-A1DC-43CF280EF274}" dt="2026-05-11T09:46:59.722" v="2596" actId="20577"/>
          <ac:graphicFrameMkLst>
            <pc:docMk/>
            <pc:sldMk cId="1604520151" sldId="593"/>
            <ac:graphicFrameMk id="4" creationId="{6A0F6053-3323-B0A1-D583-4FC6D0855D7E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9:47:07.442" v="2599" actId="20577"/>
        <pc:sldMkLst>
          <pc:docMk/>
          <pc:sldMk cId="3371839292" sldId="594"/>
        </pc:sldMkLst>
        <pc:graphicFrameChg chg="mod modGraphic">
          <ac:chgData name="Glen Jones" userId="e846aaca-4b24-4b13-b0d0-f2308e16b284" providerId="ADAL" clId="{ED47ACC3-9597-4D89-A1DC-43CF280EF274}" dt="2026-05-11T09:47:07.442" v="2599" actId="20577"/>
          <ac:graphicFrameMkLst>
            <pc:docMk/>
            <pc:sldMk cId="3371839292" sldId="594"/>
            <ac:graphicFrameMk id="4" creationId="{408789FE-C375-09F5-D8BA-A526C83936B1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1T09:47:17.541" v="2601"/>
        <pc:sldMkLst>
          <pc:docMk/>
          <pc:sldMk cId="3902611139" sldId="595"/>
        </pc:sldMkLst>
        <pc:graphicFrameChg chg="mod">
          <ac:chgData name="Glen Jones" userId="e846aaca-4b24-4b13-b0d0-f2308e16b284" providerId="ADAL" clId="{ED47ACC3-9597-4D89-A1DC-43CF280EF274}" dt="2026-05-11T09:47:17.541" v="2601"/>
          <ac:graphicFrameMkLst>
            <pc:docMk/>
            <pc:sldMk cId="3902611139" sldId="595"/>
            <ac:graphicFrameMk id="4" creationId="{927D5C8C-3911-5E91-9FF2-EC5751ED2AE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9:47:25.631" v="2604" actId="20577"/>
        <pc:sldMkLst>
          <pc:docMk/>
          <pc:sldMk cId="225305247" sldId="596"/>
        </pc:sldMkLst>
        <pc:graphicFrameChg chg="mod modGraphic">
          <ac:chgData name="Glen Jones" userId="e846aaca-4b24-4b13-b0d0-f2308e16b284" providerId="ADAL" clId="{ED47ACC3-9597-4D89-A1DC-43CF280EF274}" dt="2026-05-11T09:47:25.631" v="2604" actId="20577"/>
          <ac:graphicFrameMkLst>
            <pc:docMk/>
            <pc:sldMk cId="225305247" sldId="596"/>
            <ac:graphicFrameMk id="4" creationId="{8F183017-DF79-9DF7-53BE-4E2F9B668C0E}"/>
          </ac:graphicFrameMkLst>
        </pc:graphicFrameChg>
      </pc:sldChg>
      <pc:sldChg chg="addSp modSp add mod modAnim">
        <pc:chgData name="Glen Jones" userId="e846aaca-4b24-4b13-b0d0-f2308e16b284" providerId="ADAL" clId="{ED47ACC3-9597-4D89-A1DC-43CF280EF274}" dt="2026-05-11T10:04:45.518" v="3268" actId="20577"/>
        <pc:sldMkLst>
          <pc:docMk/>
          <pc:sldMk cId="892641766" sldId="597"/>
        </pc:sldMkLst>
        <pc:spChg chg="mod">
          <ac:chgData name="Glen Jones" userId="e846aaca-4b24-4b13-b0d0-f2308e16b284" providerId="ADAL" clId="{ED47ACC3-9597-4D89-A1DC-43CF280EF274}" dt="2026-05-11T09:57:01.750" v="2986" actId="1076"/>
          <ac:spMkLst>
            <pc:docMk/>
            <pc:sldMk cId="892641766" sldId="597"/>
            <ac:spMk id="2" creationId="{86167B81-FFD7-EA67-C025-05D2ECFC6CD1}"/>
          </ac:spMkLst>
        </pc:spChg>
        <pc:spChg chg="mod">
          <ac:chgData name="Glen Jones" userId="e846aaca-4b24-4b13-b0d0-f2308e16b284" providerId="ADAL" clId="{ED47ACC3-9597-4D89-A1DC-43CF280EF274}" dt="2026-05-11T09:56:58.822" v="2985" actId="6549"/>
          <ac:spMkLst>
            <pc:docMk/>
            <pc:sldMk cId="892641766" sldId="597"/>
            <ac:spMk id="3" creationId="{9935036D-5FF5-9632-94C9-C5BE00443F46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5" creationId="{EA3A8B28-B1AB-A06D-A17F-454659B5AC8C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7" creationId="{E04891EA-21D2-59BB-604E-FCDA7B545CCB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8" creationId="{C6847953-D893-14C9-258B-186CA7D7D0DE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9" creationId="{2619B30C-0866-9A9B-3DC4-3D102C39392C}"/>
          </ac:spMkLst>
        </pc:spChg>
        <pc:spChg chg="add mod">
          <ac:chgData name="Glen Jones" userId="e846aaca-4b24-4b13-b0d0-f2308e16b284" providerId="ADAL" clId="{ED47ACC3-9597-4D89-A1DC-43CF280EF274}" dt="2026-05-11T09:57:23.830" v="2993" actId="1076"/>
          <ac:spMkLst>
            <pc:docMk/>
            <pc:sldMk cId="892641766" sldId="597"/>
            <ac:spMk id="10" creationId="{5F11361D-FDF1-E347-4982-BE679B5DB313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1" creationId="{9E9F4E9E-C713-BA63-995C-33436456F938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2" creationId="{A14629EF-CD5F-56F1-2D0D-CCC383D89F10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3" creationId="{103A88BA-517C-39D5-9292-FEE2641099A8}"/>
          </ac:spMkLst>
        </pc:spChg>
        <pc:spChg chg="add mod">
          <ac:chgData name="Glen Jones" userId="e846aaca-4b24-4b13-b0d0-f2308e16b284" providerId="ADAL" clId="{ED47ACC3-9597-4D89-A1DC-43CF280EF274}" dt="2026-05-11T09:57:21.254" v="2992" actId="1076"/>
          <ac:spMkLst>
            <pc:docMk/>
            <pc:sldMk cId="892641766" sldId="597"/>
            <ac:spMk id="14" creationId="{ACA0FDD5-1BB4-ADBF-A569-2A4B6A8C72E3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5" creationId="{A16A73A6-B482-2BD3-F61C-1BF962081711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6" creationId="{1C077452-C2DF-DC8B-C083-4B6F07C34DE3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7" creationId="{8F4FA268-7E1C-20AC-6EE1-0E74A5C5010A}"/>
          </ac:spMkLst>
        </pc:spChg>
        <pc:spChg chg="add mod">
          <ac:chgData name="Glen Jones" userId="e846aaca-4b24-4b13-b0d0-f2308e16b284" providerId="ADAL" clId="{ED47ACC3-9597-4D89-A1DC-43CF280EF274}" dt="2026-05-11T10:04:45.518" v="3268" actId="20577"/>
          <ac:spMkLst>
            <pc:docMk/>
            <pc:sldMk cId="892641766" sldId="597"/>
            <ac:spMk id="18" creationId="{56FEA2F6-7049-F2E3-6115-6A0CD0239DD6}"/>
          </ac:spMkLst>
        </pc:spChg>
        <pc:picChg chg="mod">
          <ac:chgData name="Glen Jones" userId="e846aaca-4b24-4b13-b0d0-f2308e16b284" providerId="ADAL" clId="{ED47ACC3-9597-4D89-A1DC-43CF280EF274}" dt="2026-05-11T09:57:11.740" v="2990" actId="1076"/>
          <ac:picMkLst>
            <pc:docMk/>
            <pc:sldMk cId="892641766" sldId="597"/>
            <ac:picMk id="6" creationId="{9DE6E355-A70B-F790-0940-19F464F9C8E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5C51B-A6DA-B616-2D64-F3B63999B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8DA974-D67E-E2A0-CC9E-286CCDF055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9515BD-444D-5026-F2C8-8441FC1230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625BB-0B3A-32C8-695D-81796F0263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3354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83AD5-EABC-5D98-1CB4-077B539C3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BAE90-4494-A207-EF94-D6F5B67408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3E81D4-E0D0-D7B3-3AA0-4183BA8709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071-605E-F269-36FC-6D76CEEA30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8609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Most ‑or words are not NC statutory spellings, but are high‑frequency vocabulary.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Romans used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small stones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to count and calculate on counting boards.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1E68C-4EDC-4F50-CFBA-F1C2CBC33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6A1F9E-7F61-5EAF-9DD2-31835809A3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FEE34E-56E8-24F2-F4AB-95F64B47C4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Romans used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small stones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to count and calculate on counting boards.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47FCFA-2E8B-4738-6DB0-DCEA84324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59380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dir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+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ect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+ or → director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“the person who guides or leads”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inspector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someone whose job is to look closely and check things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dental = </a:t>
            </a:r>
            <a:r>
              <a:rPr lang="en-GB" dirty="0" err="1"/>
              <a:t>dent+al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63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has the E from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solvE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been dropped?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in a silent E + suffix starts with a vowel =&gt; Drop the 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24CF2-84D1-01F7-AAA4-7BF15E2F7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39C150-9F58-978E-0AB9-03EAB85F79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4FF748-E6C4-D5B7-4D05-7513DBD7DF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9518A6-7B50-FC2C-AC38-EAE3EE18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0872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3359F-A88E-F4CF-B559-0E0B64371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530441-121A-30D6-9411-BF68508DAB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0DF669-81C5-C7F5-3344-7FF9F4B1F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0B7834-AEBC-0490-C190-41B97E5022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11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E12DF-8AED-0042-A1F7-25E1AFA7A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C31BCD-F48D-FA84-D059-61C74873A2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658D5F-2145-5CFB-C64C-DF8DE9F74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B8D41A-1FF7-6E6A-ED01-9BB2BF27E6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0361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5B647-AA23-E6A7-18E4-A27A223D5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5F0D39-82AE-C828-BD60-A94A4408D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15B685-A411-80EE-D86E-2BA531BBC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28E6E-7A40-B5EA-E034-CCC87F1693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8537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75AD3-D2A1-DE4A-1D73-E37DEAF8C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D50B63-2894-A65C-C04F-3672AFB73A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C1AC47-66BE-7CBE-594C-C2AAAA74B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4FB77-AF11-49A3-26DF-FA5D8D0BF7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355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235D0-1F5F-BA35-CE70-2881D4724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F5D0F0-DD19-ED65-6364-406555E8FE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55C6AE-EE77-A87A-1770-13455A4E78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35FE1D-BADF-8565-D578-74B610A37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3451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122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64D7F-6C34-F9A9-C208-03F461E20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DB88F56-E5D8-8540-A3B8-BC834C58B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8789FE-C375-09F5-D8BA-A526C83936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389994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8D13822-2D54-27A6-E0B4-5DCCC49CAAF0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942EFD-2DBF-F01D-3C36-DCA14E9D2B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39678A0-898E-94C9-C597-D20D7A257D65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3718392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40A03-A09C-18E2-BA1A-5DCBB84CE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2695293-1F53-C0F1-3E83-13A9ABDE1A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7D5C8C-3911-5E91-9FF2-EC5751ED2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860423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4E2F213-B502-0614-FBA4-51CCE1D51EC2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8D6B02E-93CD-BDED-45D1-8FA1B57D2F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72B9ABC-76A7-2D74-0F50-D6C5069EEB45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9026111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5D830-743C-7FB2-A3D8-0FC9C854A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D952741-F54D-B639-6904-D0B7EEE82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F183017-DF79-9DF7-53BE-4E2F9B668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299976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31BFEFF-0754-0F3C-BA09-1F546FCC35DF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34EDFFC-51BA-2F01-3F0B-BC06CE61E5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7E9019F-EC9C-4D0C-5E04-CC300FBC0603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253052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lighthouse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lytehowse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92504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659286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‑or comes from Latin (‑or),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‑or usually turns a verb into a noun. (Like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ure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–age.)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means the person (or thing) that does the action.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6DBE9DA-B630-B682-3F4E-B2D2E6FD1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5286644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210147" y="174039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act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54CAA0-0DE3-10D7-ACD4-AB0F12E79865}"/>
              </a:ext>
            </a:extLst>
          </p:cNvPr>
          <p:cNvSpPr/>
          <p:nvPr/>
        </p:nvSpPr>
        <p:spPr>
          <a:xfrm>
            <a:off x="4505147" y="174039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C3FC2A5-9BDF-31D7-F78B-DDC72A5E2924}"/>
              </a:ext>
            </a:extLst>
          </p:cNvPr>
          <p:cNvSpPr/>
          <p:nvPr/>
        </p:nvSpPr>
        <p:spPr>
          <a:xfrm>
            <a:off x="1210144" y="906492"/>
            <a:ext cx="3224053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BA757F5-B9B6-EE8B-7A2E-C1F6C59CBF77}"/>
              </a:ext>
            </a:extLst>
          </p:cNvPr>
          <p:cNvSpPr/>
          <p:nvPr/>
        </p:nvSpPr>
        <p:spPr>
          <a:xfrm>
            <a:off x="5174568" y="1740394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FE6EC4AB-66AE-1F4B-DCDF-5DAC4DDC26E4}"/>
              </a:ext>
            </a:extLst>
          </p:cNvPr>
          <p:cNvSpPr/>
          <p:nvPr/>
        </p:nvSpPr>
        <p:spPr>
          <a:xfrm>
            <a:off x="5174568" y="906492"/>
            <a:ext cx="1671136" cy="6544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6985444" y="1724730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7804233" y="173108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actor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210147" y="2421639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visit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8A9E729-97EF-3D17-2E6D-C1EE3FCE36CE}"/>
              </a:ext>
            </a:extLst>
          </p:cNvPr>
          <p:cNvSpPr/>
          <p:nvPr/>
        </p:nvSpPr>
        <p:spPr>
          <a:xfrm>
            <a:off x="4505147" y="242164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72A283E-8E4B-CD74-7CF7-55787E3F6D49}"/>
              </a:ext>
            </a:extLst>
          </p:cNvPr>
          <p:cNvSpPr/>
          <p:nvPr/>
        </p:nvSpPr>
        <p:spPr>
          <a:xfrm>
            <a:off x="5174568" y="2419725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6985442" y="2404061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7804233" y="241041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7804233" y="2419725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visitor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210147" y="310288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invent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785064E-58D5-B197-BF2E-032683F097A2}"/>
              </a:ext>
            </a:extLst>
          </p:cNvPr>
          <p:cNvSpPr/>
          <p:nvPr/>
        </p:nvSpPr>
        <p:spPr>
          <a:xfrm>
            <a:off x="4505147" y="310288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084BAD9-7950-49AD-63BC-F16B175ECB3F}"/>
              </a:ext>
            </a:extLst>
          </p:cNvPr>
          <p:cNvSpPr/>
          <p:nvPr/>
        </p:nvSpPr>
        <p:spPr>
          <a:xfrm>
            <a:off x="5174568" y="3087180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6985441" y="3071516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7804233" y="307787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7804233" y="3087179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inventor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210143" y="3787541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calculate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89916BC-3E1A-52D6-5850-85DFAB4F5576}"/>
              </a:ext>
            </a:extLst>
          </p:cNvPr>
          <p:cNvSpPr/>
          <p:nvPr/>
        </p:nvSpPr>
        <p:spPr>
          <a:xfrm>
            <a:off x="4505147" y="378413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EF4D264-EFA9-6259-08A6-C852D38F2CAD}"/>
              </a:ext>
            </a:extLst>
          </p:cNvPr>
          <p:cNvSpPr/>
          <p:nvPr/>
        </p:nvSpPr>
        <p:spPr>
          <a:xfrm>
            <a:off x="5174568" y="3779927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6985441" y="3764263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7804233" y="3770619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7804233" y="377992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calculator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210147" y="4465375"/>
            <a:ext cx="3224053" cy="120539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verb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A3CDE4B-AC8C-FCC6-BE13-1EF4A75AE4AB}"/>
              </a:ext>
            </a:extLst>
          </p:cNvPr>
          <p:cNvSpPr/>
          <p:nvPr/>
        </p:nvSpPr>
        <p:spPr>
          <a:xfrm>
            <a:off x="4505147" y="4465374"/>
            <a:ext cx="529685" cy="12122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1343073-D37E-6F61-70B7-9DC7753CB914}"/>
              </a:ext>
            </a:extLst>
          </p:cNvPr>
          <p:cNvSpPr/>
          <p:nvPr/>
        </p:nvSpPr>
        <p:spPr>
          <a:xfrm>
            <a:off x="5174568" y="4449450"/>
            <a:ext cx="1671136" cy="120539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6985441" y="4433784"/>
            <a:ext cx="609354" cy="12122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7804233" y="4440142"/>
            <a:ext cx="3612705" cy="120539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7804233" y="4449449"/>
            <a:ext cx="3612705" cy="1205394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noun – the doer</a:t>
            </a:r>
            <a:endParaRPr lang="en-GB" sz="36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79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DC8D1-468A-143A-E0CB-A9C3983DF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067B14F-5B76-CAFA-5432-9143A889D2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17620-190B-B94B-3D2B-CE2F98F02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279285-F9F4-438E-E35B-6815374067A8}"/>
              </a:ext>
            </a:extLst>
          </p:cNvPr>
          <p:cNvSpPr txBox="1"/>
          <p:nvPr/>
        </p:nvSpPr>
        <p:spPr>
          <a:xfrm>
            <a:off x="3302684" y="1012957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English has two “doer” suffixes: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‑er → mostly Germanic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runner, teacher, baker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‑or → mostly Latin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actor, inventor, operator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means the spelling tells you where the word came from!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it sounds a bit posh or technical, it’s often ‑or.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08F815-D18C-C878-E847-FC21ECD09F01}"/>
              </a:ext>
            </a:extLst>
          </p:cNvPr>
          <p:cNvSpPr txBox="1"/>
          <p:nvPr/>
        </p:nvSpPr>
        <p:spPr>
          <a:xfrm>
            <a:off x="14495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72F61EA4-B768-8CC4-8943-3DA68FC5B2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1ACBCED-8DFE-75C9-C1F7-E529E00942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84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actor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863119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420236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926095" y="423675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56558" y="426255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863119" y="5064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act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993671" y="409631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actor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420237" y="50649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calculator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4357122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calcu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2887559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4357122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small stone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424672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calculator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9492391" y="4261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6403961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9500360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13" y="869449"/>
            <a:ext cx="3625013" cy="338208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EC85A77-FF90-3AC0-07FE-9D80A2F45166}"/>
              </a:ext>
            </a:extLst>
          </p:cNvPr>
          <p:cNvSpPr txBox="1">
            <a:spLocks/>
          </p:cNvSpPr>
          <p:nvPr/>
        </p:nvSpPr>
        <p:spPr>
          <a:xfrm>
            <a:off x="6881965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3A0DD47-CD6F-9FC7-901B-E0DDDE35B75B}"/>
              </a:ext>
            </a:extLst>
          </p:cNvPr>
          <p:cNvSpPr txBox="1">
            <a:spLocks/>
          </p:cNvSpPr>
          <p:nvPr/>
        </p:nvSpPr>
        <p:spPr>
          <a:xfrm>
            <a:off x="6881965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 out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8357F4CC-858A-B86E-FE8A-EAC8B9C63BC5}"/>
              </a:ext>
            </a:extLst>
          </p:cNvPr>
          <p:cNvSpPr/>
          <p:nvPr/>
        </p:nvSpPr>
        <p:spPr>
          <a:xfrm>
            <a:off x="8928804" y="43989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5" grpId="0" animBg="1"/>
      <p:bldP spid="7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D7367-556D-55D1-0EBE-D70E261F1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F56868-74D1-41B5-1582-C64AA445C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5036D-5FF5-9632-94C9-C5BE00443F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167B81-FFD7-EA67-C025-05D2ECFC6CD1}"/>
              </a:ext>
            </a:extLst>
          </p:cNvPr>
          <p:cNvSpPr txBox="1"/>
          <p:nvPr/>
        </p:nvSpPr>
        <p:spPr>
          <a:xfrm>
            <a:off x="2951342" y="20182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calculator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847953-D893-14C9-258B-186CA7D7D0DE}"/>
              </a:ext>
            </a:extLst>
          </p:cNvPr>
          <p:cNvSpPr txBox="1">
            <a:spLocks/>
          </p:cNvSpPr>
          <p:nvPr/>
        </p:nvSpPr>
        <p:spPr>
          <a:xfrm>
            <a:off x="4465406" y="1733182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calcu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E9F4E9E-C713-BA63-995C-33436456F938}"/>
              </a:ext>
            </a:extLst>
          </p:cNvPr>
          <p:cNvSpPr/>
          <p:nvPr/>
        </p:nvSpPr>
        <p:spPr>
          <a:xfrm>
            <a:off x="2995843" y="1834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14629EF-CD5F-56F1-2D0D-CCC383D89F10}"/>
              </a:ext>
            </a:extLst>
          </p:cNvPr>
          <p:cNvSpPr txBox="1">
            <a:spLocks/>
          </p:cNvSpPr>
          <p:nvPr/>
        </p:nvSpPr>
        <p:spPr>
          <a:xfrm>
            <a:off x="4465406" y="27017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small stone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03A88BA-517C-39D5-9292-FEE2641099A8}"/>
              </a:ext>
            </a:extLst>
          </p:cNvPr>
          <p:cNvSpPr txBox="1">
            <a:spLocks/>
          </p:cNvSpPr>
          <p:nvPr/>
        </p:nvSpPr>
        <p:spPr>
          <a:xfrm>
            <a:off x="532956" y="16681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calculator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16A73A6-B482-2BD3-F61C-1BF962081711}"/>
              </a:ext>
            </a:extLst>
          </p:cNvPr>
          <p:cNvSpPr txBox="1">
            <a:spLocks/>
          </p:cNvSpPr>
          <p:nvPr/>
        </p:nvSpPr>
        <p:spPr>
          <a:xfrm>
            <a:off x="9600675" y="17427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1C077452-C2DF-DC8B-C083-4B6F07C34DE3}"/>
              </a:ext>
            </a:extLst>
          </p:cNvPr>
          <p:cNvSpPr/>
          <p:nvPr/>
        </p:nvSpPr>
        <p:spPr>
          <a:xfrm>
            <a:off x="6512245" y="187361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F4FA268-7E1C-20AC-6EE1-0E74A5C5010A}"/>
              </a:ext>
            </a:extLst>
          </p:cNvPr>
          <p:cNvSpPr txBox="1">
            <a:spLocks/>
          </p:cNvSpPr>
          <p:nvPr/>
        </p:nvSpPr>
        <p:spPr>
          <a:xfrm>
            <a:off x="9608644" y="268319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9DE6E355-A70B-F790-0940-19F464F9C8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2743"/>
            <a:ext cx="2201776" cy="205422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3A8B28-B1AB-A06D-A17F-454659B5AC8C}"/>
              </a:ext>
            </a:extLst>
          </p:cNvPr>
          <p:cNvSpPr txBox="1">
            <a:spLocks/>
          </p:cNvSpPr>
          <p:nvPr/>
        </p:nvSpPr>
        <p:spPr>
          <a:xfrm>
            <a:off x="6990249" y="17331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4891EA-21D2-59BB-604E-FCDA7B545CCB}"/>
              </a:ext>
            </a:extLst>
          </p:cNvPr>
          <p:cNvSpPr txBox="1">
            <a:spLocks/>
          </p:cNvSpPr>
          <p:nvPr/>
        </p:nvSpPr>
        <p:spPr>
          <a:xfrm>
            <a:off x="6990249" y="268319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 out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2619B30C-0866-9A9B-3DC4-3D102C39392C}"/>
              </a:ext>
            </a:extLst>
          </p:cNvPr>
          <p:cNvSpPr/>
          <p:nvPr/>
        </p:nvSpPr>
        <p:spPr>
          <a:xfrm>
            <a:off x="9037088" y="18806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11361D-FDF1-E347-4982-BE679B5DB313}"/>
              </a:ext>
            </a:extLst>
          </p:cNvPr>
          <p:cNvSpPr txBox="1"/>
          <p:nvPr/>
        </p:nvSpPr>
        <p:spPr>
          <a:xfrm>
            <a:off x="5455406" y="3639903"/>
            <a:ext cx="49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is the E?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A0FDD5-1BB4-ADBF-A569-2A4B6A8C72E3}"/>
              </a:ext>
            </a:extLst>
          </p:cNvPr>
          <p:cNvSpPr/>
          <p:nvPr/>
        </p:nvSpPr>
        <p:spPr>
          <a:xfrm rot="16898636">
            <a:off x="7293338" y="2786790"/>
            <a:ext cx="1469299" cy="24762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FEA2F6-7049-F2E3-6115-6A0CD0239DD6}"/>
              </a:ext>
            </a:extLst>
          </p:cNvPr>
          <p:cNvSpPr txBox="1"/>
          <p:nvPr/>
        </p:nvSpPr>
        <p:spPr>
          <a:xfrm>
            <a:off x="649604" y="4492114"/>
            <a:ext cx="10892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Suffix ‑or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8926417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director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87" y="1001282"/>
            <a:ext cx="3597965" cy="283679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490691-D838-2A4A-B2FB-D5B3ED65DF99}"/>
              </a:ext>
            </a:extLst>
          </p:cNvPr>
          <p:cNvSpPr txBox="1">
            <a:spLocks/>
          </p:cNvSpPr>
          <p:nvPr/>
        </p:nvSpPr>
        <p:spPr>
          <a:xfrm>
            <a:off x="4357122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0A036F10-312A-FE61-2147-31A8888193FF}"/>
              </a:ext>
            </a:extLst>
          </p:cNvPr>
          <p:cNvSpPr/>
          <p:nvPr/>
        </p:nvSpPr>
        <p:spPr>
          <a:xfrm>
            <a:off x="2887559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B989F3-D10D-19C8-038A-1A36A508D5C6}"/>
              </a:ext>
            </a:extLst>
          </p:cNvPr>
          <p:cNvSpPr txBox="1">
            <a:spLocks/>
          </p:cNvSpPr>
          <p:nvPr/>
        </p:nvSpPr>
        <p:spPr>
          <a:xfrm>
            <a:off x="4357122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guide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DC21DFC-0689-A4D6-D4FC-60D175A2DD70}"/>
              </a:ext>
            </a:extLst>
          </p:cNvPr>
          <p:cNvSpPr txBox="1">
            <a:spLocks/>
          </p:cNvSpPr>
          <p:nvPr/>
        </p:nvSpPr>
        <p:spPr>
          <a:xfrm>
            <a:off x="424672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director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DEA6BB3-57D5-EEF6-53ED-C1479A821AF2}"/>
              </a:ext>
            </a:extLst>
          </p:cNvPr>
          <p:cNvSpPr txBox="1">
            <a:spLocks/>
          </p:cNvSpPr>
          <p:nvPr/>
        </p:nvSpPr>
        <p:spPr>
          <a:xfrm>
            <a:off x="9492391" y="4261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E96C493-FA84-8E1E-D53A-8C76A2284E2D}"/>
              </a:ext>
            </a:extLst>
          </p:cNvPr>
          <p:cNvSpPr/>
          <p:nvPr/>
        </p:nvSpPr>
        <p:spPr>
          <a:xfrm>
            <a:off x="6403961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6A069F-7A22-DEA0-7E34-DA1C46C70CDA}"/>
              </a:ext>
            </a:extLst>
          </p:cNvPr>
          <p:cNvSpPr txBox="1">
            <a:spLocks/>
          </p:cNvSpPr>
          <p:nvPr/>
        </p:nvSpPr>
        <p:spPr>
          <a:xfrm>
            <a:off x="9500360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CA514-9DD1-898B-F6D9-5F0C130CD9A2}"/>
              </a:ext>
            </a:extLst>
          </p:cNvPr>
          <p:cNvSpPr txBox="1">
            <a:spLocks/>
          </p:cNvSpPr>
          <p:nvPr/>
        </p:nvSpPr>
        <p:spPr>
          <a:xfrm>
            <a:off x="6881965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691298-3253-613F-02CA-20EB5D0796F5}"/>
              </a:ext>
            </a:extLst>
          </p:cNvPr>
          <p:cNvSpPr txBox="1">
            <a:spLocks/>
          </p:cNvSpPr>
          <p:nvPr/>
        </p:nvSpPr>
        <p:spPr>
          <a:xfrm>
            <a:off x="6881965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having made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A05A5C22-5F3B-A568-403E-B11EF345168F}"/>
              </a:ext>
            </a:extLst>
          </p:cNvPr>
          <p:cNvSpPr/>
          <p:nvPr/>
        </p:nvSpPr>
        <p:spPr>
          <a:xfrm>
            <a:off x="8928804" y="43989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inspector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7072215" y="409809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2927111" y="426433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7072215" y="5066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 or look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464224" y="409809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inspector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9613195" y="409809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9119054" y="42385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9613195" y="504810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72" y="129863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0D3D235-3BEC-48C8-04D9-638E7D6FFFE8}"/>
              </a:ext>
            </a:extLst>
          </p:cNvPr>
          <p:cNvSpPr txBox="1">
            <a:spLocks/>
          </p:cNvSpPr>
          <p:nvPr/>
        </p:nvSpPr>
        <p:spPr>
          <a:xfrm>
            <a:off x="4531235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2A83F2-6714-B9E9-37A0-CE8B3C267E03}"/>
              </a:ext>
            </a:extLst>
          </p:cNvPr>
          <p:cNvSpPr txBox="1">
            <a:spLocks/>
          </p:cNvSpPr>
          <p:nvPr/>
        </p:nvSpPr>
        <p:spPr>
          <a:xfrm>
            <a:off x="4531235" y="50616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or towards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1C0489E-739D-4A1A-0456-00906FB7D75F}"/>
              </a:ext>
            </a:extLst>
          </p:cNvPr>
          <p:cNvSpPr/>
          <p:nvPr/>
        </p:nvSpPr>
        <p:spPr>
          <a:xfrm>
            <a:off x="6578074" y="42335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invent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inventor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inventor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804725" y="112956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translate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translateor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24272" y="147901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translate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translator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834897" y="5512734"/>
            <a:ext cx="10881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ADC-E830-AC8D-D87E-9D190F5A8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27B5BC1-AB5F-FB2D-1570-EB3E16FFB7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F75D9-3ECA-F610-007E-4F901F469AB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183F7-F0E1-BEAB-BB7D-D296EEB3FF3B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FBC4761-AD3A-CAF8-E178-56377EF3FE9B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9BFDFA-B468-EBD7-CA33-7CA2D6E6FDA4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7DA5B0-3292-3C66-B262-4ACDC86FF374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61DF-9F79-0BF3-C078-6227E2CC6EB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generateor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BA3F115-80D6-B92E-2CB8-316D76B3146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F13EFBD6-16C3-A7D3-3DF0-8F8230464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EF0AD4-B50D-BD5C-4225-0FA69D30CB83}"/>
              </a:ext>
            </a:extLst>
          </p:cNvPr>
          <p:cNvSpPr txBox="1"/>
          <p:nvPr/>
        </p:nvSpPr>
        <p:spPr>
          <a:xfrm>
            <a:off x="729622" y="130902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22631162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085CB-5B88-BEB0-79DA-7FF04677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F53976-3D1D-FE09-9607-F700A5986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E42C4F-24B6-A527-D291-930351A2A91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40D3C-C479-3AF7-3C70-5253EF72C3C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3AEDACD-CF51-0337-9F5A-DC70F32CB5DA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generate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32E2CC-CE5A-5FA9-35A1-7EE522B8783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9832F9-014C-1EF7-28ED-D6DCE9D7BB59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E80E9C-D55D-20F7-C901-61DB9E2B62A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generator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0AED95B-62A5-AE0A-4CD4-3010AE93AD8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E23F6-9C8C-5428-90DF-D3C9766FDC82}"/>
              </a:ext>
            </a:extLst>
          </p:cNvPr>
          <p:cNvSpPr txBox="1"/>
          <p:nvPr/>
        </p:nvSpPr>
        <p:spPr>
          <a:xfrm>
            <a:off x="373147" y="4886462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E.</a:t>
            </a:r>
          </a:p>
        </p:txBody>
      </p:sp>
    </p:spTree>
    <p:extLst>
      <p:ext uri="{BB962C8B-B14F-4D97-AF65-F5344CB8AC3E}">
        <p14:creationId xmlns:p14="http://schemas.microsoft.com/office/powerpoint/2010/main" val="38273115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BD160-4871-643E-96E4-83D98C04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4B0126-0DD5-DD31-6729-30BDAA0B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3D8EE7D-7985-12B2-6003-98C38DC83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DE520D-7F76-DFED-13FE-090A0D10BA7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7C7CA1-0825-514C-E4A3-8BACD92133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DB3312-7034-4BB4-C698-286FBF003376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acter thanked the </a:t>
            </a:r>
            <a:r>
              <a:rPr lang="en-GB" sz="3200" dirty="0" err="1">
                <a:solidFill>
                  <a:schemeClr val="bg1"/>
                </a:solidFill>
              </a:rPr>
              <a:t>directer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coductor</a:t>
            </a:r>
            <a:r>
              <a:rPr lang="en-GB" sz="3200" dirty="0">
                <a:solidFill>
                  <a:schemeClr val="bg1"/>
                </a:solidFill>
              </a:rPr>
              <a:t> after the show.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E7F5B2-E906-4966-5D8B-133F3FCD665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1559A4-7D33-1C06-B501-3BACDF8A8E5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C06A49-C7C5-E341-87D1-C05194718A1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actor thanked the director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conductor after the show.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EEC1C-7A33-E100-ADFC-963FF0F6CE51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actor</a:t>
            </a:r>
            <a:r>
              <a:rPr lang="en-GB" sz="3200" dirty="0">
                <a:solidFill>
                  <a:schemeClr val="bg1"/>
                </a:solidFill>
              </a:rPr>
              <a:t> thanked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director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conductor</a:t>
            </a:r>
            <a:r>
              <a:rPr lang="en-GB" sz="3200" dirty="0">
                <a:solidFill>
                  <a:schemeClr val="bg1"/>
                </a:solidFill>
              </a:rPr>
              <a:t> after the show.</a:t>
            </a:r>
          </a:p>
        </p:txBody>
      </p:sp>
    </p:spTree>
    <p:extLst>
      <p:ext uri="{BB962C8B-B14F-4D97-AF65-F5344CB8AC3E}">
        <p14:creationId xmlns:p14="http://schemas.microsoft.com/office/powerpoint/2010/main" val="2768839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inspecter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dirty="0" err="1">
                <a:solidFill>
                  <a:schemeClr val="bg1"/>
                </a:solidFill>
              </a:rPr>
              <a:t>governer</a:t>
            </a:r>
            <a:r>
              <a:rPr lang="en-GB" sz="3200" dirty="0">
                <a:solidFill>
                  <a:schemeClr val="bg1"/>
                </a:solidFill>
              </a:rPr>
              <a:t> welcomed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each </a:t>
            </a:r>
            <a:r>
              <a:rPr lang="en-GB" sz="3200">
                <a:solidFill>
                  <a:schemeClr val="bg1"/>
                </a:solidFill>
              </a:rPr>
              <a:t>vistor</a:t>
            </a:r>
            <a:r>
              <a:rPr lang="en-GB" sz="3200" dirty="0">
                <a:solidFill>
                  <a:schemeClr val="bg1"/>
                </a:solidFill>
              </a:rPr>
              <a:t> to the </a:t>
            </a:r>
            <a:r>
              <a:rPr lang="en-GB" sz="3200" dirty="0" err="1">
                <a:solidFill>
                  <a:schemeClr val="bg1"/>
                </a:solidFill>
              </a:rPr>
              <a:t>bulding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inspector and governor welcomed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each visitor to the building.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inspector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governor</a:t>
            </a:r>
            <a:r>
              <a:rPr lang="en-GB" sz="3200" dirty="0">
                <a:solidFill>
                  <a:schemeClr val="bg1"/>
                </a:solidFill>
              </a:rPr>
              <a:t> welcomed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each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visitor</a:t>
            </a:r>
            <a:r>
              <a:rPr lang="en-GB" sz="3200" dirty="0">
                <a:solidFill>
                  <a:schemeClr val="bg1"/>
                </a:solidFill>
              </a:rPr>
              <a:t> to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building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8BD001-D1BF-15BA-240B-2128BE3E4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1BDE9FB-A4B9-A715-DC86-E95DE50933B8}"/>
              </a:ext>
            </a:extLst>
          </p:cNvPr>
          <p:cNvSpPr/>
          <p:nvPr/>
        </p:nvSpPr>
        <p:spPr>
          <a:xfrm>
            <a:off x="2110821" y="163802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0BDD8ED-8352-F9EE-56E2-364FEE650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7295" y="1690630"/>
            <a:ext cx="7346057" cy="385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inventor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creator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governor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visitor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conductor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calculator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instructor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inspector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director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translator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generator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23151-7906-ED3A-E585-0A5B922CD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A941F15-B902-E37C-3398-24B4D8E4829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resolved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solve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ADB7E-523C-FE93-9C47-8B08ED4BB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7C8090F-3064-DA1E-7D84-1B5754FF66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10A71A-F3F9-E960-4860-C4DE1C34C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876165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FD858CB-5BF2-7207-565A-12ABF7FC81C5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8ECCAEB-20C4-57F7-21FB-127893921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68A1B7-2B1C-35D7-46F1-A1FFB1DB6B19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431446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33E02-0EA7-7B90-56E9-88415C219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359875A-F2A6-23DB-4C5D-0A9C11660A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5F783FA-937B-1FCD-F06E-88FC0DA4040D}"/>
              </a:ext>
            </a:extLst>
          </p:cNvPr>
          <p:cNvGraphicFramePr>
            <a:graphicFrameLocks noGrp="1"/>
          </p:cNvGraphicFramePr>
          <p:nvPr/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54B3861-7C10-AFCB-2ED7-A067CFCD69DA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F04FB10-B64D-62A0-54CD-3FB1426E73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1BDAF4-A557-7265-7002-A967E8506234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6093732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07890-B774-06DB-CD70-7AEFBF4B5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6EA6A4B-AAD0-02C9-AC63-5461B64E15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F6447F-CEFB-39D7-953B-5E67BBEDE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006249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8C84FE7-FA5D-13A8-2031-FF604895C3EE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B39F6A2-6404-B94D-68AD-208907882D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63607A-E574-8043-20B3-2040646B857D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5077309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A5F64-67A1-14DE-0F45-F6ECA4A6B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F47FF5F-6D9E-F545-E873-D713634051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D89507-6A2E-93BB-17EE-7151863C7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214572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E54D334-F18D-676A-49AE-15B0F2E70A00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B1AB18A-BE0F-9FBA-DFC3-9167E50DA0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294FD07-111E-2B1F-D55F-23260AC30F17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5618989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AA235-53BD-1358-CA0D-124BCE614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2352B99-16DF-2E3E-A4E4-6A9DED397B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0F6053-3323-B0A1-D583-4FC6D0855D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26911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27A4D1E-A004-C668-2A48-52C8809B10CC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32E3C4C-618B-F504-6DA1-B3F7B19A13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7A1E5E3-65D8-ED40-8AC5-3A2598D332B4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6045201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2019</Words>
  <Application>Microsoft Office PowerPoint</Application>
  <PresentationFormat>Widescreen</PresentationFormat>
  <Paragraphs>692</Paragraphs>
  <Slides>38</Slides>
  <Notes>27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48</cp:revision>
  <dcterms:created xsi:type="dcterms:W3CDTF">2022-05-31T09:42:07Z</dcterms:created>
  <dcterms:modified xsi:type="dcterms:W3CDTF">2026-07-21T12:51:35Z</dcterms:modified>
</cp:coreProperties>
</file>