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540" r:id="rId3"/>
    <p:sldId id="520" r:id="rId4"/>
    <p:sldId id="426" r:id="rId5"/>
    <p:sldId id="522" r:id="rId6"/>
    <p:sldId id="525" r:id="rId7"/>
    <p:sldId id="526" r:id="rId8"/>
    <p:sldId id="554" r:id="rId9"/>
    <p:sldId id="528" r:id="rId10"/>
    <p:sldId id="529" r:id="rId11"/>
    <p:sldId id="530" r:id="rId12"/>
    <p:sldId id="531" r:id="rId13"/>
    <p:sldId id="274" r:id="rId14"/>
    <p:sldId id="532" r:id="rId15"/>
    <p:sldId id="521" r:id="rId16"/>
    <p:sldId id="432" r:id="rId17"/>
    <p:sldId id="535" r:id="rId18"/>
    <p:sldId id="533" r:id="rId19"/>
    <p:sldId id="486" r:id="rId20"/>
    <p:sldId id="487" r:id="rId21"/>
    <p:sldId id="511" r:id="rId22"/>
    <p:sldId id="512" r:id="rId23"/>
    <p:sldId id="513" r:id="rId24"/>
    <p:sldId id="514" r:id="rId25"/>
    <p:sldId id="515" r:id="rId26"/>
    <p:sldId id="516" r:id="rId27"/>
    <p:sldId id="517" r:id="rId28"/>
    <p:sldId id="518" r:id="rId29"/>
    <p:sldId id="404" r:id="rId30"/>
    <p:sldId id="536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5C9693-190A-4DC4-949F-80C937BFC76A}" v="8" dt="2026-06-04T12:24:38.11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78255" autoAdjust="0"/>
  </p:normalViewPr>
  <p:slideViewPr>
    <p:cSldViewPr snapToGrid="0">
      <p:cViewPr varScale="1">
        <p:scale>
          <a:sx n="79" d="100"/>
          <a:sy n="79" d="100"/>
        </p:scale>
        <p:origin x="95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redo custSel addSld delSld modSld sldOrd">
      <pc:chgData name="Glen Jones" userId="e846aaca-4b24-4b13-b0d0-f2308e16b284" providerId="ADAL" clId="{ED47ACC3-9597-4D89-A1DC-43CF280EF274}" dt="2026-06-04T12:24:40.171" v="3659" actId="47"/>
      <pc:docMkLst>
        <pc:docMk/>
      </pc:docMkLst>
      <pc:sldChg chg="modNotesTx">
        <pc:chgData name="Glen Jones" userId="e846aaca-4b24-4b13-b0d0-f2308e16b284" providerId="ADAL" clId="{ED47ACC3-9597-4D89-A1DC-43CF280EF274}" dt="2026-06-02T15:19:05.462" v="3652" actId="20577"/>
        <pc:sldMkLst>
          <pc:docMk/>
          <pc:sldMk cId="4010327805" sldId="274"/>
        </pc:sldMkLst>
      </pc:sldChg>
      <pc:sldChg chg="modSp mod ord modAnim">
        <pc:chgData name="Glen Jones" userId="e846aaca-4b24-4b13-b0d0-f2308e16b284" providerId="ADAL" clId="{ED47ACC3-9597-4D89-A1DC-43CF280EF274}" dt="2026-06-02T15:17:27.146" v="3645"/>
        <pc:sldMkLst>
          <pc:docMk/>
          <pc:sldMk cId="2761761787" sldId="426"/>
        </pc:sldMkLst>
      </pc:sldChg>
      <pc:sldChg chg="addAnim delAnim modAnim">
        <pc:chgData name="Glen Jones" userId="e846aaca-4b24-4b13-b0d0-f2308e16b284" providerId="ADAL" clId="{ED47ACC3-9597-4D89-A1DC-43CF280EF274}" dt="2026-06-02T15:20:20.028" v="3657"/>
        <pc:sldMkLst>
          <pc:docMk/>
          <pc:sldMk cId="4040152396" sldId="533"/>
        </pc:sldMkLst>
      </pc:sldChg>
      <pc:sldChg chg="add del">
        <pc:chgData name="Glen Jones" userId="e846aaca-4b24-4b13-b0d0-f2308e16b284" providerId="ADAL" clId="{ED47ACC3-9597-4D89-A1DC-43CF280EF274}" dt="2026-06-04T12:24:40.171" v="3659" actId="47"/>
        <pc:sldMkLst>
          <pc:docMk/>
          <pc:sldMk cId="2537934099" sldId="553"/>
        </pc:sldMkLst>
      </pc:sldChg>
      <pc:sldChg chg="add">
        <pc:chgData name="Glen Jones" userId="e846aaca-4b24-4b13-b0d0-f2308e16b284" providerId="ADAL" clId="{ED47ACC3-9597-4D89-A1DC-43CF280EF274}" dt="2026-06-04T12:24:38.114" v="3658"/>
        <pc:sldMkLst>
          <pc:docMk/>
          <pc:sldMk cId="3090863532" sldId="55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04/06/2026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140458-D351-8E34-65E1-987FE774AC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89CE5CB-757D-9E01-CF17-1F2A255CE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438E15-22A3-F1E6-B432-3A9EE1C380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E39EDF-0C57-761D-FAE9-B794F49F65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44321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We’re going to add in a proviso to the double the consonant rule  (don’t double w, x, or y). 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There are further proviso’s but they are too advanced for year 3. These proviso’s covers words like open -&gt; opening and visit -&gt; visiting (final syllable isn’t stressed). Also panic -&gt; panicking </a:t>
            </a:r>
          </a:p>
          <a:p>
            <a:pPr fontAlgn="t"/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4D610-5C72-91E2-971C-FD571569D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FB050B-E18A-0A1F-ABB6-085A9CBA10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4A57E3-6AFC-6C2E-F3C8-EC1D874B6A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7963FA-C6FA-7CED-4D2B-7F69604AB2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5385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259880-BF24-8B6F-8D88-C79DDCF84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FEC5CEB-6609-74FC-6C99-9C8DDD823C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19A8BB-2764-73BA-A78D-4266270604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E5B97-9324-47E8-583B-18B1822D4BE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55393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5B50CB-40DF-C305-D351-ACA2787A4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78F19B8-F32B-0D17-92A3-82502C0058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CBA88A-DE90-1BAA-34F2-75C8CBD1FD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E12EF-4AE0-C139-CC8A-2A3C3692702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0332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F0DD02-D09B-1F5D-E3C0-0E19450D9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1547A9-A5E9-0645-0F28-5E3EC9130C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C84EA53-5DDF-A175-9432-04DA9E15C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65BF6B-AF8D-C090-7F7E-2995B6A824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07875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737BA0-92D8-EF5C-9ABE-2B15B9C5F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74C7B6-21D5-6AC7-E96E-B308760B5F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A9625F6-E16F-FD6B-3464-56BB385CF2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E0FFDB-74D7-0C4D-537C-F81F001A573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14602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04/06/2026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Double the Consonant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9DA7FF-7CDF-31A5-230F-43572B3893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0DA1091-D52C-4DEC-38F9-449D49A65F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DEF0D-56DA-0569-14F9-9207319B4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F409111-2223-63AE-BA35-A21CC6DEBB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F49D411-1F3D-D345-7593-B9F180CB3C19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4234AB-872E-4520-0337-CAD26703F19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F4E8D36-ADFA-5B45-28A4-86F7045E47F0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4502E9D-8BF6-C045-99BA-A4974C4B6F5F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52516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821A2-5D53-733D-5992-BBA1DCBFFA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FBF9A22D-5861-784B-E97B-0D751A1F17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37A8E-15DE-37BC-C95C-13BEEC268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422125F-13A5-CC07-1E49-8B6AE742DC24}"/>
              </a:ext>
            </a:extLst>
          </p:cNvPr>
          <p:cNvSpPr txBox="1">
            <a:spLocks/>
          </p:cNvSpPr>
          <p:nvPr/>
        </p:nvSpPr>
        <p:spPr>
          <a:xfrm>
            <a:off x="2184400" y="172733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suffixes start with a vowel?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FC1C98-8759-E9B6-57AA-1746EC2B14BE}"/>
              </a:ext>
            </a:extLst>
          </p:cNvPr>
          <p:cNvSpPr txBox="1">
            <a:spLocks/>
          </p:cNvSpPr>
          <p:nvPr/>
        </p:nvSpPr>
        <p:spPr>
          <a:xfrm>
            <a:off x="150552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AB220DA-BD67-917C-2C7C-C1C7D0CAA0C7}"/>
              </a:ext>
            </a:extLst>
          </p:cNvPr>
          <p:cNvSpPr txBox="1">
            <a:spLocks/>
          </p:cNvSpPr>
          <p:nvPr/>
        </p:nvSpPr>
        <p:spPr>
          <a:xfrm>
            <a:off x="323134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57F4F4E-203E-4DAF-604A-523D235F955A}"/>
              </a:ext>
            </a:extLst>
          </p:cNvPr>
          <p:cNvSpPr txBox="1">
            <a:spLocks/>
          </p:cNvSpPr>
          <p:nvPr/>
        </p:nvSpPr>
        <p:spPr>
          <a:xfrm>
            <a:off x="4957156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13CAD2A-6748-9EC6-82D5-5D10746F5F02}"/>
              </a:ext>
            </a:extLst>
          </p:cNvPr>
          <p:cNvSpPr txBox="1">
            <a:spLocks/>
          </p:cNvSpPr>
          <p:nvPr/>
        </p:nvSpPr>
        <p:spPr>
          <a:xfrm>
            <a:off x="668297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A74F21C-E86E-F9F4-167D-34EB45BB7768}"/>
              </a:ext>
            </a:extLst>
          </p:cNvPr>
          <p:cNvSpPr txBox="1">
            <a:spLocks/>
          </p:cNvSpPr>
          <p:nvPr/>
        </p:nvSpPr>
        <p:spPr>
          <a:xfrm>
            <a:off x="10134601" y="573825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ABBADA-6A0B-14EC-0D31-456D3DD16060}"/>
              </a:ext>
            </a:extLst>
          </p:cNvPr>
          <p:cNvSpPr txBox="1">
            <a:spLocks/>
          </p:cNvSpPr>
          <p:nvPr/>
        </p:nvSpPr>
        <p:spPr>
          <a:xfrm>
            <a:off x="479075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starts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72F70D3-AD9A-A8AB-C640-29A6406D8BB7}"/>
              </a:ext>
            </a:extLst>
          </p:cNvPr>
          <p:cNvSpPr txBox="1">
            <a:spLocks/>
          </p:cNvSpPr>
          <p:nvPr/>
        </p:nvSpPr>
        <p:spPr>
          <a:xfrm>
            <a:off x="983076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08D824F-FCA1-4C9B-6576-D783E3989F0C}"/>
              </a:ext>
            </a:extLst>
          </p:cNvPr>
          <p:cNvSpPr txBox="1">
            <a:spLocks/>
          </p:cNvSpPr>
          <p:nvPr/>
        </p:nvSpPr>
        <p:spPr>
          <a:xfrm>
            <a:off x="983076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ful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7A1F547-A0AF-D789-006F-97A9ED1DAA95}"/>
              </a:ext>
            </a:extLst>
          </p:cNvPr>
          <p:cNvSpPr txBox="1">
            <a:spLocks/>
          </p:cNvSpPr>
          <p:nvPr/>
        </p:nvSpPr>
        <p:spPr>
          <a:xfrm>
            <a:off x="2615334" y="4289316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ing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124172F-FE86-FA07-519A-8AD7E3939A6E}"/>
              </a:ext>
            </a:extLst>
          </p:cNvPr>
          <p:cNvSpPr txBox="1">
            <a:spLocks/>
          </p:cNvSpPr>
          <p:nvPr/>
        </p:nvSpPr>
        <p:spPr>
          <a:xfrm>
            <a:off x="983076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ness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16892F90-E6AA-3E72-F5A1-DDD7C405530F}"/>
              </a:ext>
            </a:extLst>
          </p:cNvPr>
          <p:cNvSpPr txBox="1">
            <a:spLocks/>
          </p:cNvSpPr>
          <p:nvPr/>
        </p:nvSpPr>
        <p:spPr>
          <a:xfrm>
            <a:off x="983076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DF38BDF3-F0E2-EBC4-D4FF-6076E0DF1609}"/>
              </a:ext>
            </a:extLst>
          </p:cNvPr>
          <p:cNvSpPr txBox="1">
            <a:spLocks/>
          </p:cNvSpPr>
          <p:nvPr/>
        </p:nvSpPr>
        <p:spPr>
          <a:xfrm>
            <a:off x="2615334" y="3554754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343FB3C-6E80-5111-4C66-9CFCD1478A66}"/>
              </a:ext>
            </a:extLst>
          </p:cNvPr>
          <p:cNvSpPr txBox="1">
            <a:spLocks/>
          </p:cNvSpPr>
          <p:nvPr/>
        </p:nvSpPr>
        <p:spPr>
          <a:xfrm>
            <a:off x="2615334" y="5023878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est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FAD6CEA6-76A1-834C-D200-9221242E5F2B}"/>
              </a:ext>
            </a:extLst>
          </p:cNvPr>
          <p:cNvSpPr txBox="1">
            <a:spLocks/>
          </p:cNvSpPr>
          <p:nvPr/>
        </p:nvSpPr>
        <p:spPr>
          <a:xfrm>
            <a:off x="2615334" y="5758440"/>
            <a:ext cx="1405666" cy="57703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ment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C51AEBE2-9A00-214F-5E24-8E38F81FF93B}"/>
              </a:ext>
            </a:extLst>
          </p:cNvPr>
          <p:cNvSpPr txBox="1">
            <a:spLocks/>
          </p:cNvSpPr>
          <p:nvPr/>
        </p:nvSpPr>
        <p:spPr>
          <a:xfrm>
            <a:off x="8122911" y="2656063"/>
            <a:ext cx="3062327" cy="652937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does NOT start with a Vowel</a:t>
            </a:r>
            <a:endParaRPr lang="en-GB" sz="1800" b="1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BEE1E34-BDC4-DA5C-4E08-6760141F90CC}"/>
              </a:ext>
            </a:extLst>
          </p:cNvPr>
          <p:cNvCxnSpPr>
            <a:cxnSpLocks/>
          </p:cNvCxnSpPr>
          <p:nvPr/>
        </p:nvCxnSpPr>
        <p:spPr>
          <a:xfrm>
            <a:off x="7989074" y="3501217"/>
            <a:ext cx="0" cy="2991785"/>
          </a:xfrm>
          <a:prstGeom prst="lin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1">
            <a:extLst>
              <a:ext uri="{FF2B5EF4-FFF2-40B4-BE49-F238E27FC236}">
                <a16:creationId xmlns:a16="http://schemas.microsoft.com/office/drawing/2014/main" id="{B8ADBBB1-5D6A-415F-CD31-C596F6E18C04}"/>
              </a:ext>
            </a:extLst>
          </p:cNvPr>
          <p:cNvSpPr txBox="1">
            <a:spLocks/>
          </p:cNvSpPr>
          <p:nvPr/>
        </p:nvSpPr>
        <p:spPr>
          <a:xfrm>
            <a:off x="8408786" y="569227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905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0.24921 -0.0152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61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38307 -0.00718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89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96296E-6 L 0.66406 -0.121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203" y="-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 3.33333E-6 L 0.38099 -0.00695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45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1.11111E-6 L 0.6655 -0.0152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87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33333E-6 L 0.53385 -0.00695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93" y="-3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2.96296E-6 L 0.24856 0.109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22" y="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2.96296E-6 L 0.53164 -0.01504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576" y="-7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33273-6AD9-103C-3A28-4A8C60A847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BCB2AF81-4497-A879-52FD-BA779B408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579C5-4F0C-7F0E-C8AA-0331C67229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377C75A-53E9-F5C9-D6D9-40240CD757E4}"/>
              </a:ext>
            </a:extLst>
          </p:cNvPr>
          <p:cNvSpPr txBox="1">
            <a:spLocks/>
          </p:cNvSpPr>
          <p:nvPr/>
        </p:nvSpPr>
        <p:spPr>
          <a:xfrm>
            <a:off x="2353581" y="39216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There are a few exceptions to this rule.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E12144A-E2C2-B21A-F55F-1D6B755183A4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don’t we follow the double consonant rule?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E5F2BEAA-491B-D8DF-594F-DD4857672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BB5FCDE-CA19-0993-8DA2-C200D785B143}"/>
              </a:ext>
            </a:extLst>
          </p:cNvPr>
          <p:cNvSpPr txBox="1">
            <a:spLocks/>
          </p:cNvSpPr>
          <p:nvPr/>
        </p:nvSpPr>
        <p:spPr>
          <a:xfrm>
            <a:off x="1837280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5283FB5-A1E6-42C2-8847-E0083A55734C}"/>
              </a:ext>
            </a:extLst>
          </p:cNvPr>
          <p:cNvSpPr txBox="1">
            <a:spLocks/>
          </p:cNvSpPr>
          <p:nvPr/>
        </p:nvSpPr>
        <p:spPr>
          <a:xfrm>
            <a:off x="4394397" y="13719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FFCB459-9FCB-BB18-FDE2-82334DBE1047}"/>
              </a:ext>
            </a:extLst>
          </p:cNvPr>
          <p:cNvSpPr/>
          <p:nvPr/>
        </p:nvSpPr>
        <p:spPr>
          <a:xfrm>
            <a:off x="3900256" y="15124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921C0AA-20BB-1E8E-810B-DFFBA18E4275}"/>
              </a:ext>
            </a:extLst>
          </p:cNvPr>
          <p:cNvSpPr/>
          <p:nvPr/>
        </p:nvSpPr>
        <p:spPr>
          <a:xfrm>
            <a:off x="6576251" y="151242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388EB1A-F37B-4497-5E81-10426FDE7C3B}"/>
              </a:ext>
            </a:extLst>
          </p:cNvPr>
          <p:cNvSpPr txBox="1">
            <a:spLocks/>
          </p:cNvSpPr>
          <p:nvPr/>
        </p:nvSpPr>
        <p:spPr>
          <a:xfrm>
            <a:off x="2356377" y="4361708"/>
            <a:ext cx="7820403" cy="109681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Have you ever seen a double ww in an English word?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A0FAF09-E44C-1DE5-5F49-F48979CD1F54}"/>
              </a:ext>
            </a:extLst>
          </p:cNvPr>
          <p:cNvSpPr txBox="1">
            <a:spLocks/>
          </p:cNvSpPr>
          <p:nvPr/>
        </p:nvSpPr>
        <p:spPr>
          <a:xfrm>
            <a:off x="7980781" y="135237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snowing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6B4915B-1F20-2491-5C23-E3EC48AEDA9C}"/>
              </a:ext>
            </a:extLst>
          </p:cNvPr>
          <p:cNvSpPr txBox="1">
            <a:spLocks/>
          </p:cNvSpPr>
          <p:nvPr/>
        </p:nvSpPr>
        <p:spPr>
          <a:xfrm>
            <a:off x="2353581" y="3392391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Shouldn’t it be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</a:t>
            </a:r>
            <a:r>
              <a:rPr lang="en-GB" sz="28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ww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6E97A5-9854-E0F8-099F-DE4F8DF436D7}"/>
              </a:ext>
            </a:extLst>
          </p:cNvPr>
          <p:cNvSpPr txBox="1">
            <a:spLocks/>
          </p:cNvSpPr>
          <p:nvPr/>
        </p:nvSpPr>
        <p:spPr>
          <a:xfrm>
            <a:off x="2356377" y="5758036"/>
            <a:ext cx="7820403" cy="77678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We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never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double w, x or y in English!</a:t>
            </a:r>
          </a:p>
        </p:txBody>
      </p:sp>
    </p:spTree>
    <p:extLst>
      <p:ext uri="{BB962C8B-B14F-4D97-AF65-F5344CB8AC3E}">
        <p14:creationId xmlns:p14="http://schemas.microsoft.com/office/powerpoint/2010/main" val="814515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E6DE87-95B7-38F4-71D4-88F788A09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09B34676-229A-5B8A-365D-B51C5EB3D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224D6-4211-DDF5-9AB5-150CB219A3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4C3010AE-1F5F-AB14-614B-07A1E72811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74716F5-018F-D10B-000E-51B3EFDFB1C9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EBF28-8367-66EC-701C-0BE732430998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snow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5FA1F55E-6630-E3FB-BE37-B9698259BFD1}"/>
              </a:ext>
            </a:extLst>
          </p:cNvPr>
          <p:cNvSpPr txBox="1">
            <a:spLocks/>
          </p:cNvSpPr>
          <p:nvPr/>
        </p:nvSpPr>
        <p:spPr>
          <a:xfrm>
            <a:off x="5247733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B77EF08D-07AF-3FF5-7D60-A18478881E6F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4BC4AFDC-3A5F-67AA-D775-9D34D439FE9C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62F12C0E-EF7F-1649-0CCA-3199CB7003F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sno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w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D6636DEA-8AB5-74BE-A687-B951C65995B5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box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465B110-7761-31BF-72EE-7F35AB144A88}"/>
              </a:ext>
            </a:extLst>
          </p:cNvPr>
          <p:cNvSpPr txBox="1">
            <a:spLocks/>
          </p:cNvSpPr>
          <p:nvPr/>
        </p:nvSpPr>
        <p:spPr>
          <a:xfrm>
            <a:off x="5247733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31489D7E-08D8-45B9-9F8F-82CDEA23BE77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70E5AD36-D091-9747-CF37-DABEF0C2E5A1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D58DC7E-8A0C-E71A-AC97-4592FD01BE2B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40D9B3-390A-CD59-5990-7C3BA27DAC8F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fix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991C3BC8-4D06-8511-7A03-49E6C2418CCA}"/>
              </a:ext>
            </a:extLst>
          </p:cNvPr>
          <p:cNvSpPr txBox="1">
            <a:spLocks/>
          </p:cNvSpPr>
          <p:nvPr/>
        </p:nvSpPr>
        <p:spPr>
          <a:xfrm>
            <a:off x="5247733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C806F70F-FDBB-A9FB-D00A-B71A5F76A5FE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AFE64D54-0507-CE26-B040-139D80A9BEB2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C2C558F1-4582-73C6-63ED-F947E1B1111D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B2227598-C880-1B90-FC37-2F319BEB9C2D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 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w, x, y)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21431A96-62BC-F291-8A11-95EC529A2FD7}"/>
              </a:ext>
            </a:extLst>
          </p:cNvPr>
          <p:cNvSpPr txBox="1">
            <a:spLocks/>
          </p:cNvSpPr>
          <p:nvPr/>
        </p:nvSpPr>
        <p:spPr>
          <a:xfrm>
            <a:off x="5247733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5929F1C8-C107-D1D9-7370-48CEAC93F21E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A9BB1A07-2639-2962-6623-F6DB62F36355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6C41B77F-1FE4-BBD4-91C6-DE03ABE53D20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40152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429A4F-CC61-EE54-A790-B97B107BC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94EA4286-B975-C889-6B6E-DAD843171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5034AD-E1B7-4A73-03C9-10094B88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098240D2-32D2-9E91-5A25-C24C94025A6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B593141-3FFD-75E9-C6C3-408BE9F52129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0279861-C22E-38FB-6359-CCB0DD8084FE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298D9D0-9028-92B0-3872-4301D0D239C6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0AC6C5-0FCB-97A9-4387-EF42F25BB5E2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2424354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Prefer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prefer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73811" y="157463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85E8D6F-FA96-B28F-CB47-31DB6655B5F7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prefered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prefer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preferred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14373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1D4A523-CC85-BF4A-92B0-57115AD003CC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Prefer is a CVC ending word and the suffix begins with a vowel, so we double the consonant.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admit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admitting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Admit 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admit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admitting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24272" y="144196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CC6EFF-24A9-2350-B4C0-93C4A64CF185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mixxed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mix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mixed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10801" y="14068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Mix is a CVC ending word but it ends in an “x” and we don’t get “xx” in words. 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stop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stopping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</a:rPr>
              <a:t>Stop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is a CVC ending word and the suffix begins with a vowel, so we double the consonant.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stop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stopping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420437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14569CD-F7FD-20F7-A6D1-66824DD8C1FC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2" grpId="0" animBg="1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 </a:t>
            </a:r>
            <a:r>
              <a:rPr lang="en-GB" sz="3400" dirty="0" err="1">
                <a:solidFill>
                  <a:schemeClr val="bg1"/>
                </a:solidFill>
              </a:rPr>
              <a:t>prefered</a:t>
            </a:r>
            <a:r>
              <a:rPr lang="en-GB" sz="3400" dirty="0">
                <a:solidFill>
                  <a:schemeClr val="bg1"/>
                </a:solidFill>
              </a:rPr>
              <a:t> walking to school,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I kept </a:t>
            </a:r>
            <a:r>
              <a:rPr lang="en-GB" sz="3400" dirty="0" err="1">
                <a:solidFill>
                  <a:schemeClr val="bg1"/>
                </a:solidFill>
              </a:rPr>
              <a:t>forgeting</a:t>
            </a:r>
            <a:r>
              <a:rPr lang="en-GB" sz="3400" dirty="0">
                <a:solidFill>
                  <a:schemeClr val="bg1"/>
                </a:solidFill>
              </a:rPr>
              <a:t> my coat on cold mornings.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preferred</a:t>
            </a:r>
            <a:r>
              <a:rPr lang="en-GB" sz="3400" dirty="0">
                <a:solidFill>
                  <a:schemeClr val="bg1"/>
                </a:solidFill>
              </a:rPr>
              <a:t> walking to school,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I kept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forgetting</a:t>
            </a:r>
            <a:r>
              <a:rPr lang="en-GB" sz="3400" dirty="0">
                <a:solidFill>
                  <a:schemeClr val="bg1"/>
                </a:solidFill>
              </a:rPr>
              <a:t> my coat on cold mornings.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 preferred walking to school,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I kept forgetting my coat on cold mornings.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3CC3C-297B-6CDC-3EEC-705C30B5AF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EC8960D-8153-7307-7D7A-A92222A20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AE3E8B7-F321-3B83-1A29-C6A239CC1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9F5E9F8-C71D-D3C0-2CDD-C46F44AB5E4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7CF5F0D-0BCD-08E6-11B2-620B4FFFAED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7FB489-1B76-71DD-9878-63B04618A5DF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dirty="0" err="1">
                <a:solidFill>
                  <a:schemeClr val="bg1"/>
                </a:solidFill>
              </a:rPr>
              <a:t>admited</a:t>
            </a:r>
            <a:r>
              <a:rPr lang="en-GB" sz="3400" dirty="0">
                <a:solidFill>
                  <a:schemeClr val="bg1"/>
                </a:solidFill>
              </a:rPr>
              <a:t> he had </a:t>
            </a:r>
            <a:r>
              <a:rPr lang="en-GB" sz="3400" dirty="0" err="1">
                <a:solidFill>
                  <a:schemeClr val="bg1"/>
                </a:solidFill>
              </a:rPr>
              <a:t>skiped</a:t>
            </a:r>
            <a:r>
              <a:rPr lang="en-GB" sz="3400" dirty="0">
                <a:solidFill>
                  <a:schemeClr val="bg1"/>
                </a:solidFill>
              </a:rPr>
              <a:t> his reading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he had </a:t>
            </a:r>
            <a:r>
              <a:rPr lang="en-GB" sz="3400" dirty="0" err="1">
                <a:solidFill>
                  <a:schemeClr val="bg1"/>
                </a:solidFill>
              </a:rPr>
              <a:t>forgoten</a:t>
            </a:r>
            <a:r>
              <a:rPr lang="en-GB" sz="3400" dirty="0">
                <a:solidFill>
                  <a:schemeClr val="bg1"/>
                </a:solidFill>
              </a:rPr>
              <a:t> his book.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340AEA-2315-4CE9-FAA7-73B29D794166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admitted</a:t>
            </a:r>
            <a:r>
              <a:rPr lang="en-GB" sz="3400" dirty="0">
                <a:solidFill>
                  <a:schemeClr val="bg1"/>
                </a:solidFill>
              </a:rPr>
              <a:t> he had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skipped</a:t>
            </a:r>
            <a:r>
              <a:rPr lang="en-GB" sz="3400" dirty="0">
                <a:solidFill>
                  <a:schemeClr val="bg1"/>
                </a:solidFill>
              </a:rPr>
              <a:t> his reading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he had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forgotten</a:t>
            </a:r>
            <a:r>
              <a:rPr lang="en-GB" sz="3400" dirty="0">
                <a:solidFill>
                  <a:schemeClr val="bg1"/>
                </a:solidFill>
              </a:rPr>
              <a:t> his book.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D13A4C-199E-5749-7F8A-05A63886FD64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admitted he had skipped his reading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he had forgotten his book.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F616D7-99F6-3343-1E37-D9BD5C498F9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ED449AF-65B7-CDBA-A8A1-181C3AC8E24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316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731CEF-08E7-F0CB-AF2C-BF04D4269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1356" y="1724611"/>
            <a:ext cx="7459640" cy="4657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preferred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preferring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forgetting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forgotten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admitted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admitting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skipping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shopped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regretted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stopping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planning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unkindly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kind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ly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05002-C420-9189-8853-4EFBBB0B3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01CBDEE-2AA1-6F82-7D18-512C8B1BC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66EDAF-D2E6-299F-AC12-7825103FC7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BFDC49C-40A0-6C01-C36E-9718647AA5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DA638AC-64D7-35C4-5124-9F6695AE0E49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1FFB25-1658-6F6C-44A6-DDD0F38B5821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70C11DC9-B92F-5C37-C64D-9263F1E50A75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CC9920E-566D-5C7B-789C-BB133815FF69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5DE4F52D-8DE6-5D08-299E-12FC41E5B2F4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63A2862-BD1C-9B85-A770-EE507369DAC1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019A70F-5BAA-E5E6-A0F2-92FF108D318A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05ECCF37-B452-DF55-E14B-703227824C52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B3EA0782-BBDD-DF62-B1A6-FE1271260C65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5CC0E77A-5A05-1BF7-89DE-DCCDC88A0040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D6721611-ECD6-3055-5F3C-A88664825A0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5A142A99-DE1E-66EE-BBF9-970B15EEE779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37098C0F-D500-28BF-AB68-B8900F2B2FCC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1CE95C9-D018-3923-92ED-4B07BF02E18D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66193D26-CD70-51DA-E816-0D8362BDE03A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807778C8-082D-3091-B503-8D0166943925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969709C-FC17-02A1-2532-FA40142BD08C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44077F0D-636E-3834-93BB-1E8FC09C0786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65843FAD-D048-306B-D7A9-EDA3587BB278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ADC17F70-8207-B271-E754-D64974A2810A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13F31FFB-613A-CF99-83C0-B2EA514EE063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BF2AE471-9862-8652-8CB2-84DE25F68E33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E51F9541-3103-E0C5-E59E-D4B2285BF7D9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ADD4951E-3F74-F944-8B0C-6496B8EA065A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58D7254E-8C3E-28FA-5214-95A44AB13C59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39D869B7-F0C6-6BE9-74EA-FC7F39533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08635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1160</Words>
  <Application>Microsoft Office PowerPoint</Application>
  <PresentationFormat>Widescreen</PresentationFormat>
  <Paragraphs>253</Paragraphs>
  <Slides>31</Slides>
  <Notes>17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Double the Consonant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2026-06-04T12:24:46Z</dcterms:modified>
</cp:coreProperties>
</file>