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390" r:id="rId2"/>
    <p:sldId id="544" r:id="rId3"/>
    <p:sldId id="546" r:id="rId4"/>
    <p:sldId id="548" r:id="rId5"/>
    <p:sldId id="550" r:id="rId6"/>
    <p:sldId id="551" r:id="rId7"/>
    <p:sldId id="552" r:id="rId8"/>
    <p:sldId id="554" r:id="rId9"/>
    <p:sldId id="528" r:id="rId10"/>
    <p:sldId id="529" r:id="rId11"/>
    <p:sldId id="530" r:id="rId12"/>
    <p:sldId id="531" r:id="rId13"/>
    <p:sldId id="274" r:id="rId14"/>
    <p:sldId id="553" r:id="rId15"/>
    <p:sldId id="486" r:id="rId16"/>
    <p:sldId id="487" r:id="rId17"/>
    <p:sldId id="511" r:id="rId18"/>
    <p:sldId id="512" r:id="rId19"/>
    <p:sldId id="513" r:id="rId20"/>
    <p:sldId id="514" r:id="rId21"/>
    <p:sldId id="515" r:id="rId22"/>
    <p:sldId id="516" r:id="rId23"/>
    <p:sldId id="411" r:id="rId24"/>
    <p:sldId id="404" r:id="rId25"/>
    <p:sldId id="277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43A23C-53E2-43E0-A2B5-91FCDCA19731}" v="5" dt="2026-06-04T12:27:35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3944" autoAdjust="0"/>
  </p:normalViewPr>
  <p:slideViewPr>
    <p:cSldViewPr snapToGrid="0">
      <p:cViewPr varScale="1">
        <p:scale>
          <a:sx n="85" d="100"/>
          <a:sy n="85" d="100"/>
        </p:scale>
        <p:origin x="714" y="-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4T12:27:35.858" v="1105"/>
      <pc:docMkLst>
        <pc:docMk/>
      </pc:docMkLst>
      <pc:sldChg chg="del">
        <pc:chgData name="Glen Jones" userId="e846aaca-4b24-4b13-b0d0-f2308e16b284" providerId="ADAL" clId="{ED47ACC3-9597-4D89-A1DC-43CF280EF274}" dt="2026-06-03T09:17:05.594" v="1068" actId="47"/>
        <pc:sldMkLst>
          <pc:docMk/>
          <pc:sldMk cId="4101653724" sldId="527"/>
        </pc:sldMkLst>
      </pc:sldChg>
      <pc:sldChg chg="addSp modSp add mod addAnim delAnim modAnim">
        <pc:chgData name="Glen Jones" userId="e846aaca-4b24-4b13-b0d0-f2308e16b284" providerId="ADAL" clId="{ED47ACC3-9597-4D89-A1DC-43CF280EF274}" dt="2026-06-04T12:27:35.858" v="1105"/>
        <pc:sldMkLst>
          <pc:docMk/>
          <pc:sldMk cId="2004214985" sldId="548"/>
        </pc:sldMkLst>
        <pc:spChg chg="add mod">
          <ac:chgData name="Glen Jones" userId="e846aaca-4b24-4b13-b0d0-f2308e16b284" providerId="ADAL" clId="{ED47ACC3-9597-4D89-A1DC-43CF280EF274}" dt="2026-06-04T12:27:33.158" v="1104" actId="20577"/>
          <ac:spMkLst>
            <pc:docMk/>
            <pc:sldMk cId="2004214985" sldId="548"/>
            <ac:spMk id="13" creationId="{DC44E5B9-2DBB-B9E3-AEF5-1AA38244F023}"/>
          </ac:spMkLst>
        </pc:spChg>
      </pc:sldChg>
      <pc:sldChg chg="add">
        <pc:chgData name="Glen Jones" userId="e846aaca-4b24-4b13-b0d0-f2308e16b284" providerId="ADAL" clId="{ED47ACC3-9597-4D89-A1DC-43CF280EF274}" dt="2026-06-03T09:17:11.625" v="1069"/>
        <pc:sldMkLst>
          <pc:docMk/>
          <pc:sldMk cId="2537934099" sldId="55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04/06/2026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word ends in y after a consonant, we usually change the y to i before adding certain suffixes.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E0A9D0-8780-7AAA-2710-FFFD224466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D1E539-ADA6-01FD-F002-C33B8E81BA1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F5CE88-DCA1-BB48-0BC4-77F0B1B8D3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C7B66A-A746-AABE-59DB-873B9E99462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16008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F6368D-3B00-9F0F-739E-B86F0E571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1A3691-FF94-F58D-2997-7D57FAEC33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D80975-E27C-03CE-266F-7432EA5D77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96E397-E170-2FFB-87E0-8C0BDAEA2F9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21870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 -&gt; I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CF7DF-C6B9-AAAC-F237-2954031F6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EBE8636-6143-654F-AC84-0060D80B4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604665-3652-D2FC-91A1-71D9CB3C77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964FF56-FBE4-265D-5569-CAC2E10F123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B74715A-6FB1-BB0A-F08D-A9BF96AAA92E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copy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6AC6A5F-E96F-8ADA-6D0D-C8206AC1A541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1921A0E-F931-1F15-395E-C77128BA5589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F9494ED-192C-C26D-550D-3C92D8F18C5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E0BEC5B-91DD-1188-DA68-7BAFCBE91BBD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copier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6921E48-1D83-B472-70E5-74203C94291A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carry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D075A3C-05F8-7D9E-EF7A-10B934D8C83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CCC5F5DD-D5CA-04DE-D571-6BAB95718D69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34EFDA07-99D6-09CC-85FF-EEBF28CF3591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65B2FE1-024E-4BE5-548C-79E6F4C3A837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carries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CD5260B-A53D-EE66-DD01-F34C5924A951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heavy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97F908C-E7BE-5437-6785-2F1FEB308663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D967753-8F9E-F7B3-1F84-14E9C4D77E35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heaviest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E29666BB-B66B-929E-63AF-FB807A965337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9A9E2971-90C5-6973-CEC4-81B7CDCE742C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660410E-ACFA-7887-5F58-EA263BDAAE96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8A5933F-11E9-EAF7-20AD-1E55F75D55A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A2B50F2-1B65-F625-AE72-147C0981A167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279D6107-42F2-D0DC-63CC-E58B3E430AD0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5561732F-4836-8B86-059F-576295178187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1E3685C9-71ED-2A5F-810D-C19FCA2864E6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206987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supply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supplies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an i so we change the y to an i.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36EBB9-5521-1AB7-C4FC-8872E61536D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supply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78C8A7-960D-23C8-3B1F-7B21571F73B8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EFEAD86D-EE4A-FBED-6310-3AE1975AC2C7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7A7AE1D-8B52-A3B2-E996-2862F037C554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supplies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2" name="Cross 11">
            <a:extLst>
              <a:ext uri="{FF2B5EF4-FFF2-40B4-BE49-F238E27FC236}">
                <a16:creationId xmlns:a16="http://schemas.microsoft.com/office/drawing/2014/main" id="{E3304F0A-3346-3128-0CBC-022BD7FEEE1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83055" y="148561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1" grpId="0" animBg="1"/>
      <p:bldP spid="4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deny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deniing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33000" y="5193506"/>
            <a:ext cx="1133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</a:t>
            </a:r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with an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 so we change the y to an i.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5B468ECA-D6C0-2ACF-24DB-ECA11E9FB013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deny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80DA7F0-D38F-7BDC-3CD8-FA3FDE21CB4F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2767048-35BA-61B0-8B0E-6BDDCC00225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913FF42-EC11-4BB4-2CCE-14949281D908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denying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6F43ADA-6C64-964C-80E9-924B5268CE4D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522354" y="108865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9" grpId="0" animBg="1"/>
      <p:bldP spid="2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20437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early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earlier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an i so we change the y to an i.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early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earlier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420437" y="115945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4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early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earlyest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y and the suffix does NOT start with a i so we change the y to an i.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early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earliest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776849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9" grpId="0" animBg="1"/>
      <p:bldP spid="2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Of all the messages sent to </a:t>
            </a:r>
            <a:r>
              <a:rPr lang="en-GB" sz="3400" dirty="0" err="1">
                <a:solidFill>
                  <a:schemeClr val="bg1"/>
                </a:solidFill>
              </a:rPr>
              <a:t>familys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hers was </a:t>
            </a:r>
            <a:r>
              <a:rPr lang="en-GB" sz="3400" dirty="0" err="1">
                <a:solidFill>
                  <a:schemeClr val="bg1"/>
                </a:solidFill>
              </a:rPr>
              <a:t>repliid</a:t>
            </a:r>
            <a:r>
              <a:rPr lang="en-GB" sz="3400" dirty="0">
                <a:solidFill>
                  <a:schemeClr val="bg1"/>
                </a:solidFill>
              </a:rPr>
              <a:t> to the </a:t>
            </a:r>
            <a:r>
              <a:rPr lang="en-GB" sz="3400" dirty="0" err="1">
                <a:solidFill>
                  <a:schemeClr val="bg1"/>
                </a:solidFill>
              </a:rPr>
              <a:t>earlyest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Of all the messages sent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families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hers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replied</a:t>
            </a:r>
            <a:r>
              <a:rPr lang="en-GB" sz="3400" dirty="0">
                <a:solidFill>
                  <a:schemeClr val="bg1"/>
                </a:solidFill>
              </a:rPr>
              <a:t> to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earliest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60218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Of all the messages sent to families,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hers was replied to the earliest.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shop </a:t>
            </a:r>
            <a:r>
              <a:rPr lang="en-GB" sz="3400" dirty="0" err="1">
                <a:solidFill>
                  <a:schemeClr val="bg1"/>
                </a:solidFill>
              </a:rPr>
              <a:t>supplyed</a:t>
            </a:r>
            <a:r>
              <a:rPr lang="en-GB" sz="3400" dirty="0">
                <a:solidFill>
                  <a:schemeClr val="bg1"/>
                </a:solidFill>
              </a:rPr>
              <a:t> books to nearby </a:t>
            </a:r>
            <a:r>
              <a:rPr lang="en-GB" sz="3400" dirty="0" err="1">
                <a:solidFill>
                  <a:schemeClr val="bg1"/>
                </a:solidFill>
              </a:rPr>
              <a:t>citys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the </a:t>
            </a:r>
            <a:r>
              <a:rPr lang="en-GB" sz="3400" dirty="0" err="1">
                <a:solidFill>
                  <a:schemeClr val="bg1"/>
                </a:solidFill>
              </a:rPr>
              <a:t>libraryian</a:t>
            </a:r>
            <a:r>
              <a:rPr lang="en-GB" sz="3400" dirty="0">
                <a:solidFill>
                  <a:schemeClr val="bg1"/>
                </a:solidFill>
              </a:rPr>
              <a:t> replies quickly to </a:t>
            </a:r>
            <a:r>
              <a:rPr lang="en-GB" sz="3400" dirty="0" err="1">
                <a:solidFill>
                  <a:schemeClr val="bg1"/>
                </a:solidFill>
              </a:rPr>
              <a:t>quesions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5301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shop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supplied</a:t>
            </a:r>
            <a:r>
              <a:rPr lang="en-GB" sz="3400" dirty="0">
                <a:solidFill>
                  <a:schemeClr val="bg1"/>
                </a:solidFill>
              </a:rPr>
              <a:t> books to nearby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cities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librarian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replies</a:t>
            </a:r>
            <a:r>
              <a:rPr lang="en-GB" sz="3400" dirty="0">
                <a:solidFill>
                  <a:schemeClr val="bg1"/>
                </a:solidFill>
              </a:rPr>
              <a:t> quickly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questions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shop supplied books to nearby cities,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and the librarian replies quickly to questions.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087732" y="170370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E1FD1-27E8-462B-3F94-21766A555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73364"/>
            <a:ext cx="7459640" cy="3778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replied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replies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supplied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supplies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denied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denies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families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cities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sleepiness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readiness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earlier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earliest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reusable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use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able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C44E5B9-2DBB-B9E3-AEF5-1AA38244F023}"/>
              </a:ext>
            </a:extLst>
          </p:cNvPr>
          <p:cNvSpPr txBox="1">
            <a:spLocks/>
          </p:cNvSpPr>
          <p:nvPr/>
        </p:nvSpPr>
        <p:spPr>
          <a:xfrm>
            <a:off x="2887977" y="5920791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in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usE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5E18FA-881D-895B-7E44-AC73EB2985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6FAA5FA-CCD7-9F15-CAC5-C36DEBCE4D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C5111-075E-3A1C-D21A-C515AF4A2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49E80CD-B141-8C77-988B-5D6EAF379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00F9118-C5C6-DED8-C6C6-11F2528C270E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CF82920-E854-C7A8-B28D-C5E094B254E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4D33612-158B-FE6A-6E14-06BC762A865A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7A66B8C2-42F9-66F1-6114-456CB2052B9E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4F84B7D3-3026-D8D2-FD36-484AEF6D4E37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572435E3-8FEE-AA68-105B-D473536D27E8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5D622A57-ADE7-B40D-55FC-8C8430EEF607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0B0AAC4F-A582-F262-7A4A-6386ABFEB5DE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D495F79-5C68-3F8F-3A1A-73F19E3111DF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9341EE12-34B8-5771-7BC3-2E1B28C74EE9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13B7ECD-DD7B-7800-B31E-29ADAEA077A2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BCD91D94-C091-40D8-2A68-2663DE99D6FC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891CE9BD-A563-3EBA-5C19-A67028098A65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3E91783-2FBC-187A-1072-C9C2E39DC1AD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DD09CC4F-B2A1-90B9-5D23-D4E6ED27FD5C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2C853CD7-EA2E-8CF0-70C0-BBDE562BE450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C8318B0F-C5E2-39C9-0445-8A85DAF6954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BA8A1CDB-750D-E2FC-20F0-0384A06B456E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60E4FFE6-A565-B60E-BB18-8154F726E615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EDF66016-3C38-017D-EE7D-1D4F5A081656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687087D-1817-1AA6-1F58-C49E78B6182A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F859A513-295A-CF0F-ED86-579964765B39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B83C913-9606-4C25-A3BF-5D303D51AA29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24847217-CD82-6807-0ABD-FCE9EEA0A335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CF1A97B8-01A9-4B0B-5277-D8E3A5F6E139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7B44550C-5815-8A48-92CA-D9934497355B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79340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922</Words>
  <Application>Microsoft Office PowerPoint</Application>
  <PresentationFormat>Widescreen</PresentationFormat>
  <Paragraphs>208</Paragraphs>
  <Slides>25</Slides>
  <Notes>15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 -&gt; 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66</cp:revision>
  <dcterms:created xsi:type="dcterms:W3CDTF">2022-05-31T09:42:07Z</dcterms:created>
  <dcterms:modified xsi:type="dcterms:W3CDTF">2026-06-04T12:27:43Z</dcterms:modified>
</cp:coreProperties>
</file>