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274" r:id="rId3"/>
    <p:sldId id="294" r:id="rId4"/>
    <p:sldId id="410" r:id="rId5"/>
    <p:sldId id="405" r:id="rId6"/>
    <p:sldId id="406" r:id="rId7"/>
    <p:sldId id="407" r:id="rId8"/>
    <p:sldId id="408" r:id="rId9"/>
    <p:sldId id="401" r:id="rId10"/>
    <p:sldId id="396" r:id="rId11"/>
    <p:sldId id="397" r:id="rId12"/>
    <p:sldId id="398" r:id="rId13"/>
    <p:sldId id="399" r:id="rId14"/>
    <p:sldId id="379" r:id="rId15"/>
    <p:sldId id="365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A8EC79-2797-433B-8C90-0EE02F5DBDA5}" v="19" dt="2026-06-03T09:27:59.5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09:27:59.513" v="2140"/>
      <pc:docMkLst>
        <pc:docMk/>
      </pc:docMkLst>
      <pc:sldChg chg="modSp">
        <pc:chgData name="Glen Jones" userId="e846aaca-4b24-4b13-b0d0-f2308e16b284" providerId="ADAL" clId="{ED47ACC3-9597-4D89-A1DC-43CF280EF274}" dt="2026-06-03T09:27:53.934" v="2137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3T09:27:53.934" v="2137" actId="20577"/>
          <ac:spMkLst>
            <pc:docMk/>
            <pc:sldMk cId="3097529653" sldId="397"/>
            <ac:spMk id="37" creationId="{06107483-4709-62AD-2A1B-84BBC69FEF83}"/>
          </ac:spMkLst>
        </pc:spChg>
      </pc:sldChg>
      <pc:sldChg chg="modSp mod">
        <pc:chgData name="Glen Jones" userId="e846aaca-4b24-4b13-b0d0-f2308e16b284" providerId="ADAL" clId="{ED47ACC3-9597-4D89-A1DC-43CF280EF274}" dt="2026-06-03T09:27:57.583" v="2139" actId="27636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3T09:27:57.583" v="2139" actId="27636"/>
          <ac:spMkLst>
            <pc:docMk/>
            <pc:sldMk cId="3699503232" sldId="398"/>
            <ac:spMk id="35" creationId="{EBCB0EE4-5AEE-2367-5ED7-028B9A35C556}"/>
          </ac:spMkLst>
        </pc:spChg>
      </pc:sldChg>
      <pc:sldChg chg="modSp">
        <pc:chgData name="Glen Jones" userId="e846aaca-4b24-4b13-b0d0-f2308e16b284" providerId="ADAL" clId="{ED47ACC3-9597-4D89-A1DC-43CF280EF274}" dt="2026-06-03T09:27:59.513" v="2140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3T09:27:59.513" v="2140"/>
          <ac:spMkLst>
            <pc:docMk/>
            <pc:sldMk cId="2033382739" sldId="399"/>
            <ac:spMk id="28" creationId="{875C64D8-D7D2-CB65-7011-B3351E1905B6}"/>
          </ac:spMkLst>
        </pc:spChg>
      </pc:sldChg>
      <pc:sldChg chg="modAnim">
        <pc:chgData name="Glen Jones" userId="e846aaca-4b24-4b13-b0d0-f2308e16b284" providerId="ADAL" clId="{ED47ACC3-9597-4D89-A1DC-43CF280EF274}" dt="2026-06-03T09:26:54.860" v="2125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3T09:26:58.545" v="2126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3T09:27:01.728" v="2127"/>
        <pc:sldMkLst>
          <pc:docMk/>
          <pc:sldMk cId="1744151026" sldId="408"/>
        </pc:sldMkLst>
      </pc:sldChg>
      <pc:sldChg chg="addSp modSp add mod ord addAnim delAnim modAnim">
        <pc:chgData name="Glen Jones" userId="e846aaca-4b24-4b13-b0d0-f2308e16b284" providerId="ADAL" clId="{ED47ACC3-9597-4D89-A1DC-43CF280EF274}" dt="2026-06-03T09:26:34.116" v="2124" actId="114"/>
        <pc:sldMkLst>
          <pc:docMk/>
          <pc:sldMk cId="3259167255" sldId="410"/>
        </pc:sldMkLst>
        <pc:spChg chg="mod">
          <ac:chgData name="Glen Jones" userId="e846aaca-4b24-4b13-b0d0-f2308e16b284" providerId="ADAL" clId="{ED47ACC3-9597-4D89-A1DC-43CF280EF274}" dt="2026-06-03T09:26:34.116" v="2124" actId="114"/>
          <ac:spMkLst>
            <pc:docMk/>
            <pc:sldMk cId="3259167255" sldId="410"/>
            <ac:spMk id="2" creationId="{BA3A68CE-E31B-D503-3814-75DA8AB3539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(activate, activities,…. 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do.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interacts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inactive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actors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reacting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“actors”?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“A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ctors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people who do or act.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“actors”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interacts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actors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“inactive”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to have the quality of not doing things.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“inactive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interacts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actors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“interacts”?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“Interacts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” literally means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how he/she/it acts towards others.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“interacts”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actors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interacts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9AF485-F7CA-A93B-E472-BBD95BDBA803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10734A1B-0DDE-932C-D891-7C38D2A168D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94B7FD9-4757-4FFF-5D95-2AEB87910291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079229"/>
              </p:ext>
            </p:extLst>
          </p:nvPr>
        </p:nvGraphicFramePr>
        <p:xfrm>
          <a:off x="3498913" y="897995"/>
          <a:ext cx="6168310" cy="341560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159575344"/>
                    </a:ext>
                  </a:extLst>
                </a:gridCol>
              </a:tblGrid>
              <a:tr h="389546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1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do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285062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285062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485065"/>
                  </a:ext>
                </a:extLst>
              </a:tr>
              <a:tr h="285062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285062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135779"/>
                  </a:ext>
                </a:extLst>
              </a:tr>
              <a:tr h="285062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285062">
                <a:tc rowSpan="3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068741"/>
                  </a:ext>
                </a:extLst>
              </a:tr>
              <a:tr h="37278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i="1" dirty="0"/>
                        <a:t>ion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  <a:tr h="285062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or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7144556"/>
                  </a:ext>
                </a:extLst>
              </a:tr>
              <a:tr h="285062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310904"/>
                  </a:ext>
                </a:extLst>
              </a:tr>
              <a:tr h="37278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ive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/>
                        <a:t>ity</a:t>
                      </a:r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acting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acts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action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acted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activity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active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actor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inactive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enact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react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counteract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interact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reacting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reaction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reactions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feel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inative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try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countaract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by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joyning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actave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playground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actavity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with a friend.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feel inactive, try to counteract it by joining an active playground activity with a friend.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feel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inactive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try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counteract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by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joining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active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playground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activity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with a friend.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702959"/>
            <a:ext cx="7578435" cy="409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active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activity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actor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reaction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enact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inactive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counteract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interact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518253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activity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inactive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interact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reaction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11936"/>
            <a:ext cx="11338560" cy="517296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4069519" y="1169686"/>
            <a:ext cx="76392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“act” meant “to do” or “to drive”.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the Latin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agere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The past participle of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agere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actus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meaning “done”.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From Latin, it moved into Old French as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acte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and then into English.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a word has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it, someone is doing something.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660777" y="44102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67" y="101193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act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act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F12136-3315-0A98-4DFD-3BCDD0F6FAA9}"/>
              </a:ext>
            </a:extLst>
          </p:cNvPr>
          <p:cNvSpPr/>
          <p:nvPr/>
        </p:nvSpPr>
        <p:spPr>
          <a:xfrm>
            <a:off x="7417958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act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579D5D-0187-8551-7806-95317E40ABD9}"/>
              </a:ext>
            </a:extLst>
          </p:cNvPr>
          <p:cNvSpPr/>
          <p:nvPr/>
        </p:nvSpPr>
        <p:spPr>
          <a:xfrm>
            <a:off x="7417958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5D87BFA-B65A-1266-466D-EB711A52ECD4}"/>
              </a:ext>
            </a:extLst>
          </p:cNvPr>
          <p:cNvSpPr/>
          <p:nvPr/>
        </p:nvSpPr>
        <p:spPr>
          <a:xfrm>
            <a:off x="1999488" y="2395621"/>
            <a:ext cx="2218944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act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669536" y="4024883"/>
            <a:ext cx="248716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3B12E90-F447-5478-3B26-53BDAAB16510}"/>
              </a:ext>
            </a:extLst>
          </p:cNvPr>
          <p:cNvSpPr/>
          <p:nvPr/>
        </p:nvSpPr>
        <p:spPr>
          <a:xfrm>
            <a:off x="7417958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D06B4FC-7AD9-8F8F-1A73-7B17896AF9DE}"/>
              </a:ext>
            </a:extLst>
          </p:cNvPr>
          <p:cNvSpPr/>
          <p:nvPr/>
        </p:nvSpPr>
        <p:spPr>
          <a:xfrm>
            <a:off x="1999488" y="2395621"/>
            <a:ext cx="2218944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act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reacting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“Act”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399493" y="1153525"/>
            <a:ext cx="109884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847605" y="80016"/>
            <a:ext cx="1581406" cy="11832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572256" y="210954"/>
            <a:ext cx="1452561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Microsoft Office PowerPoint</Application>
  <PresentationFormat>Widescreen</PresentationFormat>
  <Paragraphs>154</Paragraphs>
  <Slides>16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Andika</vt:lpstr>
      <vt:lpstr>Arial</vt:lpstr>
      <vt:lpstr>Office Theme</vt:lpstr>
      <vt:lpstr> How to Use this PowerPoint</vt:lpstr>
      <vt:lpstr>The base 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2026-06-03T09:28:00Z</dcterms:modified>
</cp:coreProperties>
</file>