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294" r:id="rId4"/>
    <p:sldId id="410" r:id="rId5"/>
    <p:sldId id="411" r:id="rId6"/>
    <p:sldId id="405" r:id="rId7"/>
    <p:sldId id="406" r:id="rId8"/>
    <p:sldId id="407" r:id="rId9"/>
    <p:sldId id="408" r:id="rId10"/>
    <p:sldId id="401" r:id="rId11"/>
    <p:sldId id="396" r:id="rId12"/>
    <p:sldId id="397" r:id="rId13"/>
    <p:sldId id="398" r:id="rId14"/>
    <p:sldId id="399" r:id="rId15"/>
    <p:sldId id="379" r:id="rId16"/>
    <p:sldId id="365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CDA769-A41A-49B0-9B30-5E23A3A9112B}" v="120" dt="2026-06-03T09:43:28.3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>
        <p:scale>
          <a:sx n="66" d="100"/>
          <a:sy n="66" d="100"/>
        </p:scale>
        <p:origin x="774" y="5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3T09:43:28.333" v="1981"/>
      <pc:docMkLst>
        <pc:docMk/>
      </pc:docMkLst>
      <pc:sldChg chg="modSp mod">
        <pc:chgData name="Glen Jones" userId="e846aaca-4b24-4b13-b0d0-f2308e16b284" providerId="ADAL" clId="{ED47ACC3-9597-4D89-A1DC-43CF280EF274}" dt="2026-06-03T09:43:22.596" v="1978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6-03T09:43:22.596" v="1978" actId="20577"/>
          <ac:spMkLst>
            <pc:docMk/>
            <pc:sldMk cId="3097529653" sldId="397"/>
            <ac:spMk id="37" creationId="{06107483-4709-62AD-2A1B-84BBC69FEF83}"/>
          </ac:spMkLst>
        </pc:spChg>
      </pc:sldChg>
      <pc:sldChg chg="modSp mod">
        <pc:chgData name="Glen Jones" userId="e846aaca-4b24-4b13-b0d0-f2308e16b284" providerId="ADAL" clId="{ED47ACC3-9597-4D89-A1DC-43CF280EF274}" dt="2026-06-03T09:43:26.431" v="1980" actId="27636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6-03T09:43:26.431" v="1980" actId="27636"/>
          <ac:spMkLst>
            <pc:docMk/>
            <pc:sldMk cId="3699503232" sldId="398"/>
            <ac:spMk id="35" creationId="{EBCB0EE4-5AEE-2367-5ED7-028B9A35C556}"/>
          </ac:spMkLst>
        </pc:spChg>
      </pc:sldChg>
      <pc:sldChg chg="modSp">
        <pc:chgData name="Glen Jones" userId="e846aaca-4b24-4b13-b0d0-f2308e16b284" providerId="ADAL" clId="{ED47ACC3-9597-4D89-A1DC-43CF280EF274}" dt="2026-06-03T09:43:28.333" v="1981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3T09:43:28.333" v="1981"/>
          <ac:spMkLst>
            <pc:docMk/>
            <pc:sldMk cId="2033382739" sldId="399"/>
            <ac:spMk id="28" creationId="{875C64D8-D7D2-CB65-7011-B3351E1905B6}"/>
          </ac:spMkLst>
        </pc:spChg>
      </pc:sldChg>
      <pc:sldChg chg="modAnim">
        <pc:chgData name="Glen Jones" userId="e846aaca-4b24-4b13-b0d0-f2308e16b284" providerId="ADAL" clId="{ED47ACC3-9597-4D89-A1DC-43CF280EF274}" dt="2026-06-03T09:41:49.192" v="1965"/>
        <pc:sldMkLst>
          <pc:docMk/>
          <pc:sldMk cId="3050981844" sldId="406"/>
        </pc:sldMkLst>
      </pc:sldChg>
      <pc:sldChg chg="modAnim">
        <pc:chgData name="Glen Jones" userId="e846aaca-4b24-4b13-b0d0-f2308e16b284" providerId="ADAL" clId="{ED47ACC3-9597-4D89-A1DC-43CF280EF274}" dt="2026-06-03T09:41:52.453" v="1966"/>
        <pc:sldMkLst>
          <pc:docMk/>
          <pc:sldMk cId="542130431" sldId="407"/>
        </pc:sldMkLst>
      </pc:sldChg>
      <pc:sldChg chg="modAnim">
        <pc:chgData name="Glen Jones" userId="e846aaca-4b24-4b13-b0d0-f2308e16b284" providerId="ADAL" clId="{ED47ACC3-9597-4D89-A1DC-43CF280EF274}" dt="2026-06-03T09:41:55.392" v="1967"/>
        <pc:sldMkLst>
          <pc:docMk/>
          <pc:sldMk cId="1744151026" sldId="408"/>
        </pc:sldMkLst>
      </pc:sldChg>
      <pc:sldChg chg="addSp delSp modSp add mod addAnim delAnim modAnim modNotes modNotesTx">
        <pc:chgData name="Glen Jones" userId="e846aaca-4b24-4b13-b0d0-f2308e16b284" providerId="ADAL" clId="{ED47ACC3-9597-4D89-A1DC-43CF280EF274}" dt="2026-06-03T09:41:20.799" v="1963" actId="27636"/>
        <pc:sldMkLst>
          <pc:docMk/>
          <pc:sldMk cId="2995099768" sldId="411"/>
        </pc:sldMkLst>
        <pc:spChg chg="del">
          <ac:chgData name="Glen Jones" userId="e846aaca-4b24-4b13-b0d0-f2308e16b284" providerId="ADAL" clId="{ED47ACC3-9597-4D89-A1DC-43CF280EF274}" dt="2026-06-03T09:41:02.550" v="1958" actId="478"/>
          <ac:spMkLst>
            <pc:docMk/>
            <pc:sldMk cId="2995099768" sldId="411"/>
            <ac:spMk id="2" creationId="{C6247551-A458-23A5-CD7F-C917DD4D69E9}"/>
          </ac:spMkLst>
        </pc:spChg>
        <pc:spChg chg="mod">
          <ac:chgData name="Glen Jones" userId="e846aaca-4b24-4b13-b0d0-f2308e16b284" providerId="ADAL" clId="{ED47ACC3-9597-4D89-A1DC-43CF280EF274}" dt="2026-06-03T09:41:08.381" v="1959" actId="14100"/>
          <ac:spMkLst>
            <pc:docMk/>
            <pc:sldMk cId="2995099768" sldId="411"/>
            <ac:spMk id="3" creationId="{668A147A-F4E9-2F49-9EBF-69C7D72243B2}"/>
          </ac:spMkLst>
        </pc:spChg>
        <pc:spChg chg="add mod">
          <ac:chgData name="Glen Jones" userId="e846aaca-4b24-4b13-b0d0-f2308e16b284" providerId="ADAL" clId="{ED47ACC3-9597-4D89-A1DC-43CF280EF274}" dt="2026-06-03T09:41:20.660" v="1961" actId="14100"/>
          <ac:spMkLst>
            <pc:docMk/>
            <pc:sldMk cId="2995099768" sldId="411"/>
            <ac:spMk id="4" creationId="{69222E46-2B2E-FCBA-50DA-2D205FAF3611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5" creationId="{08A8BF4F-915A-CB20-F294-853630BE0B7D}"/>
          </ac:spMkLst>
        </pc:spChg>
        <pc:spChg chg="add mod">
          <ac:chgData name="Glen Jones" userId="e846aaca-4b24-4b13-b0d0-f2308e16b284" providerId="ADAL" clId="{ED47ACC3-9597-4D89-A1DC-43CF280EF274}" dt="2026-06-03T09:38:58.996" v="1829" actId="20577"/>
          <ac:spMkLst>
            <pc:docMk/>
            <pc:sldMk cId="2995099768" sldId="411"/>
            <ac:spMk id="6" creationId="{DC46688D-03DD-BBD3-3C19-EE04B86ABF56}"/>
          </ac:spMkLst>
        </pc:spChg>
        <pc:spChg chg="add mod">
          <ac:chgData name="Glen Jones" userId="e846aaca-4b24-4b13-b0d0-f2308e16b284" providerId="ADAL" clId="{ED47ACC3-9597-4D89-A1DC-43CF280EF274}" dt="2026-06-03T09:41:20.660" v="1961" actId="14100"/>
          <ac:spMkLst>
            <pc:docMk/>
            <pc:sldMk cId="2995099768" sldId="411"/>
            <ac:spMk id="10" creationId="{00E03C4F-A9D6-7ECD-0849-9C34F36C8C17}"/>
          </ac:spMkLst>
        </pc:spChg>
        <pc:spChg chg="add mod">
          <ac:chgData name="Glen Jones" userId="e846aaca-4b24-4b13-b0d0-f2308e16b284" providerId="ADAL" clId="{ED47ACC3-9597-4D89-A1DC-43CF280EF274}" dt="2026-06-03T09:39:24.328" v="1840" actId="1076"/>
          <ac:spMkLst>
            <pc:docMk/>
            <pc:sldMk cId="2995099768" sldId="411"/>
            <ac:spMk id="12" creationId="{0D76D459-06F8-B656-A88A-22C4E215B077}"/>
          </ac:spMkLst>
        </pc:spChg>
        <pc:spChg chg="add mod">
          <ac:chgData name="Glen Jones" userId="e846aaca-4b24-4b13-b0d0-f2308e16b284" providerId="ADAL" clId="{ED47ACC3-9597-4D89-A1DC-43CF280EF274}" dt="2026-06-03T09:39:26.583" v="1846" actId="20577"/>
          <ac:spMkLst>
            <pc:docMk/>
            <pc:sldMk cId="2995099768" sldId="411"/>
            <ac:spMk id="13" creationId="{3FAD2454-4808-724D-AE13-68C949551CAF}"/>
          </ac:spMkLst>
        </pc:spChg>
        <pc:spChg chg="add mod">
          <ac:chgData name="Glen Jones" userId="e846aaca-4b24-4b13-b0d0-f2308e16b284" providerId="ADAL" clId="{ED47ACC3-9597-4D89-A1DC-43CF280EF274}" dt="2026-06-03T09:41:20.660" v="1961" actId="14100"/>
          <ac:spMkLst>
            <pc:docMk/>
            <pc:sldMk cId="2995099768" sldId="411"/>
            <ac:spMk id="14" creationId="{64DFC724-EF42-6A6F-A4FD-AED9700E11E7}"/>
          </ac:spMkLst>
        </pc:spChg>
        <pc:spChg chg="add mod">
          <ac:chgData name="Glen Jones" userId="e846aaca-4b24-4b13-b0d0-f2308e16b284" providerId="ADAL" clId="{ED47ACC3-9597-4D89-A1DC-43CF280EF274}" dt="2026-06-03T09:39:54.824" v="1854" actId="1076"/>
          <ac:spMkLst>
            <pc:docMk/>
            <pc:sldMk cId="2995099768" sldId="411"/>
            <ac:spMk id="15" creationId="{D91ED31C-7B14-6F94-D613-E840AE631166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16" creationId="{B4914F43-38E6-913F-D470-774F7E1B36B9}"/>
          </ac:spMkLst>
        </pc:spChg>
        <pc:spChg chg="add mod">
          <ac:chgData name="Glen Jones" userId="e846aaca-4b24-4b13-b0d0-f2308e16b284" providerId="ADAL" clId="{ED47ACC3-9597-4D89-A1DC-43CF280EF274}" dt="2026-06-03T09:41:20.792" v="1962" actId="27636"/>
          <ac:spMkLst>
            <pc:docMk/>
            <pc:sldMk cId="2995099768" sldId="411"/>
            <ac:spMk id="17" creationId="{3384F5A5-71C8-CA8C-CBB6-B88C3751F6BE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18" creationId="{9141AA5E-58E8-3486-8025-EB69F3EB0FC9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19" creationId="{F10D6EBE-990E-E6D8-0DD9-504E14178B3F}"/>
          </ac:spMkLst>
        </pc:spChg>
        <pc:spChg chg="add mod">
          <ac:chgData name="Glen Jones" userId="e846aaca-4b24-4b13-b0d0-f2308e16b284" providerId="ADAL" clId="{ED47ACC3-9597-4D89-A1DC-43CF280EF274}" dt="2026-06-03T09:41:20.799" v="1963" actId="27636"/>
          <ac:spMkLst>
            <pc:docMk/>
            <pc:sldMk cId="2995099768" sldId="411"/>
            <ac:spMk id="20" creationId="{BCFEF8F9-9A41-5FEE-1836-2DCEA1A8E57D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21" creationId="{8A60581A-565F-2F02-1F13-F15B103C7173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22" creationId="{44F68970-7ADF-D77F-62E8-001AD5A04069}"/>
          </ac:spMkLst>
        </pc:spChg>
        <pc:spChg chg="add mod">
          <ac:chgData name="Glen Jones" userId="e846aaca-4b24-4b13-b0d0-f2308e16b284" providerId="ADAL" clId="{ED47ACC3-9597-4D89-A1DC-43CF280EF274}" dt="2026-06-03T09:41:20.660" v="1961" actId="14100"/>
          <ac:spMkLst>
            <pc:docMk/>
            <pc:sldMk cId="2995099768" sldId="411"/>
            <ac:spMk id="23" creationId="{7D85AAA1-3D0D-6FDC-0EEA-43ACA8335CC8}"/>
          </ac:spMkLst>
        </pc:spChg>
        <pc:spChg chg="add mod">
          <ac:chgData name="Glen Jones" userId="e846aaca-4b24-4b13-b0d0-f2308e16b284" providerId="ADAL" clId="{ED47ACC3-9597-4D89-A1DC-43CF280EF274}" dt="2026-06-03T09:40:49.856" v="1935" actId="1076"/>
          <ac:spMkLst>
            <pc:docMk/>
            <pc:sldMk cId="2995099768" sldId="411"/>
            <ac:spMk id="24" creationId="{A5C0091F-CEAB-61F8-E35C-D6093D5B2E11}"/>
          </ac:spMkLst>
        </pc:spChg>
        <pc:spChg chg="add mod">
          <ac:chgData name="Glen Jones" userId="e846aaca-4b24-4b13-b0d0-f2308e16b284" providerId="ADAL" clId="{ED47ACC3-9597-4D89-A1DC-43CF280EF274}" dt="2026-06-03T09:41:15.415" v="1960" actId="1076"/>
          <ac:spMkLst>
            <pc:docMk/>
            <pc:sldMk cId="2995099768" sldId="411"/>
            <ac:spMk id="25" creationId="{1FBCF5C9-59A5-7470-6FC1-ED8797C303B0}"/>
          </ac:spMkLst>
        </pc:spChg>
        <pc:picChg chg="mod">
          <ac:chgData name="Glen Jones" userId="e846aaca-4b24-4b13-b0d0-f2308e16b284" providerId="ADAL" clId="{ED47ACC3-9597-4D89-A1DC-43CF280EF274}" dt="2026-06-03T09:40:43.401" v="1933" actId="14100"/>
          <ac:picMkLst>
            <pc:docMk/>
            <pc:sldMk cId="2995099768" sldId="411"/>
            <ac:picMk id="9" creationId="{839A3BB9-F610-43A3-EE41-D694C3213DD8}"/>
          </ac:picMkLst>
        </pc:picChg>
      </pc:sldChg>
      <pc:sldChg chg="add del">
        <pc:chgData name="Glen Jones" userId="e846aaca-4b24-4b13-b0d0-f2308e16b284" providerId="ADAL" clId="{ED47ACC3-9597-4D89-A1DC-43CF280EF274}" dt="2026-06-03T09:41:40.961" v="1964" actId="47"/>
        <pc:sldMkLst>
          <pc:docMk/>
          <pc:sldMk cId="2891457745" sldId="41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Port can also relate to a harbour as in airport (or indeed a seaport).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7785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44518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We’ve missed a few due to screen limitations (teleporting, importer, exporter, reported, reporter, portal,…) but it’s a great challenge for students!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96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65EE0-2012-B643-C53B-347C555A0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CCA2687-993D-FDDD-4F7B-8F8815B0A9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B3CFF4-AF84-99E4-A02F-4B751C6CA0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957DD1-50C5-105D-EB8E-1AA45A276A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31600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D69A7-1A71-851E-0475-2B62E59B01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31DC80-6425-9CB6-3B47-45BEF754BD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14A3FC-01D1-9C91-619C-488BA24987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5AA896-068D-F375-51AD-DA1DB977C2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624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4C69A3-6DA2-549F-FEA2-E9BEAAA080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ABF796-F411-FDD3-1083-BD68CD0E1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7613F0-F685-3762-4061-EFFCE35D0E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915182-3DB1-AB9E-F8BC-4FB766E5D04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858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8C571-F1CD-D650-8A98-3EDC85B5B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6A1871F-E859-2E5F-96C7-9343D3E6E7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793EF85-8D7C-BA98-CC8E-2D4C918067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C5C812-BF3C-9DDE-6F14-BF2609717E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505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1AA6A-2A63-77D9-4869-64B0F888E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BFE0A76-F8C4-0316-B8EB-24FD5B6795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8CEDE-327A-FE34-B0AD-6A739DB411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6B7C39-FE9E-D952-E8EB-2FD1E20B94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248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C09855-B985-A96A-CF6B-D10E33A1E1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E0C07C-94D7-3DBC-D8E2-936C5A6D1C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8081A8-AAB2-002B-C7B4-CDCF1F26BB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D8AD70-DBB6-9595-FEB4-C098EECFC10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199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1. There are two different “ports”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They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look the same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but they are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 the same morpheme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pPr fontAlgn="t"/>
            <a:b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port (noun)</a:t>
            </a: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Meaning: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 harbour / place for ships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Example: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 ship sailed into the port.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free word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but it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not the same base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used in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transport, import, export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66113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Both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and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‑or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are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suffixes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 They usually mean: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“a person or thing that does something”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dirty="0"/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 usually use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‑er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when the word comes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everyday English verbs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 usually use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‑or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with words that come from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Latin bases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like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act,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ject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, port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lang="en-GB" dirty="0"/>
            </a:b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3200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9600" dirty="0">
                <a:solidFill>
                  <a:schemeClr val="bg1"/>
                </a:solidFill>
                <a:ea typeface="Andika"/>
                <a:cs typeface="Andika"/>
              </a:rPr>
              <a:t>re port ing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1062604" y="1786286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3386507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17155" y="19392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8948098" y="171238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2756881" y="19267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342900" y="4083527"/>
            <a:ext cx="11409218" cy="118328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“Port”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CANNOT use it as a word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 its own to mean carry.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E5355D-57FE-AC24-6386-CD262EDF3283}"/>
              </a:ext>
            </a:extLst>
          </p:cNvPr>
          <p:cNvCxnSpPr>
            <a:cxnSpLocks/>
          </p:cNvCxnSpPr>
          <p:nvPr/>
        </p:nvCxnSpPr>
        <p:spPr>
          <a:xfrm>
            <a:off x="5252841" y="1104757"/>
            <a:ext cx="1281649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155CA57-7712-F8C6-616D-5AC2BCCDFDDC}"/>
              </a:ext>
            </a:extLst>
          </p:cNvPr>
          <p:cNvSpPr/>
          <p:nvPr/>
        </p:nvSpPr>
        <p:spPr>
          <a:xfrm>
            <a:off x="7103637" y="140735"/>
            <a:ext cx="1581406" cy="1183289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FBBF4ED4-164D-A37E-2745-14636A7517D3}"/>
              </a:ext>
            </a:extLst>
          </p:cNvPr>
          <p:cNvSpPr/>
          <p:nvPr/>
        </p:nvSpPr>
        <p:spPr>
          <a:xfrm>
            <a:off x="3403534" y="210954"/>
            <a:ext cx="1280160" cy="1042852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53DF298-13D7-1415-D7D9-EDDAC1138A75}"/>
              </a:ext>
            </a:extLst>
          </p:cNvPr>
          <p:cNvSpPr txBox="1">
            <a:spLocks/>
          </p:cNvSpPr>
          <p:nvPr/>
        </p:nvSpPr>
        <p:spPr>
          <a:xfrm>
            <a:off x="5729892" y="1782279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E60074E8-25FD-5118-BC5F-FC2A2809CCB6}"/>
              </a:ext>
            </a:extLst>
          </p:cNvPr>
          <p:cNvSpPr/>
          <p:nvPr/>
        </p:nvSpPr>
        <p:spPr>
          <a:xfrm>
            <a:off x="5166364" y="193724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D8A5D8F-62E3-1236-349C-E87AB49329C9}"/>
              </a:ext>
            </a:extLst>
          </p:cNvPr>
          <p:cNvSpPr txBox="1">
            <a:spLocks/>
          </p:cNvSpPr>
          <p:nvPr/>
        </p:nvSpPr>
        <p:spPr>
          <a:xfrm>
            <a:off x="331092" y="5508957"/>
            <a:ext cx="11409218" cy="684580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You can’t normally say “I port this” to mean carry. 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1825788" y="2439420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Port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carry.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1664385" y="3465032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port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7993152" y="446405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4987919" y="44092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teleported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1664385" y="4421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supporter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8FA0F9-DA1A-FDDF-6671-A67279A95F31}"/>
              </a:ext>
            </a:extLst>
          </p:cNvPr>
          <p:cNvSpPr txBox="1">
            <a:spLocks/>
          </p:cNvSpPr>
          <p:nvPr/>
        </p:nvSpPr>
        <p:spPr>
          <a:xfrm>
            <a:off x="1124950" y="148275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4B8B5E2-11E7-33E4-1403-B918017F8782}"/>
              </a:ext>
            </a:extLst>
          </p:cNvPr>
          <p:cNvSpPr txBox="1">
            <a:spLocks/>
          </p:cNvSpPr>
          <p:nvPr/>
        </p:nvSpPr>
        <p:spPr>
          <a:xfrm>
            <a:off x="3448853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2AA8D443-AADF-89E2-C24E-18904A8AEBC0}"/>
              </a:ext>
            </a:extLst>
          </p:cNvPr>
          <p:cNvSpPr/>
          <p:nvPr/>
        </p:nvSpPr>
        <p:spPr>
          <a:xfrm>
            <a:off x="7679501" y="163571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9D857E9-1A2D-3CF4-8F1C-16EFA15C244F}"/>
              </a:ext>
            </a:extLst>
          </p:cNvPr>
          <p:cNvSpPr txBox="1">
            <a:spLocks/>
          </p:cNvSpPr>
          <p:nvPr/>
        </p:nvSpPr>
        <p:spPr>
          <a:xfrm>
            <a:off x="9010444" y="14088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reporting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C9707219-E809-8251-899C-5FD99986AC26}"/>
              </a:ext>
            </a:extLst>
          </p:cNvPr>
          <p:cNvSpPr/>
          <p:nvPr/>
        </p:nvSpPr>
        <p:spPr>
          <a:xfrm>
            <a:off x="2819227" y="162319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375BB3D-3ACA-9CF5-B141-C68B4A25C11E}"/>
              </a:ext>
            </a:extLst>
          </p:cNvPr>
          <p:cNvSpPr txBox="1">
            <a:spLocks/>
          </p:cNvSpPr>
          <p:nvPr/>
        </p:nvSpPr>
        <p:spPr>
          <a:xfrm>
            <a:off x="5792238" y="1478746"/>
            <a:ext cx="1609197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6D8724DF-6857-68BA-C706-6C8AC0EC209E}"/>
              </a:ext>
            </a:extLst>
          </p:cNvPr>
          <p:cNvSpPr/>
          <p:nvPr/>
        </p:nvSpPr>
        <p:spPr>
          <a:xfrm>
            <a:off x="5228710" y="163371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“supporter”?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Supporter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literally means someone that carries from underneath.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“supporter”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supporter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9846474-F297-632D-E50D-C49537326D6C}"/>
              </a:ext>
            </a:extLst>
          </p:cNvPr>
          <p:cNvSpPr txBox="1">
            <a:spLocks/>
          </p:cNvSpPr>
          <p:nvPr/>
        </p:nvSpPr>
        <p:spPr>
          <a:xfrm>
            <a:off x="4640367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4F4740F5-555C-53E3-BA18-6220E077503A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2A03B84-63D7-7C40-30E0-D8EBF6FF112A}"/>
              </a:ext>
            </a:extLst>
          </p:cNvPr>
          <p:cNvSpPr txBox="1">
            <a:spLocks/>
          </p:cNvSpPr>
          <p:nvPr/>
        </p:nvSpPr>
        <p:spPr>
          <a:xfrm>
            <a:off x="4640367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from under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  <p:bldP spid="11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“teleported”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literally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means to have carried over a distance instantly.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“teleported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supporter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62F863-D590-02AB-54BE-1A04DEB764A7}"/>
              </a:ext>
            </a:extLst>
          </p:cNvPr>
          <p:cNvSpPr txBox="1">
            <a:spLocks/>
          </p:cNvSpPr>
          <p:nvPr/>
        </p:nvSpPr>
        <p:spPr>
          <a:xfrm>
            <a:off x="6899618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F57CA75-48C8-E7E4-EEE9-7FE918A9D4D0}"/>
              </a:ext>
            </a:extLst>
          </p:cNvPr>
          <p:cNvSpPr txBox="1">
            <a:spLocks/>
          </p:cNvSpPr>
          <p:nvPr/>
        </p:nvSpPr>
        <p:spPr>
          <a:xfrm>
            <a:off x="9456735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4" name="Cross 3">
            <a:extLst>
              <a:ext uri="{FF2B5EF4-FFF2-40B4-BE49-F238E27FC236}">
                <a16:creationId xmlns:a16="http://schemas.microsoft.com/office/drawing/2014/main" id="{3288C972-9852-5CF6-41F7-4E585E14132C}"/>
              </a:ext>
            </a:extLst>
          </p:cNvPr>
          <p:cNvSpPr/>
          <p:nvPr/>
        </p:nvSpPr>
        <p:spPr>
          <a:xfrm>
            <a:off x="8962594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86A34F9E-DD0A-E514-08B9-7815F0AFD283}"/>
              </a:ext>
            </a:extLst>
          </p:cNvPr>
          <p:cNvSpPr/>
          <p:nvPr/>
        </p:nvSpPr>
        <p:spPr>
          <a:xfrm>
            <a:off x="2984089" y="253469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530288-02E0-35D8-A28B-83DE5D677D6E}"/>
              </a:ext>
            </a:extLst>
          </p:cNvPr>
          <p:cNvSpPr txBox="1">
            <a:spLocks/>
          </p:cNvSpPr>
          <p:nvPr/>
        </p:nvSpPr>
        <p:spPr>
          <a:xfrm>
            <a:off x="6899617" y="3304242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9EA7467-2CDB-0260-1907-DF0FF8DA2DBC}"/>
              </a:ext>
            </a:extLst>
          </p:cNvPr>
          <p:cNvSpPr txBox="1">
            <a:spLocks/>
          </p:cNvSpPr>
          <p:nvPr/>
        </p:nvSpPr>
        <p:spPr>
          <a:xfrm>
            <a:off x="9503775" y="3304241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860F292-78D6-D34F-2328-48C5A467D0B0}"/>
              </a:ext>
            </a:extLst>
          </p:cNvPr>
          <p:cNvSpPr txBox="1">
            <a:spLocks/>
          </p:cNvSpPr>
          <p:nvPr/>
        </p:nvSpPr>
        <p:spPr>
          <a:xfrm>
            <a:off x="654646" y="23797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E494B4A-9BD1-C988-C584-7AE6F6CE6952}"/>
              </a:ext>
            </a:extLst>
          </p:cNvPr>
          <p:cNvSpPr txBox="1">
            <a:spLocks/>
          </p:cNvSpPr>
          <p:nvPr/>
        </p:nvSpPr>
        <p:spPr>
          <a:xfrm>
            <a:off x="4655221" y="2350937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tele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D69A26B-D6BB-D73E-51D8-20AA6FF44B5B}"/>
              </a:ext>
            </a:extLst>
          </p:cNvPr>
          <p:cNvSpPr/>
          <p:nvPr/>
        </p:nvSpPr>
        <p:spPr>
          <a:xfrm>
            <a:off x="6241383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BC5CE02-E8A2-AFF6-C556-97914DD9FA9E}"/>
              </a:ext>
            </a:extLst>
          </p:cNvPr>
          <p:cNvSpPr txBox="1">
            <a:spLocks/>
          </p:cNvSpPr>
          <p:nvPr/>
        </p:nvSpPr>
        <p:spPr>
          <a:xfrm>
            <a:off x="4625512" y="3325541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far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" grpId="0" animBg="1"/>
      <p:bldP spid="3" grpId="0" animBg="1"/>
      <p:bldP spid="4" grpId="0" animBg="1"/>
      <p:bldP spid="8" grpId="0" animBg="1"/>
      <p:bldP spid="12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“portal”?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329184" y="5466612"/>
            <a:ext cx="11704320" cy="1092742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“Portal” literally means a door or gateway that carries or allows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things to pass through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“portal” mean?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teleported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supporter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D6925-6329-F45B-A7F9-EBBB47DEAAA8}"/>
              </a:ext>
            </a:extLst>
          </p:cNvPr>
          <p:cNvSpPr txBox="1">
            <a:spLocks/>
          </p:cNvSpPr>
          <p:nvPr/>
        </p:nvSpPr>
        <p:spPr>
          <a:xfrm>
            <a:off x="5905527" y="23286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EAA4F53-20E1-3DCA-668E-423D52D151C9}"/>
              </a:ext>
            </a:extLst>
          </p:cNvPr>
          <p:cNvSpPr txBox="1">
            <a:spLocks/>
          </p:cNvSpPr>
          <p:nvPr/>
        </p:nvSpPr>
        <p:spPr>
          <a:xfrm>
            <a:off x="8462644" y="23286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FA98352-7B1A-03E3-A376-A209B6520E09}"/>
              </a:ext>
            </a:extLst>
          </p:cNvPr>
          <p:cNvSpPr/>
          <p:nvPr/>
        </p:nvSpPr>
        <p:spPr>
          <a:xfrm>
            <a:off x="7968503" y="24691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5AE6F8A7-84A1-6E83-64B2-FB0E9661DF8C}"/>
              </a:ext>
            </a:extLst>
          </p:cNvPr>
          <p:cNvSpPr/>
          <p:nvPr/>
        </p:nvSpPr>
        <p:spPr>
          <a:xfrm>
            <a:off x="4380767" y="246145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65E954-7E51-4B6E-4901-E9B8B92A0497}"/>
              </a:ext>
            </a:extLst>
          </p:cNvPr>
          <p:cNvSpPr txBox="1">
            <a:spLocks/>
          </p:cNvSpPr>
          <p:nvPr/>
        </p:nvSpPr>
        <p:spPr>
          <a:xfrm>
            <a:off x="5905526" y="3281993"/>
            <a:ext cx="1980001" cy="691103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74EDA22F-2245-EEC3-86DC-E1EF65470675}"/>
              </a:ext>
            </a:extLst>
          </p:cNvPr>
          <p:cNvSpPr txBox="1">
            <a:spLocks/>
          </p:cNvSpPr>
          <p:nvPr/>
        </p:nvSpPr>
        <p:spPr>
          <a:xfrm>
            <a:off x="8509684" y="3281992"/>
            <a:ext cx="1980000" cy="691103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A36D144-C64E-458A-5545-E6A71AB6A085}"/>
              </a:ext>
            </a:extLst>
          </p:cNvPr>
          <p:cNvSpPr txBox="1">
            <a:spLocks/>
          </p:cNvSpPr>
          <p:nvPr/>
        </p:nvSpPr>
        <p:spPr>
          <a:xfrm>
            <a:off x="2051324" y="230649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2" grpId="0" animBg="1"/>
      <p:bldP spid="3" grpId="0" animBg="1"/>
      <p:bldP spid="8" grpId="0" animBg="1"/>
      <p:bldP spid="12" grpId="0" animBg="1"/>
      <p:bldP spid="13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600480" y="973815"/>
            <a:ext cx="5965178" cy="338583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359341"/>
              </p:ext>
            </p:extLst>
          </p:nvPr>
        </p:nvGraphicFramePr>
        <p:xfrm>
          <a:off x="3498913" y="897995"/>
          <a:ext cx="6168310" cy="341381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056104">
                  <a:extLst>
                    <a:ext uri="{9D8B030D-6E8A-4147-A177-3AD203B41FA5}">
                      <a16:colId xmlns:a16="http://schemas.microsoft.com/office/drawing/2014/main" val="3697855697"/>
                    </a:ext>
                  </a:extLst>
                </a:gridCol>
                <a:gridCol w="2056102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056104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354385"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</a:t>
                      </a:r>
                      <a:endParaRPr lang="en-GB" sz="2400" b="0" i="0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1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port 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carry</a:t>
                      </a: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90206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ex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5485065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 err="1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7630422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trans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135779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counter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able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12099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sup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068741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ant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8202509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</a:t>
                      </a:r>
                      <a:endParaRPr lang="en-GB" sz="2400" i="0" dirty="0"/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7060995"/>
                  </a:ext>
                </a:extLst>
              </a:tr>
              <a:tr h="26658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i="0" dirty="0"/>
                        <a:t>er</a:t>
                      </a:r>
                      <a:endParaRPr lang="en-GB" i="0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7144556"/>
                  </a:ext>
                </a:extLst>
              </a:tr>
              <a:tr h="266585">
                <a:tc rowSpan="2">
                  <a:txBody>
                    <a:bodyPr/>
                    <a:lstStyle/>
                    <a:p>
                      <a:pPr algn="ctr"/>
                      <a:r>
                        <a:rPr lang="en-GB" sz="2400" b="0" i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0310904"/>
                  </a:ext>
                </a:extLst>
              </a:tr>
              <a:tr h="339135">
                <a:tc vMerge="1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</a:t>
                      </a:r>
                      <a:endParaRPr lang="en-GB" sz="24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al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1994314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27634" y="167541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/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227636" y="446284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import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227634" y="564902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importing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227634" y="505593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imports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227634" y="619995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imported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0891AA3-FDC5-9F62-57BC-B138B1C109EE}"/>
              </a:ext>
            </a:extLst>
          </p:cNvPr>
          <p:cNvSpPr txBox="1">
            <a:spLocks/>
          </p:cNvSpPr>
          <p:nvPr/>
        </p:nvSpPr>
        <p:spPr>
          <a:xfrm>
            <a:off x="3741201" y="445548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important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5CB3D8AC-3507-85CD-3142-48D736928AF5}"/>
              </a:ext>
            </a:extLst>
          </p:cNvPr>
          <p:cNvSpPr txBox="1">
            <a:spLocks/>
          </p:cNvSpPr>
          <p:nvPr/>
        </p:nvSpPr>
        <p:spPr>
          <a:xfrm>
            <a:off x="3741199" y="564166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exports  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21BC4F6C-C2D6-FF48-573E-97AA571C5A5C}"/>
              </a:ext>
            </a:extLst>
          </p:cNvPr>
          <p:cNvSpPr txBox="1">
            <a:spLocks/>
          </p:cNvSpPr>
          <p:nvPr/>
        </p:nvSpPr>
        <p:spPr>
          <a:xfrm>
            <a:off x="3741199" y="504857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export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12037C12-6055-9196-429D-A6E4F0D6CFD0}"/>
              </a:ext>
            </a:extLst>
          </p:cNvPr>
          <p:cNvSpPr txBox="1">
            <a:spLocks/>
          </p:cNvSpPr>
          <p:nvPr/>
        </p:nvSpPr>
        <p:spPr>
          <a:xfrm>
            <a:off x="3741199" y="619259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exporting  </a:t>
            </a:r>
          </a:p>
        </p:txBody>
      </p:sp>
      <p:sp>
        <p:nvSpPr>
          <p:cNvPr id="20" name="rope">
            <a:extLst>
              <a:ext uri="{FF2B5EF4-FFF2-40B4-BE49-F238E27FC236}">
                <a16:creationId xmlns:a16="http://schemas.microsoft.com/office/drawing/2014/main" id="{46EE7C4D-2F05-5E5A-4A10-04D47B32D162}"/>
              </a:ext>
            </a:extLst>
          </p:cNvPr>
          <p:cNvSpPr txBox="1">
            <a:spLocks/>
          </p:cNvSpPr>
          <p:nvPr/>
        </p:nvSpPr>
        <p:spPr>
          <a:xfrm>
            <a:off x="6254764" y="445741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exported</a:t>
            </a:r>
          </a:p>
        </p:txBody>
      </p:sp>
      <p:sp>
        <p:nvSpPr>
          <p:cNvPr id="21" name="rope">
            <a:extLst>
              <a:ext uri="{FF2B5EF4-FFF2-40B4-BE49-F238E27FC236}">
                <a16:creationId xmlns:a16="http://schemas.microsoft.com/office/drawing/2014/main" id="{1087F787-CFC2-1DC7-34EF-01E3933A73A0}"/>
              </a:ext>
            </a:extLst>
          </p:cNvPr>
          <p:cNvSpPr txBox="1">
            <a:spLocks/>
          </p:cNvSpPr>
          <p:nvPr/>
        </p:nvSpPr>
        <p:spPr>
          <a:xfrm>
            <a:off x="6254762" y="564359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transported  </a:t>
            </a:r>
          </a:p>
        </p:txBody>
      </p:sp>
      <p:sp>
        <p:nvSpPr>
          <p:cNvPr id="22" name="rope">
            <a:extLst>
              <a:ext uri="{FF2B5EF4-FFF2-40B4-BE49-F238E27FC236}">
                <a16:creationId xmlns:a16="http://schemas.microsoft.com/office/drawing/2014/main" id="{851425D5-8E94-7DE1-712E-2C662B182C41}"/>
              </a:ext>
            </a:extLst>
          </p:cNvPr>
          <p:cNvSpPr txBox="1">
            <a:spLocks/>
          </p:cNvSpPr>
          <p:nvPr/>
        </p:nvSpPr>
        <p:spPr>
          <a:xfrm>
            <a:off x="6254762" y="50505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transport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D5D7C3D3-2FFB-3937-3D54-EB83B16E8D1A}"/>
              </a:ext>
            </a:extLst>
          </p:cNvPr>
          <p:cNvSpPr txBox="1">
            <a:spLocks/>
          </p:cNvSpPr>
          <p:nvPr/>
        </p:nvSpPr>
        <p:spPr>
          <a:xfrm>
            <a:off x="6254762" y="619452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support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A746CA7E-01F9-D4E1-3847-E9FB2B86923E}"/>
              </a:ext>
            </a:extLst>
          </p:cNvPr>
          <p:cNvSpPr txBox="1">
            <a:spLocks/>
          </p:cNvSpPr>
          <p:nvPr/>
        </p:nvSpPr>
        <p:spPr>
          <a:xfrm>
            <a:off x="8768327" y="444994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teleport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212761F1-5632-601F-F235-CA85207DAC7F}"/>
              </a:ext>
            </a:extLst>
          </p:cNvPr>
          <p:cNvSpPr txBox="1">
            <a:spLocks/>
          </p:cNvSpPr>
          <p:nvPr/>
        </p:nvSpPr>
        <p:spPr>
          <a:xfrm>
            <a:off x="8768325" y="563612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porter 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C99F2E42-8248-94B3-32F2-C7719F4AC3F9}"/>
              </a:ext>
            </a:extLst>
          </p:cNvPr>
          <p:cNvSpPr txBox="1">
            <a:spLocks/>
          </p:cNvSpPr>
          <p:nvPr/>
        </p:nvSpPr>
        <p:spPr>
          <a:xfrm>
            <a:off x="8768325" y="5043036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report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29B1579D-E111-2774-9023-821C68AC6582}"/>
              </a:ext>
            </a:extLst>
          </p:cNvPr>
          <p:cNvSpPr txBox="1">
            <a:spLocks/>
          </p:cNvSpPr>
          <p:nvPr/>
        </p:nvSpPr>
        <p:spPr>
          <a:xfrm>
            <a:off x="8768325" y="6187052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16. portable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555568" y="1953563"/>
            <a:ext cx="11080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inport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expport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countrys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813261" y="3465816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import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export toys to other countries.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company will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import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fruit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export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toys to other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countries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</a:t>
            </a:r>
            <a:r>
              <a:rPr lang="en-GB" altLang="en-US" sz="2800">
                <a:solidFill>
                  <a:schemeClr val="bg1"/>
                </a:solidFill>
              </a:rPr>
              <a:t>to practise</a:t>
            </a:r>
            <a:r>
              <a:rPr lang="en-GB" altLang="en-US" sz="2800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1702959"/>
            <a:ext cx="7578435" cy="4094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transport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import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export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portable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support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dirty="0">
                <a:solidFill>
                  <a:schemeClr val="tx1"/>
                </a:solidFill>
                <a:latin typeface="Andika" panose="02000000000000000000" pitchFamily="2" charset="0"/>
              </a:rPr>
              <a:t>supporter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portfolio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teleport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report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porter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portal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Andika" panose="02000000000000000000" pitchFamily="2" charset="0"/>
              </a:rPr>
              <a:t>important</a:t>
            </a:r>
          </a:p>
          <a:p>
            <a:pPr marL="627063" indent="-62706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sz="2800" noProof="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45794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port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6CE8E7C-8A7A-7DB6-5EDD-9F7DE231DD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1340655" y="355846"/>
            <a:ext cx="9650027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anyone think of any words that have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1340655" y="3710866"/>
            <a:ext cx="9650027" cy="132277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do you think the base </a:t>
            </a:r>
            <a:r>
              <a:rPr lang="en-GB" i="1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268891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The base </a:t>
            </a:r>
            <a:r>
              <a:rPr lang="en-GB" i="1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port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strangely means </a:t>
            </a:r>
            <a:r>
              <a:rPr lang="en-GB" u="sng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carry</a:t>
            </a: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3256" y="3337995"/>
            <a:ext cx="1484859" cy="1913138"/>
          </a:xfrm>
          <a:prstGeom prst="rect">
            <a:avLst/>
          </a:prstGeom>
        </p:spPr>
      </p:pic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A683DA6-0978-B5D8-69FC-CA5E8F4520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882435"/>
              </p:ext>
            </p:extLst>
          </p:nvPr>
        </p:nvGraphicFramePr>
        <p:xfrm>
          <a:off x="461554" y="2410690"/>
          <a:ext cx="11176264" cy="9273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94066">
                  <a:extLst>
                    <a:ext uri="{9D8B030D-6E8A-4147-A177-3AD203B41FA5}">
                      <a16:colId xmlns:a16="http://schemas.microsoft.com/office/drawing/2014/main" val="1400021576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737289311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827932285"/>
                    </a:ext>
                  </a:extLst>
                </a:gridCol>
                <a:gridCol w="2794066">
                  <a:extLst>
                    <a:ext uri="{9D8B030D-6E8A-4147-A177-3AD203B41FA5}">
                      <a16:colId xmlns:a16="http://schemas.microsoft.com/office/drawing/2014/main" val="2613995841"/>
                    </a:ext>
                  </a:extLst>
                </a:gridCol>
              </a:tblGrid>
              <a:tr h="927305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import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teleport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transport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>
                          <a:solidFill>
                            <a:schemeClr val="bg1"/>
                          </a:solidFill>
                          <a:latin typeface="Andika" panose="02000000000000000000" pitchFamily="2" charset="0"/>
                          <a:ea typeface="Andika" panose="02000000000000000000" pitchFamily="2" charset="0"/>
                          <a:cs typeface="Andika" panose="02000000000000000000" pitchFamily="2" charset="0"/>
                        </a:rPr>
                        <a:t>report</a:t>
                      </a:r>
                      <a:endParaRPr lang="en-GB" sz="3200" b="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671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469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53E1D-1E8A-1CA2-1A04-004788336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ED67541-334B-A51F-22A0-A63B6B6BD6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B3DAE-C3DC-626D-803A-448F75B55F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5172965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3A68CE-E31B-D503-3814-75DA8AB35393}"/>
              </a:ext>
            </a:extLst>
          </p:cNvPr>
          <p:cNvSpPr txBox="1"/>
          <p:nvPr/>
        </p:nvSpPr>
        <p:spPr>
          <a:xfrm>
            <a:off x="3965153" y="1517118"/>
            <a:ext cx="7639291" cy="2677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base “port” comes from the Latin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portare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which means “to carry”.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Over time, English kept the idea of carrying, even when the meaning became more abstract.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74A183-55FA-47B6-C495-2ECFBE406E90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98BA065B-DB8C-3EB7-7E03-6CD3B42C8BE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4071CEC-DF5A-7331-2D47-75465CB12BA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167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E8F83C-7376-E6A5-7B25-620A40511E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839A3BB9-F610-43A3-EE41-D694C3213D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8A147A-F4E9-2F49-9EBF-69C7D72243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11936"/>
            <a:ext cx="11338560" cy="550497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1C153E-9874-4FD9-B453-AE3EFF04026B}"/>
              </a:ext>
            </a:extLst>
          </p:cNvPr>
          <p:cNvSpPr txBox="1"/>
          <p:nvPr/>
        </p:nvSpPr>
        <p:spPr>
          <a:xfrm>
            <a:off x="1660777" y="441021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2A1FF79B-5181-958D-1EAD-324104368B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167" y="1011936"/>
            <a:ext cx="2548711" cy="3398281"/>
          </a:xfrm>
          <a:prstGeom prst="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7111DE6D-1A06-1D4B-CC5C-8C8FE75E989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9222E46-2B2E-FCBA-50DA-2D205FAF3611}"/>
              </a:ext>
            </a:extLst>
          </p:cNvPr>
          <p:cNvSpPr txBox="1">
            <a:spLocks/>
          </p:cNvSpPr>
          <p:nvPr/>
        </p:nvSpPr>
        <p:spPr>
          <a:xfrm>
            <a:off x="7843612" y="1229230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carry in</a:t>
            </a: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08A8BF4F-915A-CB20-F294-853630BE0B7D}"/>
              </a:ext>
            </a:extLst>
          </p:cNvPr>
          <p:cNvSpPr/>
          <p:nvPr/>
        </p:nvSpPr>
        <p:spPr>
          <a:xfrm>
            <a:off x="6318853" y="13619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C46688D-03DD-BBD3-3C19-EE04B86ABF56}"/>
              </a:ext>
            </a:extLst>
          </p:cNvPr>
          <p:cNvSpPr txBox="1">
            <a:spLocks/>
          </p:cNvSpPr>
          <p:nvPr/>
        </p:nvSpPr>
        <p:spPr>
          <a:xfrm>
            <a:off x="3989410" y="120703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import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0E03C4F-A9D6-7ECD-0849-9C34F36C8C17}"/>
              </a:ext>
            </a:extLst>
          </p:cNvPr>
          <p:cNvSpPr txBox="1">
            <a:spLocks/>
          </p:cNvSpPr>
          <p:nvPr/>
        </p:nvSpPr>
        <p:spPr>
          <a:xfrm>
            <a:off x="7843612" y="2092944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carry out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0D76D459-06F8-B656-A88A-22C4E215B077}"/>
              </a:ext>
            </a:extLst>
          </p:cNvPr>
          <p:cNvSpPr/>
          <p:nvPr/>
        </p:nvSpPr>
        <p:spPr>
          <a:xfrm>
            <a:off x="6318853" y="22257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FAD2454-4808-724D-AE13-68C949551CAF}"/>
              </a:ext>
            </a:extLst>
          </p:cNvPr>
          <p:cNvSpPr txBox="1">
            <a:spLocks/>
          </p:cNvSpPr>
          <p:nvPr/>
        </p:nvSpPr>
        <p:spPr>
          <a:xfrm>
            <a:off x="3989410" y="20707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export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4DFC724-EF42-6A6F-A4FD-AED9700E11E7}"/>
              </a:ext>
            </a:extLst>
          </p:cNvPr>
          <p:cNvSpPr txBox="1">
            <a:spLocks/>
          </p:cNvSpPr>
          <p:nvPr/>
        </p:nvSpPr>
        <p:spPr>
          <a:xfrm>
            <a:off x="7843612" y="2968140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carry across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91ED31C-7B14-6F94-D613-E840AE631166}"/>
              </a:ext>
            </a:extLst>
          </p:cNvPr>
          <p:cNvSpPr/>
          <p:nvPr/>
        </p:nvSpPr>
        <p:spPr>
          <a:xfrm>
            <a:off x="6318853" y="310090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4914F43-38E6-913F-D470-774F7E1B36B9}"/>
              </a:ext>
            </a:extLst>
          </p:cNvPr>
          <p:cNvSpPr txBox="1">
            <a:spLocks/>
          </p:cNvSpPr>
          <p:nvPr/>
        </p:nvSpPr>
        <p:spPr>
          <a:xfrm>
            <a:off x="3989410" y="29459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transport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384F5A5-71C8-CA8C-CBB6-B88C3751F6BE}"/>
              </a:ext>
            </a:extLst>
          </p:cNvPr>
          <p:cNvSpPr txBox="1">
            <a:spLocks/>
          </p:cNvSpPr>
          <p:nvPr/>
        </p:nvSpPr>
        <p:spPr>
          <a:xfrm>
            <a:off x="7843612" y="3843685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carry information back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141AA5E-58E8-3486-8025-EB69F3EB0FC9}"/>
              </a:ext>
            </a:extLst>
          </p:cNvPr>
          <p:cNvSpPr/>
          <p:nvPr/>
        </p:nvSpPr>
        <p:spPr>
          <a:xfrm>
            <a:off x="6318853" y="397644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10D6EBE-990E-E6D8-0DD9-504E14178B3F}"/>
              </a:ext>
            </a:extLst>
          </p:cNvPr>
          <p:cNvSpPr txBox="1">
            <a:spLocks/>
          </p:cNvSpPr>
          <p:nvPr/>
        </p:nvSpPr>
        <p:spPr>
          <a:xfrm>
            <a:off x="3989410" y="382149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report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CFEF8F9-9A41-5FEE-1836-2DCEA1A8E57D}"/>
              </a:ext>
            </a:extLst>
          </p:cNvPr>
          <p:cNvSpPr txBox="1">
            <a:spLocks/>
          </p:cNvSpPr>
          <p:nvPr/>
        </p:nvSpPr>
        <p:spPr>
          <a:xfrm>
            <a:off x="7843612" y="4681489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carry from underneath</a:t>
            </a:r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8A60581A-565F-2F02-1F13-F15B103C7173}"/>
              </a:ext>
            </a:extLst>
          </p:cNvPr>
          <p:cNvSpPr/>
          <p:nvPr/>
        </p:nvSpPr>
        <p:spPr>
          <a:xfrm>
            <a:off x="6318853" y="48142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44F68970-7ADF-D77F-62E8-001AD5A04069}"/>
              </a:ext>
            </a:extLst>
          </p:cNvPr>
          <p:cNvSpPr txBox="1">
            <a:spLocks/>
          </p:cNvSpPr>
          <p:nvPr/>
        </p:nvSpPr>
        <p:spPr>
          <a:xfrm>
            <a:off x="3989410" y="46592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support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D85AAA1-3D0D-6FDC-0EEA-43ACA8335CC8}"/>
              </a:ext>
            </a:extLst>
          </p:cNvPr>
          <p:cNvSpPr txBox="1">
            <a:spLocks/>
          </p:cNvSpPr>
          <p:nvPr/>
        </p:nvSpPr>
        <p:spPr>
          <a:xfrm>
            <a:off x="7843612" y="5530775"/>
            <a:ext cx="355010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carries work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A5C0091F-CEAB-61F8-E35C-D6093D5B2E11}"/>
              </a:ext>
            </a:extLst>
          </p:cNvPr>
          <p:cNvSpPr/>
          <p:nvPr/>
        </p:nvSpPr>
        <p:spPr>
          <a:xfrm>
            <a:off x="6318853" y="56635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FBCF5C9-59A5-7470-6FC1-ED8797C303B0}"/>
              </a:ext>
            </a:extLst>
          </p:cNvPr>
          <p:cNvSpPr txBox="1">
            <a:spLocks/>
          </p:cNvSpPr>
          <p:nvPr/>
        </p:nvSpPr>
        <p:spPr>
          <a:xfrm>
            <a:off x="3989410" y="550858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portfolio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995099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19919E-B1DB-C4DE-C39B-B1EE8FD6D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E9567EE-A3C7-A8EE-3BCC-2CD2B88EA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9F59D-3B42-A73E-9358-4FEDAD39870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port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A7C4409-71CA-91B7-4E5B-718B37B9B4B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54E86B-17C1-FD63-00E1-2FA8C503DF13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FF256D4-F298-9E45-9CFC-940AEB56B765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4E8D391-E901-311F-4202-913EB28F2717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31074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A15D05-7275-BAB6-100B-39BFEB887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19AE40-E84D-8297-9106-915F90DBCC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52CE27-0709-7546-C3FC-BDF2BAF31024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port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4FA3357-A447-3BBB-A314-590D630865A4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D9497DF-BAE5-34EC-C899-DCF3BA3DFBC1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8A4D6F-4950-DC3F-E50C-AB04FB44B5E8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5F9488A-99F5-D881-4D48-D85D067BC931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9F12136-3315-0A98-4DFD-3BCDD0F6FAA9}"/>
              </a:ext>
            </a:extLst>
          </p:cNvPr>
          <p:cNvSpPr/>
          <p:nvPr/>
        </p:nvSpPr>
        <p:spPr>
          <a:xfrm>
            <a:off x="7850201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981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CAC3B-3FD2-388A-EAD4-967DEDBD0D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07A911A-1301-E072-E040-6A01831A69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6B8C05-ED27-90BD-EBA3-65153BCD1317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port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9AAF521-2ECB-8F42-5332-D97E1AE14247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6A98E16-62A7-F332-1468-5DBE559DE49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296B48E-EE63-18C7-C692-A6172D7CC30C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B3EDE09-7C1C-149A-69CD-D903FD23F33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2C4F85-849B-476A-B4BD-F381A5F4BE1A}"/>
              </a:ext>
            </a:extLst>
          </p:cNvPr>
          <p:cNvSpPr/>
          <p:nvPr/>
        </p:nvSpPr>
        <p:spPr>
          <a:xfrm>
            <a:off x="7850201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A8F98CC8-DDC7-DA50-D5AA-FB7F650E2AF2}"/>
              </a:ext>
            </a:extLst>
          </p:cNvPr>
          <p:cNvSpPr/>
          <p:nvPr/>
        </p:nvSpPr>
        <p:spPr>
          <a:xfrm>
            <a:off x="1599040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2130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0CE605-0188-1734-FF6A-347FCC7858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C40F4F6-01B2-FE9E-AAAF-3B0AA6AD51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AED87-047E-4C12-B61E-B73E2CAE323A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re port 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3D5BE626-CAD4-3F31-B5BD-403786513E59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55A6DA-7E72-C107-DB4B-12E340F4FC2A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AD27CF1A-00BC-A5A8-282B-F2DFBEF18642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CDFF8A6-3A75-DDC7-4DF0-642303A7203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5C3B8E6-F28D-F759-3EBB-9E04DB6C7DB9}"/>
              </a:ext>
            </a:extLst>
          </p:cNvPr>
          <p:cNvCxnSpPr>
            <a:cxnSpLocks/>
          </p:cNvCxnSpPr>
          <p:nvPr/>
        </p:nvCxnSpPr>
        <p:spPr>
          <a:xfrm>
            <a:off x="4669536" y="4024883"/>
            <a:ext cx="248716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" name="Oval 1">
            <a:extLst>
              <a:ext uri="{FF2B5EF4-FFF2-40B4-BE49-F238E27FC236}">
                <a16:creationId xmlns:a16="http://schemas.microsoft.com/office/drawing/2014/main" id="{4D06B4FC-7AD9-8F8F-1A73-7B17896AF9DE}"/>
              </a:ext>
            </a:extLst>
          </p:cNvPr>
          <p:cNvSpPr/>
          <p:nvPr/>
        </p:nvSpPr>
        <p:spPr>
          <a:xfrm>
            <a:off x="1599040" y="2395621"/>
            <a:ext cx="2218944" cy="2066758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5D19DA8-47D7-4A97-EE3F-DDB1E7D52EFA}"/>
              </a:ext>
            </a:extLst>
          </p:cNvPr>
          <p:cNvSpPr/>
          <p:nvPr/>
        </p:nvSpPr>
        <p:spPr>
          <a:xfrm>
            <a:off x="7850201" y="2353762"/>
            <a:ext cx="2491099" cy="20667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415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</Words>
  <Application>Microsoft Office PowerPoint</Application>
  <PresentationFormat>Widescreen</PresentationFormat>
  <Paragraphs>177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The base 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2026-06-03T09:43:31Z</dcterms:modified>
</cp:coreProperties>
</file>