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294" r:id="rId4"/>
    <p:sldId id="410" r:id="rId5"/>
    <p:sldId id="378" r:id="rId6"/>
    <p:sldId id="411" r:id="rId7"/>
    <p:sldId id="405" r:id="rId8"/>
    <p:sldId id="406" r:id="rId9"/>
    <p:sldId id="407" r:id="rId10"/>
    <p:sldId id="408" r:id="rId11"/>
    <p:sldId id="401" r:id="rId12"/>
    <p:sldId id="396" r:id="rId13"/>
    <p:sldId id="397" r:id="rId14"/>
    <p:sldId id="398" r:id="rId15"/>
    <p:sldId id="399" r:id="rId16"/>
    <p:sldId id="379" r:id="rId17"/>
    <p:sldId id="365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888F0-63DC-4214-A51D-67AF4F63166A}" v="22" dt="2026-06-03T09:48:52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>
        <p:scale>
          <a:sx n="66" d="100"/>
          <a:sy n="66" d="100"/>
        </p:scale>
        <p:origin x="1434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48:52.843" v="1056" actId="27636"/>
      <pc:docMkLst>
        <pc:docMk/>
      </pc:docMkLst>
      <pc:sldChg chg="modSp mod modAnim">
        <pc:chgData name="Glen Jones" userId="e846aaca-4b24-4b13-b0d0-f2308e16b284" providerId="ADAL" clId="{ED47ACC3-9597-4D89-A1DC-43CF280EF274}" dt="2026-06-03T09:47:05.916" v="1035"/>
        <pc:sldMkLst>
          <pc:docMk/>
          <pc:sldMk cId="202694735" sldId="378"/>
        </pc:sldMkLst>
        <pc:spChg chg="mod">
          <ac:chgData name="Glen Jones" userId="e846aaca-4b24-4b13-b0d0-f2308e16b284" providerId="ADAL" clId="{ED47ACC3-9597-4D89-A1DC-43CF280EF274}" dt="2026-06-03T09:46:56.353" v="1034" actId="115"/>
          <ac:spMkLst>
            <pc:docMk/>
            <pc:sldMk cId="202694735" sldId="378"/>
            <ac:spMk id="2" creationId="{871F52B6-B1E5-A1FF-1BD3-5FF6AF4DC0F8}"/>
          </ac:spMkLst>
        </pc:spChg>
      </pc:sldChg>
      <pc:sldChg chg="modSp mod">
        <pc:chgData name="Glen Jones" userId="e846aaca-4b24-4b13-b0d0-f2308e16b284" providerId="ADAL" clId="{ED47ACC3-9597-4D89-A1DC-43CF280EF274}" dt="2026-06-03T09:48:47.319" v="1053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48:47.319" v="1053" actId="20577"/>
          <ac:spMkLst>
            <pc:docMk/>
            <pc:sldMk cId="3097529653" sldId="397"/>
            <ac:spMk id="37" creationId="{06107483-4709-62AD-2A1B-84BBC69FEF83}"/>
          </ac:spMkLst>
        </pc:spChg>
      </pc:sldChg>
      <pc:sldChg chg="modSp">
        <pc:chgData name="Glen Jones" userId="e846aaca-4b24-4b13-b0d0-f2308e16b284" providerId="ADAL" clId="{ED47ACC3-9597-4D89-A1DC-43CF280EF274}" dt="2026-06-03T09:48:50.818" v="1054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48:50.818" v="1054"/>
          <ac:spMkLst>
            <pc:docMk/>
            <pc:sldMk cId="3699503232" sldId="398"/>
            <ac:spMk id="35" creationId="{EBCB0EE4-5AEE-2367-5ED7-028B9A35C556}"/>
          </ac:spMkLst>
        </pc:spChg>
      </pc:sldChg>
      <pc:sldChg chg="modSp mod">
        <pc:chgData name="Glen Jones" userId="e846aaca-4b24-4b13-b0d0-f2308e16b284" providerId="ADAL" clId="{ED47ACC3-9597-4D89-A1DC-43CF280EF274}" dt="2026-06-03T09:48:52.843" v="1056" actId="27636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48:52.843" v="1056" actId="27636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3T09:47:52.675" v="1040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3T09:47:56.040" v="1041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3T09:47:59.280" v="1042"/>
        <pc:sldMkLst>
          <pc:docMk/>
          <pc:sldMk cId="1744151026" sldId="408"/>
        </pc:sldMkLst>
      </pc:sldChg>
      <pc:sldChg chg="modSp add mod ord modAnim">
        <pc:chgData name="Glen Jones" userId="e846aaca-4b24-4b13-b0d0-f2308e16b284" providerId="ADAL" clId="{ED47ACC3-9597-4D89-A1DC-43CF280EF274}" dt="2026-06-03T09:46:32.456" v="1030" actId="114"/>
        <pc:sldMkLst>
          <pc:docMk/>
          <pc:sldMk cId="3259167255" sldId="410"/>
        </pc:sldMkLst>
        <pc:spChg chg="mod">
          <ac:chgData name="Glen Jones" userId="e846aaca-4b24-4b13-b0d0-f2308e16b284" providerId="ADAL" clId="{ED47ACC3-9597-4D89-A1DC-43CF280EF274}" dt="2026-06-03T09:46:32.456" v="1030" actId="114"/>
          <ac:spMkLst>
            <pc:docMk/>
            <pc:sldMk cId="3259167255" sldId="410"/>
            <ac:spMk id="2" creationId="{BA3A68CE-E31B-D503-3814-75DA8AB35393}"/>
          </ac:spMkLst>
        </pc:spChg>
      </pc:sldChg>
      <pc:sldChg chg="modSp mod">
        <pc:chgData name="Glen Jones" userId="e846aaca-4b24-4b13-b0d0-f2308e16b284" providerId="ADAL" clId="{ED47ACC3-9597-4D89-A1DC-43CF280EF274}" dt="2026-06-03T09:47:40.353" v="1039" actId="14100"/>
        <pc:sldMkLst>
          <pc:docMk/>
          <pc:sldMk cId="2048853472" sldId="411"/>
        </pc:sldMkLst>
        <pc:spChg chg="mod">
          <ac:chgData name="Glen Jones" userId="e846aaca-4b24-4b13-b0d0-f2308e16b284" providerId="ADAL" clId="{ED47ACC3-9597-4D89-A1DC-43CF280EF274}" dt="2026-06-03T09:47:28.160" v="1038" actId="1076"/>
          <ac:spMkLst>
            <pc:docMk/>
            <pc:sldMk cId="2048853472" sldId="411"/>
            <ac:spMk id="2" creationId="{AA98CF07-3968-9E62-FB21-00DE9BE63C94}"/>
          </ac:spMkLst>
        </pc:spChg>
        <pc:spChg chg="mod">
          <ac:chgData name="Glen Jones" userId="e846aaca-4b24-4b13-b0d0-f2308e16b284" providerId="ADAL" clId="{ED47ACC3-9597-4D89-A1DC-43CF280EF274}" dt="2026-06-03T09:47:40.353" v="1039" actId="14100"/>
          <ac:spMkLst>
            <pc:docMk/>
            <pc:sldMk cId="2048853472" sldId="411"/>
            <ac:spMk id="3" creationId="{116EDE59-DB50-0665-C168-3C0A0C7C2A30}"/>
          </ac:spMkLst>
        </pc:spChg>
        <pc:spChg chg="mod">
          <ac:chgData name="Glen Jones" userId="e846aaca-4b24-4b13-b0d0-f2308e16b284" providerId="ADAL" clId="{ED47ACC3-9597-4D89-A1DC-43CF280EF274}" dt="2026-06-03T09:47:28.160" v="1038" actId="1076"/>
          <ac:spMkLst>
            <pc:docMk/>
            <pc:sldMk cId="2048853472" sldId="411"/>
            <ac:spMk id="7" creationId="{1346A2FD-438D-A6CC-94D3-C19E3E25533D}"/>
          </ac:spMkLst>
        </pc:spChg>
        <pc:picChg chg="mod">
          <ac:chgData name="Glen Jones" userId="e846aaca-4b24-4b13-b0d0-f2308e16b284" providerId="ADAL" clId="{ED47ACC3-9597-4D89-A1DC-43CF280EF274}" dt="2026-06-03T09:47:28.160" v="1038" actId="1076"/>
          <ac:picMkLst>
            <pc:docMk/>
            <pc:sldMk cId="2048853472" sldId="411"/>
            <ac:picMk id="8" creationId="{F5A61B74-EE14-7003-7A50-9F1528E358B4}"/>
          </ac:picMkLst>
        </pc:picChg>
        <pc:picChg chg="mod">
          <ac:chgData name="Glen Jones" userId="e846aaca-4b24-4b13-b0d0-f2308e16b284" providerId="ADAL" clId="{ED47ACC3-9597-4D89-A1DC-43CF280EF274}" dt="2026-06-03T09:47:23.195" v="1037" actId="732"/>
          <ac:picMkLst>
            <pc:docMk/>
            <pc:sldMk cId="2048853472" sldId="411"/>
            <ac:picMk id="9" creationId="{7480294A-011C-7E93-6115-D46D0D36E4B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(disrespectful, spectate, disrespectful, prospect,…)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3621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F47BE-C67B-1A46-0173-F160F6C18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77D3E8-ACCF-1F5C-8CD4-5F29A5779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FE3BEC-4450-5161-A393-C48BA457C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6E27DF-37F9-D052-1C3F-D1BA1DA90A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457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Prospects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are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possible things that might happen in the future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especially good chances or opportunities.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Respectful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showing care, kindness, and good behaviour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towards other people.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retro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402528" y="2395621"/>
            <a:ext cx="4178376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42163" y="4000499"/>
            <a:ext cx="4009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3B12E90-F447-5478-3B26-53BDAAB16510}"/>
              </a:ext>
            </a:extLst>
          </p:cNvPr>
          <p:cNvSpPr/>
          <p:nvPr/>
        </p:nvSpPr>
        <p:spPr>
          <a:xfrm>
            <a:off x="9298373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retro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retro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retrospective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CANNOT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45797" y="1153525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157395" y="110673"/>
            <a:ext cx="158140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336800" y="210954"/>
            <a:ext cx="2712401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see or watch.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respectful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suspected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prospects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retro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retrospective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“prospects”?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 or watch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Prospects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things you look forward to or possible future chances.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“prospects”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respectful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suspected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prospects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“suspected”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Suspected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have watched someone secretly 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“suspected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respectful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prospects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 or watch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suspected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secretly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“respectful”?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“Respectful” literally means full of careful or kind looks towards someone.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“respectful”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suspected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prospects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 or watch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respectful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005905"/>
              </p:ext>
            </p:extLst>
          </p:nvPr>
        </p:nvGraphicFramePr>
        <p:xfrm>
          <a:off x="3498913" y="897995"/>
          <a:ext cx="6168309" cy="343986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028052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1152259575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819004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577828">
                  <a:extLst>
                    <a:ext uri="{9D8B030D-6E8A-4147-A177-3AD203B41FA5}">
                      <a16:colId xmlns:a16="http://schemas.microsoft.com/office/drawing/2014/main" val="2930596305"/>
                    </a:ext>
                  </a:extLst>
                </a:gridCol>
                <a:gridCol w="659271">
                  <a:extLst>
                    <a:ext uri="{9D8B030D-6E8A-4147-A177-3AD203B41FA5}">
                      <a16:colId xmlns:a16="http://schemas.microsoft.com/office/drawing/2014/main" val="2916048329"/>
                    </a:ext>
                  </a:extLst>
                </a:gridCol>
              </a:tblGrid>
              <a:tr h="38220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spect</a:t>
                      </a: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look or watch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38220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38220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retro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382207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382207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1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382207">
                <a:tc rowSpan="2"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678550"/>
                  </a:ext>
                </a:extLst>
              </a:tr>
              <a:tr h="382207">
                <a:tc gridSpan="2"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/>
                      <a:r>
                        <a:rPr lang="en-GB" sz="2400" i="1" dirty="0" err="1"/>
                        <a:t>ful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173397"/>
                  </a:ext>
                </a:extLst>
              </a:tr>
              <a:tr h="382207">
                <a:tc rowSpan="2"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/>
                      <a:r>
                        <a:rPr lang="en-GB" sz="2400" i="1" dirty="0" err="1"/>
                        <a:t>ful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  <a:tr h="382207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ive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49149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inspect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inspecting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inspects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inspected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respect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respecting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respected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respectful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retrospect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suspect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aspect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disrespect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spectator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introspective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retrospective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prospective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football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mach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was a real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speckticle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every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spectater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watched closely.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football match was a real spectacle, and every spectator watched closely.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football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match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was a real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spectacle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every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spectator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watched closely.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702959"/>
            <a:ext cx="7578435" cy="409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inspectors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inspection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spectator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spectacle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disrespect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prospect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suspect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retrospect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introspect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look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see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154109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spectator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inspect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respect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suspect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45191"/>
            <a:ext cx="11338560" cy="463971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4069519" y="2031458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meant “to look” or “to see” in Latin. It comes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specere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Long ago, the Romans used the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specere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for looking closely at things. Over time, this word became the base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33333"/>
            <a:ext cx="11338560" cy="46642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93358" y="1874728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Even though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never used on its own, it still keeps its meaning of looking wherever it appears.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in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ator, and re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are all connected to how someone looks at something or someone.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B04CD-3FC3-5822-2396-9B4288E30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80294A-011C-7E93-6115-D46D0D36E4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2" b="1"/>
          <a:stretch>
            <a:fillRect/>
          </a:stretch>
        </p:blipFill>
        <p:spPr bwMode="auto">
          <a:xfrm>
            <a:off x="8709" y="1"/>
            <a:ext cx="12183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EDE59-DB50-0665-C168-3C0A0C7C2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348" y="952761"/>
            <a:ext cx="11338560" cy="541900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8CF07-3968-9E62-FB21-00DE9BE63C94}"/>
              </a:ext>
            </a:extLst>
          </p:cNvPr>
          <p:cNvSpPr txBox="1"/>
          <p:nvPr/>
        </p:nvSpPr>
        <p:spPr>
          <a:xfrm>
            <a:off x="4087915" y="1084293"/>
            <a:ext cx="76392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i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spect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changes meaning depending on the prefix in front of it — the prefix tells you how you are looking- 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inspect = look into something carefully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respect = to look at someone with care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prospect = to look forward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suspect = to look secretly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retrospect = to look 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introspect = to look inside oneself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46A2FD-438D-A6CC-94D3-C19E3E25533D}"/>
              </a:ext>
            </a:extLst>
          </p:cNvPr>
          <p:cNvSpPr txBox="1"/>
          <p:nvPr/>
        </p:nvSpPr>
        <p:spPr>
          <a:xfrm>
            <a:off x="1954918" y="437476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F5A61B74-EE14-7003-7A50-9F1528E358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503" y="964619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FA47E302-4E7A-CA56-1778-8E981652C1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5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retro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retro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298373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retro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spect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307430-DF6B-8FA0-7C7D-99D8EFE30394}"/>
              </a:ext>
            </a:extLst>
          </p:cNvPr>
          <p:cNvSpPr/>
          <p:nvPr/>
        </p:nvSpPr>
        <p:spPr>
          <a:xfrm>
            <a:off x="9298373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D04BA15-7750-C31B-983F-B57DEC2DB988}"/>
              </a:ext>
            </a:extLst>
          </p:cNvPr>
          <p:cNvSpPr/>
          <p:nvPr/>
        </p:nvSpPr>
        <p:spPr>
          <a:xfrm>
            <a:off x="402528" y="2395621"/>
            <a:ext cx="4178376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Microsoft Office PowerPoint</Application>
  <PresentationFormat>Widescreen</PresentationFormat>
  <Paragraphs>168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Andika</vt:lpstr>
      <vt:lpstr>Arial</vt:lpstr>
      <vt:lpstr>Office Theme</vt:lpstr>
      <vt:lpstr> How to Use this PowerPoint</vt:lpstr>
      <vt:lpstr>The base 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2026-06-03T09:48:54Z</dcterms:modified>
</cp:coreProperties>
</file>