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1"/>
  </p:notesMasterIdLst>
  <p:sldIdLst>
    <p:sldId id="390" r:id="rId2"/>
    <p:sldId id="546" r:id="rId3"/>
    <p:sldId id="548" r:id="rId4"/>
    <p:sldId id="274" r:id="rId5"/>
    <p:sldId id="294" r:id="rId6"/>
    <p:sldId id="410" r:id="rId7"/>
    <p:sldId id="411" r:id="rId8"/>
    <p:sldId id="405" r:id="rId9"/>
    <p:sldId id="406" r:id="rId10"/>
    <p:sldId id="407" r:id="rId11"/>
    <p:sldId id="408" r:id="rId12"/>
    <p:sldId id="401" r:id="rId13"/>
    <p:sldId id="396" r:id="rId14"/>
    <p:sldId id="397" r:id="rId15"/>
    <p:sldId id="398" r:id="rId16"/>
    <p:sldId id="399" r:id="rId17"/>
    <p:sldId id="379" r:id="rId18"/>
    <p:sldId id="365" r:id="rId19"/>
    <p:sldId id="277" r:id="rId20"/>
  </p:sldIdLst>
  <p:sldSz cx="12192000" cy="6858000"/>
  <p:notesSz cx="6858000" cy="9144000"/>
  <p:embeddedFontLst>
    <p:embeddedFont>
      <p:font typeface="Andika" panose="02000000000000000000" pitchFamily="2" charset="0"/>
      <p:regular r:id="rId22"/>
      <p:bold r:id="rId23"/>
      <p:italic r:id="rId24"/>
      <p:boldItalic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8D7B275-E783-4D49-BDAA-7CD889EB9CD4}" v="43" dt="2026-06-03T09:54:35.78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86441" autoAdjust="0"/>
  </p:normalViewPr>
  <p:slideViewPr>
    <p:cSldViewPr snapToGrid="0">
      <p:cViewPr varScale="1">
        <p:scale>
          <a:sx n="88" d="100"/>
          <a:sy n="88" d="100"/>
        </p:scale>
        <p:origin x="594" y="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3T09:54:35.274" v="2023" actId="6549"/>
      <pc:docMkLst>
        <pc:docMk/>
      </pc:docMkLst>
      <pc:sldChg chg="modSp mod modTransition">
        <pc:chgData name="Glen Jones" userId="e846aaca-4b24-4b13-b0d0-f2308e16b284" providerId="ADAL" clId="{ED47ACC3-9597-4D89-A1DC-43CF280EF274}" dt="2026-05-11T12:58:39.348" v="1243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5-11T12:49:05.720" v="1031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modSp mod modTransition">
        <pc:chgData name="Glen Jones" userId="e846aaca-4b24-4b13-b0d0-f2308e16b284" providerId="ADAL" clId="{ED47ACC3-9597-4D89-A1DC-43CF280EF274}" dt="2026-05-11T12:58:39.348" v="1243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5-11T12:56:04.090" v="1152" actId="1076"/>
          <ac:spMkLst>
            <pc:docMk/>
            <pc:sldMk cId="0" sldId="277"/>
            <ac:spMk id="3" creationId="{14A98FF5-4F3C-D9B6-7AF1-1894F0939983}"/>
          </ac:spMkLst>
        </pc:spChg>
      </pc:sldChg>
      <pc:sldChg chg="modSp mod modTransition">
        <pc:chgData name="Glen Jones" userId="e846aaca-4b24-4b13-b0d0-f2308e16b284" providerId="ADAL" clId="{ED47ACC3-9597-4D89-A1DC-43CF280EF274}" dt="2026-05-11T12:58:39.348" v="1243"/>
        <pc:sldMkLst>
          <pc:docMk/>
          <pc:sldMk cId="2113469465" sldId="294"/>
        </pc:sldMkLst>
        <pc:spChg chg="mod">
          <ac:chgData name="Glen Jones" userId="e846aaca-4b24-4b13-b0d0-f2308e16b284" providerId="ADAL" clId="{ED47ACC3-9597-4D89-A1DC-43CF280EF274}" dt="2026-05-11T12:51:23.960" v="1075" actId="20577"/>
          <ac:spMkLst>
            <pc:docMk/>
            <pc:sldMk cId="2113469465" sldId="294"/>
            <ac:spMk id="5" creationId="{74D89600-640D-7F15-B162-3FFBC8D092E8}"/>
          </ac:spMkLst>
        </pc:spChg>
        <pc:spChg chg="mod">
          <ac:chgData name="Glen Jones" userId="e846aaca-4b24-4b13-b0d0-f2308e16b284" providerId="ADAL" clId="{ED47ACC3-9597-4D89-A1DC-43CF280EF274}" dt="2026-05-11T12:53:16.780" v="1080" actId="20577"/>
          <ac:spMkLst>
            <pc:docMk/>
            <pc:sldMk cId="2113469465" sldId="294"/>
            <ac:spMk id="6" creationId="{731938AE-C7D9-634F-66A1-F3735A64F606}"/>
          </ac:spMkLst>
        </pc:spChg>
        <pc:spChg chg="mod">
          <ac:chgData name="Glen Jones" userId="e846aaca-4b24-4b13-b0d0-f2308e16b284" providerId="ADAL" clId="{ED47ACC3-9597-4D89-A1DC-43CF280EF274}" dt="2026-05-11T12:53:52.849" v="1102" actId="115"/>
          <ac:spMkLst>
            <pc:docMk/>
            <pc:sldMk cId="2113469465" sldId="294"/>
            <ac:spMk id="8" creationId="{13F57ECA-BA0E-2D11-DF59-E9A1CDD94D82}"/>
          </ac:spMkLst>
        </pc:spChg>
        <pc:graphicFrameChg chg="mod modGraphic">
          <ac:chgData name="Glen Jones" userId="e846aaca-4b24-4b13-b0d0-f2308e16b284" providerId="ADAL" clId="{ED47ACC3-9597-4D89-A1DC-43CF280EF274}" dt="2026-05-11T12:51:21.655" v="1068" actId="20577"/>
          <ac:graphicFrameMkLst>
            <pc:docMk/>
            <pc:sldMk cId="2113469465" sldId="294"/>
            <ac:graphicFrameMk id="2" creationId="{4A683DA6-0978-B5D8-69FC-CA5E8F4520BF}"/>
          </ac:graphicFrameMkLst>
        </pc:graphicFrameChg>
      </pc:sldChg>
      <pc:sldChg chg="modSp mod modTransition">
        <pc:chgData name="Glen Jones" userId="e846aaca-4b24-4b13-b0d0-f2308e16b284" providerId="ADAL" clId="{ED47ACC3-9597-4D89-A1DC-43CF280EF274}" dt="2026-05-11T13:11:13.458" v="1751" actId="6549"/>
        <pc:sldMkLst>
          <pc:docMk/>
          <pc:sldMk cId="82520960" sldId="365"/>
        </pc:sldMkLst>
        <pc:spChg chg="mod">
          <ac:chgData name="Glen Jones" userId="e846aaca-4b24-4b13-b0d0-f2308e16b284" providerId="ADAL" clId="{ED47ACC3-9597-4D89-A1DC-43CF280EF274}" dt="2026-05-11T13:11:13.458" v="1751" actId="6549"/>
          <ac:spMkLst>
            <pc:docMk/>
            <pc:sldMk cId="82520960" sldId="365"/>
            <ac:spMk id="2" creationId="{3EDD1887-661E-F2C4-CCDD-3D70D09803FC}"/>
          </ac:spMkLst>
        </pc:spChg>
        <pc:spChg chg="mod">
          <ac:chgData name="Glen Jones" userId="e846aaca-4b24-4b13-b0d0-f2308e16b284" providerId="ADAL" clId="{ED47ACC3-9597-4D89-A1DC-43CF280EF274}" dt="2026-05-11T13:11:01.006" v="1746" actId="108"/>
          <ac:spMkLst>
            <pc:docMk/>
            <pc:sldMk cId="82520960" sldId="365"/>
            <ac:spMk id="3" creationId="{ED02D64D-9532-12CA-87F9-DD8CBBED836E}"/>
          </ac:spMkLst>
        </pc:spChg>
        <pc:spChg chg="mod">
          <ac:chgData name="Glen Jones" userId="e846aaca-4b24-4b13-b0d0-f2308e16b284" providerId="ADAL" clId="{ED47ACC3-9597-4D89-A1DC-43CF280EF274}" dt="2026-05-11T13:10:42.851" v="1738" actId="14100"/>
          <ac:spMkLst>
            <pc:docMk/>
            <pc:sldMk cId="82520960" sldId="365"/>
            <ac:spMk id="5" creationId="{2A425721-9E2A-0CA6-41AA-D7F3A00FA5A0}"/>
          </ac:spMkLst>
        </pc:spChg>
      </pc:sldChg>
      <pc:sldChg chg="modSp mod modTransition modNotes modNotesTx">
        <pc:chgData name="Glen Jones" userId="e846aaca-4b24-4b13-b0d0-f2308e16b284" providerId="ADAL" clId="{ED47ACC3-9597-4D89-A1DC-43CF280EF274}" dt="2026-05-11T13:14:54.145" v="1979" actId="20577"/>
        <pc:sldMkLst>
          <pc:docMk/>
          <pc:sldMk cId="2437532284" sldId="379"/>
        </pc:sldMkLst>
        <pc:spChg chg="mod">
          <ac:chgData name="Glen Jones" userId="e846aaca-4b24-4b13-b0d0-f2308e16b284" providerId="ADAL" clId="{ED47ACC3-9597-4D89-A1DC-43CF280EF274}" dt="2026-05-11T13:13:04.845" v="1826" actId="20577"/>
          <ac:spMkLst>
            <pc:docMk/>
            <pc:sldMk cId="2437532284" sldId="379"/>
            <ac:spMk id="3" creationId="{14BA8984-A5C5-E689-AEEF-5D760178A74D}"/>
          </ac:spMkLst>
        </pc:spChg>
        <pc:spChg chg="mod">
          <ac:chgData name="Glen Jones" userId="e846aaca-4b24-4b13-b0d0-f2308e16b284" providerId="ADAL" clId="{ED47ACC3-9597-4D89-A1DC-43CF280EF274}" dt="2026-05-11T13:12:52.175" v="1799" actId="20577"/>
          <ac:spMkLst>
            <pc:docMk/>
            <pc:sldMk cId="2437532284" sldId="379"/>
            <ac:spMk id="5" creationId="{C8C7C7CF-A802-8B75-CDD7-7F3F67772B21}"/>
          </ac:spMkLst>
        </pc:spChg>
        <pc:spChg chg="mod">
          <ac:chgData name="Glen Jones" userId="e846aaca-4b24-4b13-b0d0-f2308e16b284" providerId="ADAL" clId="{ED47ACC3-9597-4D89-A1DC-43CF280EF274}" dt="2026-05-11T13:13:00.186" v="1816" actId="20577"/>
          <ac:spMkLst>
            <pc:docMk/>
            <pc:sldMk cId="2437532284" sldId="379"/>
            <ac:spMk id="6" creationId="{53CCCB6D-E630-F7C9-4427-9C315BCEBBDC}"/>
          </ac:spMkLst>
        </pc:spChg>
        <pc:spChg chg="mod">
          <ac:chgData name="Glen Jones" userId="e846aaca-4b24-4b13-b0d0-f2308e16b284" providerId="ADAL" clId="{ED47ACC3-9597-4D89-A1DC-43CF280EF274}" dt="2026-05-11T13:12:55.898" v="1807" actId="20577"/>
          <ac:spMkLst>
            <pc:docMk/>
            <pc:sldMk cId="2437532284" sldId="379"/>
            <ac:spMk id="11" creationId="{E01635AF-5BA6-9C1E-A88C-3F72D89D29B1}"/>
          </ac:spMkLst>
        </pc:spChg>
        <pc:spChg chg="mod">
          <ac:chgData name="Glen Jones" userId="e846aaca-4b24-4b13-b0d0-f2308e16b284" providerId="ADAL" clId="{ED47ACC3-9597-4D89-A1DC-43CF280EF274}" dt="2026-05-11T13:13:17.685" v="1838" actId="20577"/>
          <ac:spMkLst>
            <pc:docMk/>
            <pc:sldMk cId="2437532284" sldId="379"/>
            <ac:spMk id="13" creationId="{80891AA3-FDC5-9F62-57BC-B138B1C109EE}"/>
          </ac:spMkLst>
        </pc:spChg>
        <pc:spChg chg="mod">
          <ac:chgData name="Glen Jones" userId="e846aaca-4b24-4b13-b0d0-f2308e16b284" providerId="ADAL" clId="{ED47ACC3-9597-4D89-A1DC-43CF280EF274}" dt="2026-05-11T13:13:24.865" v="1857" actId="20577"/>
          <ac:spMkLst>
            <pc:docMk/>
            <pc:sldMk cId="2437532284" sldId="379"/>
            <ac:spMk id="17" creationId="{5CB3D8AC-3507-85CD-3142-48D736928AF5}"/>
          </ac:spMkLst>
        </pc:spChg>
        <pc:spChg chg="mod">
          <ac:chgData name="Glen Jones" userId="e846aaca-4b24-4b13-b0d0-f2308e16b284" providerId="ADAL" clId="{ED47ACC3-9597-4D89-A1DC-43CF280EF274}" dt="2026-05-11T13:13:21.755" v="1847" actId="20577"/>
          <ac:spMkLst>
            <pc:docMk/>
            <pc:sldMk cId="2437532284" sldId="379"/>
            <ac:spMk id="18" creationId="{21BC4F6C-C2D6-FF48-573E-97AA571C5A5C}"/>
          </ac:spMkLst>
        </pc:spChg>
        <pc:spChg chg="mod">
          <ac:chgData name="Glen Jones" userId="e846aaca-4b24-4b13-b0d0-f2308e16b284" providerId="ADAL" clId="{ED47ACC3-9597-4D89-A1DC-43CF280EF274}" dt="2026-05-11T13:14:03.806" v="1879" actId="20577"/>
          <ac:spMkLst>
            <pc:docMk/>
            <pc:sldMk cId="2437532284" sldId="379"/>
            <ac:spMk id="19" creationId="{12037C12-6055-9196-429D-A6E4F0D6CFD0}"/>
          </ac:spMkLst>
        </pc:spChg>
        <pc:spChg chg="mod">
          <ac:chgData name="Glen Jones" userId="e846aaca-4b24-4b13-b0d0-f2308e16b284" providerId="ADAL" clId="{ED47ACC3-9597-4D89-A1DC-43CF280EF274}" dt="2026-05-11T13:14:07.825" v="1886" actId="20577"/>
          <ac:spMkLst>
            <pc:docMk/>
            <pc:sldMk cId="2437532284" sldId="379"/>
            <ac:spMk id="20" creationId="{46EE7C4D-2F05-5E5A-4A10-04D47B32D162}"/>
          </ac:spMkLst>
        </pc:spChg>
        <pc:spChg chg="mod">
          <ac:chgData name="Glen Jones" userId="e846aaca-4b24-4b13-b0d0-f2308e16b284" providerId="ADAL" clId="{ED47ACC3-9597-4D89-A1DC-43CF280EF274}" dt="2026-05-11T13:14:18.496" v="1907" actId="20577"/>
          <ac:spMkLst>
            <pc:docMk/>
            <pc:sldMk cId="2437532284" sldId="379"/>
            <ac:spMk id="21" creationId="{1087F787-CFC2-1DC7-34EF-01E3933A73A0}"/>
          </ac:spMkLst>
        </pc:spChg>
        <pc:spChg chg="mod">
          <ac:chgData name="Glen Jones" userId="e846aaca-4b24-4b13-b0d0-f2308e16b284" providerId="ADAL" clId="{ED47ACC3-9597-4D89-A1DC-43CF280EF274}" dt="2026-05-11T13:14:14.826" v="1899" actId="20577"/>
          <ac:spMkLst>
            <pc:docMk/>
            <pc:sldMk cId="2437532284" sldId="379"/>
            <ac:spMk id="22" creationId="{851425D5-8E94-7DE1-712E-2C662B182C41}"/>
          </ac:spMkLst>
        </pc:spChg>
        <pc:spChg chg="mod">
          <ac:chgData name="Glen Jones" userId="e846aaca-4b24-4b13-b0d0-f2308e16b284" providerId="ADAL" clId="{ED47ACC3-9597-4D89-A1DC-43CF280EF274}" dt="2026-05-11T13:14:22.475" v="1914" actId="20577"/>
          <ac:spMkLst>
            <pc:docMk/>
            <pc:sldMk cId="2437532284" sldId="379"/>
            <ac:spMk id="24" creationId="{D5D7C3D3-2FFB-3937-3D54-EB83B16E8D1A}"/>
          </ac:spMkLst>
        </pc:spChg>
        <pc:spChg chg="mod">
          <ac:chgData name="Glen Jones" userId="e846aaca-4b24-4b13-b0d0-f2308e16b284" providerId="ADAL" clId="{ED47ACC3-9597-4D89-A1DC-43CF280EF274}" dt="2026-05-11T13:14:26.275" v="1922" actId="20577"/>
          <ac:spMkLst>
            <pc:docMk/>
            <pc:sldMk cId="2437532284" sldId="379"/>
            <ac:spMk id="25" creationId="{A746CA7E-01F9-D4E1-3847-E9FB2B86923E}"/>
          </ac:spMkLst>
        </pc:spChg>
        <pc:spChg chg="mod">
          <ac:chgData name="Glen Jones" userId="e846aaca-4b24-4b13-b0d0-f2308e16b284" providerId="ADAL" clId="{ED47ACC3-9597-4D89-A1DC-43CF280EF274}" dt="2026-05-11T13:14:34.095" v="1939" actId="20577"/>
          <ac:spMkLst>
            <pc:docMk/>
            <pc:sldMk cId="2437532284" sldId="379"/>
            <ac:spMk id="26" creationId="{212761F1-5632-601F-F235-CA85207DAC7F}"/>
          </ac:spMkLst>
        </pc:spChg>
        <pc:spChg chg="mod">
          <ac:chgData name="Glen Jones" userId="e846aaca-4b24-4b13-b0d0-f2308e16b284" providerId="ADAL" clId="{ED47ACC3-9597-4D89-A1DC-43CF280EF274}" dt="2026-05-11T13:14:30.987" v="1931" actId="20577"/>
          <ac:spMkLst>
            <pc:docMk/>
            <pc:sldMk cId="2437532284" sldId="379"/>
            <ac:spMk id="27" creationId="{C99F2E42-8248-94B3-32F2-C7719F4AC3F9}"/>
          </ac:spMkLst>
        </pc:spChg>
        <pc:spChg chg="mod">
          <ac:chgData name="Glen Jones" userId="e846aaca-4b24-4b13-b0d0-f2308e16b284" providerId="ADAL" clId="{ED47ACC3-9597-4D89-A1DC-43CF280EF274}" dt="2026-05-11T13:14:38.015" v="1949" actId="20577"/>
          <ac:spMkLst>
            <pc:docMk/>
            <pc:sldMk cId="2437532284" sldId="379"/>
            <ac:spMk id="28" creationId="{29B1579D-E111-2774-9023-821C68AC6582}"/>
          </ac:spMkLst>
        </pc:spChg>
        <pc:grpChg chg="mod">
          <ac:chgData name="Glen Jones" userId="e846aaca-4b24-4b13-b0d0-f2308e16b284" providerId="ADAL" clId="{ED47ACC3-9597-4D89-A1DC-43CF280EF274}" dt="2026-05-11T13:12:41.846" v="1791" actId="14100"/>
          <ac:grpSpMkLst>
            <pc:docMk/>
            <pc:sldMk cId="2437532284" sldId="379"/>
            <ac:grpSpMk id="15" creationId="{1793359C-BBCE-0292-B1A3-4902FC32A1A9}"/>
          </ac:grpSpMkLst>
        </pc:grpChg>
        <pc:graphicFrameChg chg="mod modGraphic">
          <ac:chgData name="Glen Jones" userId="e846aaca-4b24-4b13-b0d0-f2308e16b284" providerId="ADAL" clId="{ED47ACC3-9597-4D89-A1DC-43CF280EF274}" dt="2026-05-11T13:14:28.276" v="1923" actId="20577"/>
          <ac:graphicFrameMkLst>
            <pc:docMk/>
            <pc:sldMk cId="2437532284" sldId="379"/>
            <ac:graphicFrameMk id="4" creationId="{B969CBC6-6141-0D04-7A5C-A142417460BC}"/>
          </ac:graphicFrameMkLst>
        </pc:graphicFrameChg>
      </pc:sldChg>
      <pc:sldChg chg="modTransition">
        <pc:chgData name="Glen Jones" userId="e846aaca-4b24-4b13-b0d0-f2308e16b284" providerId="ADAL" clId="{ED47ACC3-9597-4D89-A1DC-43CF280EF274}" dt="2026-05-11T12:58:39.348" v="1243"/>
        <pc:sldMkLst>
          <pc:docMk/>
          <pc:sldMk cId="461087981" sldId="390"/>
        </pc:sldMkLst>
      </pc:sldChg>
      <pc:sldChg chg="modSp mod modTransition">
        <pc:chgData name="Glen Jones" userId="e846aaca-4b24-4b13-b0d0-f2308e16b284" providerId="ADAL" clId="{ED47ACC3-9597-4D89-A1DC-43CF280EF274}" dt="2026-05-11T13:03:49.767" v="1496" actId="20577"/>
        <pc:sldMkLst>
          <pc:docMk/>
          <pc:sldMk cId="2727212801" sldId="396"/>
        </pc:sldMkLst>
        <pc:spChg chg="mod">
          <ac:chgData name="Glen Jones" userId="e846aaca-4b24-4b13-b0d0-f2308e16b284" providerId="ADAL" clId="{ED47ACC3-9597-4D89-A1DC-43CF280EF274}" dt="2026-05-11T13:02:37.777" v="1414"/>
          <ac:spMkLst>
            <pc:docMk/>
            <pc:sldMk cId="2727212801" sldId="396"/>
            <ac:spMk id="5" creationId="{7330D733-BC0A-610B-6FA1-61862D002C4B}"/>
          </ac:spMkLst>
        </pc:spChg>
        <pc:spChg chg="mod">
          <ac:chgData name="Glen Jones" userId="e846aaca-4b24-4b13-b0d0-f2308e16b284" providerId="ADAL" clId="{ED47ACC3-9597-4D89-A1DC-43CF280EF274}" dt="2026-05-11T13:03:34.378" v="1467" actId="20577"/>
          <ac:spMkLst>
            <pc:docMk/>
            <pc:sldMk cId="2727212801" sldId="396"/>
            <ac:spMk id="7" creationId="{4FE5A2BB-1BDB-218F-3662-EDCA7E0D1EB7}"/>
          </ac:spMkLst>
        </pc:spChg>
        <pc:spChg chg="mod">
          <ac:chgData name="Glen Jones" userId="e846aaca-4b24-4b13-b0d0-f2308e16b284" providerId="ADAL" clId="{ED47ACC3-9597-4D89-A1DC-43CF280EF274}" dt="2026-05-11T13:03:23.748" v="1446" actId="20577"/>
          <ac:spMkLst>
            <pc:docMk/>
            <pc:sldMk cId="2727212801" sldId="396"/>
            <ac:spMk id="10" creationId="{008FA0F9-DA1A-FDDF-6671-A67279A95F31}"/>
          </ac:spMkLst>
        </pc:spChg>
        <pc:spChg chg="mod">
          <ac:chgData name="Glen Jones" userId="e846aaca-4b24-4b13-b0d0-f2308e16b284" providerId="ADAL" clId="{ED47ACC3-9597-4D89-A1DC-43CF280EF274}" dt="2026-05-11T13:02:37.777" v="1414"/>
          <ac:spMkLst>
            <pc:docMk/>
            <pc:sldMk cId="2727212801" sldId="396"/>
            <ac:spMk id="11" creationId="{44B8B5E2-11E7-33E4-1403-B918017F8782}"/>
          </ac:spMkLst>
        </pc:spChg>
        <pc:spChg chg="mod">
          <ac:chgData name="Glen Jones" userId="e846aaca-4b24-4b13-b0d0-f2308e16b284" providerId="ADAL" clId="{ED47ACC3-9597-4D89-A1DC-43CF280EF274}" dt="2026-05-11T13:03:27.860" v="1459" actId="20577"/>
          <ac:spMkLst>
            <pc:docMk/>
            <pc:sldMk cId="2727212801" sldId="396"/>
            <ac:spMk id="13" creationId="{99D857E9-1A2D-3CF4-8F1C-16EFA15C244F}"/>
          </ac:spMkLst>
        </pc:spChg>
        <pc:spChg chg="mod">
          <ac:chgData name="Glen Jones" userId="e846aaca-4b24-4b13-b0d0-f2308e16b284" providerId="ADAL" clId="{ED47ACC3-9597-4D89-A1DC-43CF280EF274}" dt="2026-05-11T13:03:25.317" v="1448" actId="20577"/>
          <ac:spMkLst>
            <pc:docMk/>
            <pc:sldMk cId="2727212801" sldId="396"/>
            <ac:spMk id="15" creationId="{5375BB3D-3ACA-9CF5-B141-C68B4A25C11E}"/>
          </ac:spMkLst>
        </pc:spChg>
        <pc:spChg chg="mod">
          <ac:chgData name="Glen Jones" userId="e846aaca-4b24-4b13-b0d0-f2308e16b284" providerId="ADAL" clId="{ED47ACC3-9597-4D89-A1DC-43CF280EF274}" dt="2026-05-11T13:03:49.767" v="1496" actId="20577"/>
          <ac:spMkLst>
            <pc:docMk/>
            <pc:sldMk cId="2727212801" sldId="396"/>
            <ac:spMk id="24" creationId="{8CCF048E-5730-BAC0-D998-8F7C34C1E340}"/>
          </ac:spMkLst>
        </pc:spChg>
        <pc:spChg chg="mod">
          <ac:chgData name="Glen Jones" userId="e846aaca-4b24-4b13-b0d0-f2308e16b284" providerId="ADAL" clId="{ED47ACC3-9597-4D89-A1DC-43CF280EF274}" dt="2026-05-11T13:03:45.738" v="1486" actId="20577"/>
          <ac:spMkLst>
            <pc:docMk/>
            <pc:sldMk cId="2727212801" sldId="396"/>
            <ac:spMk id="25" creationId="{5FF0155C-DE19-4F52-0572-8DF6B52D40D7}"/>
          </ac:spMkLst>
        </pc:spChg>
        <pc:spChg chg="mod">
          <ac:chgData name="Glen Jones" userId="e846aaca-4b24-4b13-b0d0-f2308e16b284" providerId="ADAL" clId="{ED47ACC3-9597-4D89-A1DC-43CF280EF274}" dt="2026-05-11T13:03:40.388" v="1476" actId="20577"/>
          <ac:spMkLst>
            <pc:docMk/>
            <pc:sldMk cId="2727212801" sldId="396"/>
            <ac:spMk id="26" creationId="{14D4E31E-91D6-251C-7D61-F85D608E6137}"/>
          </ac:spMkLst>
        </pc:spChg>
      </pc:sldChg>
      <pc:sldChg chg="modSp mod modTransition modNotes modNotesTx">
        <pc:chgData name="Glen Jones" userId="e846aaca-4b24-4b13-b0d0-f2308e16b284" providerId="ADAL" clId="{ED47ACC3-9597-4D89-A1DC-43CF280EF274}" dt="2026-06-03T09:52:30.729" v="2004" actId="114"/>
        <pc:sldMkLst>
          <pc:docMk/>
          <pc:sldMk cId="3097529653" sldId="397"/>
        </pc:sldMkLst>
        <pc:spChg chg="mod">
          <ac:chgData name="Glen Jones" userId="e846aaca-4b24-4b13-b0d0-f2308e16b284" providerId="ADAL" clId="{ED47ACC3-9597-4D89-A1DC-43CF280EF274}" dt="2026-05-11T13:02:37.777" v="1414"/>
          <ac:spMkLst>
            <pc:docMk/>
            <pc:sldMk cId="3097529653" sldId="397"/>
            <ac:spMk id="2" creationId="{8F6CAF5C-92E2-821E-2CD7-B9953CFEEF25}"/>
          </ac:spMkLst>
        </pc:spChg>
        <pc:spChg chg="mod">
          <ac:chgData name="Glen Jones" userId="e846aaca-4b24-4b13-b0d0-f2308e16b284" providerId="ADAL" clId="{ED47ACC3-9597-4D89-A1DC-43CF280EF274}" dt="2026-05-11T13:04:28.848" v="1513"/>
          <ac:spMkLst>
            <pc:docMk/>
            <pc:sldMk cId="3097529653" sldId="397"/>
            <ac:spMk id="4" creationId="{5A7209B2-26DE-3A2C-F1D2-2F89E0CC3960}"/>
          </ac:spMkLst>
        </pc:spChg>
        <pc:spChg chg="mod">
          <ac:chgData name="Glen Jones" userId="e846aaca-4b24-4b13-b0d0-f2308e16b284" providerId="ADAL" clId="{ED47ACC3-9597-4D89-A1DC-43CF280EF274}" dt="2026-05-11T13:03:57.507" v="1501"/>
          <ac:spMkLst>
            <pc:docMk/>
            <pc:sldMk cId="3097529653" sldId="397"/>
            <ac:spMk id="5" creationId="{CC92DC37-4387-2EE3-368E-8E34EDFDC88A}"/>
          </ac:spMkLst>
        </pc:spChg>
        <pc:spChg chg="mod">
          <ac:chgData name="Glen Jones" userId="e846aaca-4b24-4b13-b0d0-f2308e16b284" providerId="ADAL" clId="{ED47ACC3-9597-4D89-A1DC-43CF280EF274}" dt="2026-05-11T13:04:13.937" v="1507"/>
          <ac:spMkLst>
            <pc:docMk/>
            <pc:sldMk cId="3097529653" sldId="397"/>
            <ac:spMk id="7" creationId="{07C1C607-0C76-E137-921D-A555E4CE5C3E}"/>
          </ac:spMkLst>
        </pc:spChg>
        <pc:spChg chg="mod">
          <ac:chgData name="Glen Jones" userId="e846aaca-4b24-4b13-b0d0-f2308e16b284" providerId="ADAL" clId="{ED47ACC3-9597-4D89-A1DC-43CF280EF274}" dt="2026-05-11T13:03:58.560" v="1502"/>
          <ac:spMkLst>
            <pc:docMk/>
            <pc:sldMk cId="3097529653" sldId="397"/>
            <ac:spMk id="9" creationId="{68F3A01F-43C2-7D7B-011D-C623B8AD7E53}"/>
          </ac:spMkLst>
        </pc:spChg>
        <pc:spChg chg="mod">
          <ac:chgData name="Glen Jones" userId="e846aaca-4b24-4b13-b0d0-f2308e16b284" providerId="ADAL" clId="{ED47ACC3-9597-4D89-A1DC-43CF280EF274}" dt="2026-05-11T13:04:52.587" v="1522" actId="20577"/>
          <ac:spMkLst>
            <pc:docMk/>
            <pc:sldMk cId="3097529653" sldId="397"/>
            <ac:spMk id="11" creationId="{19846474-F297-632D-E50D-C49537326D6C}"/>
          </ac:spMkLst>
        </pc:spChg>
        <pc:spChg chg="mod">
          <ac:chgData name="Glen Jones" userId="e846aaca-4b24-4b13-b0d0-f2308e16b284" providerId="ADAL" clId="{ED47ACC3-9597-4D89-A1DC-43CF280EF274}" dt="2026-05-11T13:05:47.582" v="1548" actId="20577"/>
          <ac:spMkLst>
            <pc:docMk/>
            <pc:sldMk cId="3097529653" sldId="397"/>
            <ac:spMk id="12" creationId="{F106D0C0-862C-4938-DB08-2A0700945ECC}"/>
          </ac:spMkLst>
        </pc:spChg>
        <pc:spChg chg="mod">
          <ac:chgData name="Glen Jones" userId="e846aaca-4b24-4b13-b0d0-f2308e16b284" providerId="ADAL" clId="{ED47ACC3-9597-4D89-A1DC-43CF280EF274}" dt="2026-05-11T13:05:52.893" v="1560" actId="20577"/>
          <ac:spMkLst>
            <pc:docMk/>
            <pc:sldMk cId="3097529653" sldId="397"/>
            <ac:spMk id="14" creationId="{A2A03B84-63D7-7C40-30E0-D8EBF6FF112A}"/>
          </ac:spMkLst>
        </pc:spChg>
        <pc:spChg chg="mod">
          <ac:chgData name="Glen Jones" userId="e846aaca-4b24-4b13-b0d0-f2308e16b284" providerId="ADAL" clId="{ED47ACC3-9597-4D89-A1DC-43CF280EF274}" dt="2026-05-11T13:04:59.028" v="1532" actId="20577"/>
          <ac:spMkLst>
            <pc:docMk/>
            <pc:sldMk cId="3097529653" sldId="397"/>
            <ac:spMk id="22" creationId="{70ACA2A9-0389-12E2-0D2A-95AFAAF5B20A}"/>
          </ac:spMkLst>
        </pc:spChg>
        <pc:spChg chg="mod">
          <ac:chgData name="Glen Jones" userId="e846aaca-4b24-4b13-b0d0-f2308e16b284" providerId="ADAL" clId="{ED47ACC3-9597-4D89-A1DC-43CF280EF274}" dt="2026-06-03T09:52:30.729" v="2004" actId="114"/>
          <ac:spMkLst>
            <pc:docMk/>
            <pc:sldMk cId="3097529653" sldId="397"/>
            <ac:spMk id="37" creationId="{06107483-4709-62AD-2A1B-84BBC69FEF83}"/>
          </ac:spMkLst>
        </pc:spChg>
        <pc:spChg chg="mod">
          <ac:chgData name="Glen Jones" userId="e846aaca-4b24-4b13-b0d0-f2308e16b284" providerId="ADAL" clId="{ED47ACC3-9597-4D89-A1DC-43CF280EF274}" dt="2026-05-11T13:03:59.767" v="1503"/>
          <ac:spMkLst>
            <pc:docMk/>
            <pc:sldMk cId="3097529653" sldId="397"/>
            <ac:spMk id="38" creationId="{FDA92233-768C-63A8-4D41-A4A38840E4F7}"/>
          </ac:spMkLst>
        </pc:spChg>
      </pc:sldChg>
      <pc:sldChg chg="modSp mod modTransition">
        <pc:chgData name="Glen Jones" userId="e846aaca-4b24-4b13-b0d0-f2308e16b284" providerId="ADAL" clId="{ED47ACC3-9597-4D89-A1DC-43CF280EF274}" dt="2026-06-03T09:54:35.274" v="2023" actId="6549"/>
        <pc:sldMkLst>
          <pc:docMk/>
          <pc:sldMk cId="3699503232" sldId="398"/>
        </pc:sldMkLst>
        <pc:spChg chg="mod">
          <ac:chgData name="Glen Jones" userId="e846aaca-4b24-4b13-b0d0-f2308e16b284" providerId="ADAL" clId="{ED47ACC3-9597-4D89-A1DC-43CF280EF274}" dt="2026-05-11T13:02:37.777" v="1414"/>
          <ac:spMkLst>
            <pc:docMk/>
            <pc:sldMk cId="3699503232" sldId="398"/>
            <ac:spMk id="2" creationId="{9262F863-D590-02AB-54BE-1A04DEB764A7}"/>
          </ac:spMkLst>
        </pc:spChg>
        <pc:spChg chg="mod">
          <ac:chgData name="Glen Jones" userId="e846aaca-4b24-4b13-b0d0-f2308e16b284" providerId="ADAL" clId="{ED47ACC3-9597-4D89-A1DC-43CF280EF274}" dt="2026-06-03T09:54:09.372" v="2012" actId="6549"/>
          <ac:spMkLst>
            <pc:docMk/>
            <pc:sldMk cId="3699503232" sldId="398"/>
            <ac:spMk id="3" creationId="{2F57CA75-48C8-E7E4-EEE9-7FE918A9D4D0}"/>
          </ac:spMkLst>
        </pc:spChg>
        <pc:spChg chg="mod">
          <ac:chgData name="Glen Jones" userId="e846aaca-4b24-4b13-b0d0-f2308e16b284" providerId="ADAL" clId="{ED47ACC3-9597-4D89-A1DC-43CF280EF274}" dt="2026-05-11T13:04:31.677" v="1514"/>
          <ac:spMkLst>
            <pc:docMk/>
            <pc:sldMk cId="3699503232" sldId="398"/>
            <ac:spMk id="5" creationId="{DF55E263-0355-5000-1ED7-8306B68172CD}"/>
          </ac:spMkLst>
        </pc:spChg>
        <pc:spChg chg="mod">
          <ac:chgData name="Glen Jones" userId="e846aaca-4b24-4b13-b0d0-f2308e16b284" providerId="ADAL" clId="{ED47ACC3-9597-4D89-A1DC-43CF280EF274}" dt="2026-06-03T09:54:35.274" v="2023" actId="6549"/>
          <ac:spMkLst>
            <pc:docMk/>
            <pc:sldMk cId="3699503232" sldId="398"/>
            <ac:spMk id="12" creationId="{1C530288-02E0-35D8-A28B-83DE5D677D6E}"/>
          </ac:spMkLst>
        </pc:spChg>
        <pc:spChg chg="mod">
          <ac:chgData name="Glen Jones" userId="e846aaca-4b24-4b13-b0d0-f2308e16b284" providerId="ADAL" clId="{ED47ACC3-9597-4D89-A1DC-43CF280EF274}" dt="2026-05-11T13:04:05.539" v="1505"/>
          <ac:spMkLst>
            <pc:docMk/>
            <pc:sldMk cId="3699503232" sldId="398"/>
            <ac:spMk id="14" creationId="{EB273BA2-962B-F4A8-E84A-EE99BCB3050A}"/>
          </ac:spMkLst>
        </pc:spChg>
        <pc:spChg chg="mod">
          <ac:chgData name="Glen Jones" userId="e846aaca-4b24-4b13-b0d0-f2308e16b284" providerId="ADAL" clId="{ED47ACC3-9597-4D89-A1DC-43CF280EF274}" dt="2026-05-11T13:06:34.894" v="1603" actId="20577"/>
          <ac:spMkLst>
            <pc:docMk/>
            <pc:sldMk cId="3699503232" sldId="398"/>
            <ac:spMk id="17" creationId="{F9EA7467-2CDB-0260-1907-DF0FF8DA2DBC}"/>
          </ac:spMkLst>
        </pc:spChg>
        <pc:spChg chg="mod">
          <ac:chgData name="Glen Jones" userId="e846aaca-4b24-4b13-b0d0-f2308e16b284" providerId="ADAL" clId="{ED47ACC3-9597-4D89-A1DC-43CF280EF274}" dt="2026-05-11T13:04:17.139" v="1508"/>
          <ac:spMkLst>
            <pc:docMk/>
            <pc:sldMk cId="3699503232" sldId="398"/>
            <ac:spMk id="18" creationId="{C860F292-78D6-D34F-2328-48C5A467D0B0}"/>
          </ac:spMkLst>
        </pc:spChg>
        <pc:spChg chg="mod">
          <ac:chgData name="Glen Jones" userId="e846aaca-4b24-4b13-b0d0-f2308e16b284" providerId="ADAL" clId="{ED47ACC3-9597-4D89-A1DC-43CF280EF274}" dt="2026-06-03T09:54:03.917" v="2009" actId="6549"/>
          <ac:spMkLst>
            <pc:docMk/>
            <pc:sldMk cId="3699503232" sldId="398"/>
            <ac:spMk id="19" creationId="{2E494B4A-9BD1-C988-C584-7AE6F6CE6952}"/>
          </ac:spMkLst>
        </pc:spChg>
        <pc:spChg chg="mod">
          <ac:chgData name="Glen Jones" userId="e846aaca-4b24-4b13-b0d0-f2308e16b284" providerId="ADAL" clId="{ED47ACC3-9597-4D89-A1DC-43CF280EF274}" dt="2026-05-11T13:06:44.805" v="1614" actId="27636"/>
          <ac:spMkLst>
            <pc:docMk/>
            <pc:sldMk cId="3699503232" sldId="398"/>
            <ac:spMk id="21" creationId="{FBC5CE02-E8A2-AFF6-C556-97914DD9FA9E}"/>
          </ac:spMkLst>
        </pc:spChg>
        <pc:spChg chg="mod">
          <ac:chgData name="Glen Jones" userId="e846aaca-4b24-4b13-b0d0-f2308e16b284" providerId="ADAL" clId="{ED47ACC3-9597-4D89-A1DC-43CF280EF274}" dt="2026-05-11T13:04:18.618" v="1509"/>
          <ac:spMkLst>
            <pc:docMk/>
            <pc:sldMk cId="3699503232" sldId="398"/>
            <ac:spMk id="23" creationId="{187A656D-E031-2BE7-42E5-86F3F77ED2A0}"/>
          </ac:spMkLst>
        </pc:spChg>
        <pc:spChg chg="mod">
          <ac:chgData name="Glen Jones" userId="e846aaca-4b24-4b13-b0d0-f2308e16b284" providerId="ADAL" clId="{ED47ACC3-9597-4D89-A1DC-43CF280EF274}" dt="2026-06-03T09:54:34.592" v="2021" actId="20577"/>
          <ac:spMkLst>
            <pc:docMk/>
            <pc:sldMk cId="3699503232" sldId="398"/>
            <ac:spMk id="35" creationId="{EBCB0EE4-5AEE-2367-5ED7-028B9A35C556}"/>
          </ac:spMkLst>
        </pc:spChg>
        <pc:spChg chg="mod">
          <ac:chgData name="Glen Jones" userId="e846aaca-4b24-4b13-b0d0-f2308e16b284" providerId="ADAL" clId="{ED47ACC3-9597-4D89-A1DC-43CF280EF274}" dt="2026-05-11T13:04:19.702" v="1510"/>
          <ac:spMkLst>
            <pc:docMk/>
            <pc:sldMk cId="3699503232" sldId="398"/>
            <ac:spMk id="36" creationId="{3D0306C4-03B9-3CC8-640D-32448B6AA274}"/>
          </ac:spMkLst>
        </pc:spChg>
      </pc:sldChg>
      <pc:sldChg chg="modSp mod modTransition modAnim modNotes modNotesTx">
        <pc:chgData name="Glen Jones" userId="e846aaca-4b24-4b13-b0d0-f2308e16b284" providerId="ADAL" clId="{ED47ACC3-9597-4D89-A1DC-43CF280EF274}" dt="2026-06-03T09:52:40.092" v="2008" actId="27636"/>
        <pc:sldMkLst>
          <pc:docMk/>
          <pc:sldMk cId="2033382739" sldId="399"/>
        </pc:sldMkLst>
        <pc:spChg chg="mod">
          <ac:chgData name="Glen Jones" userId="e846aaca-4b24-4b13-b0d0-f2308e16b284" providerId="ADAL" clId="{ED47ACC3-9597-4D89-A1DC-43CF280EF274}" dt="2026-05-11T13:02:37.777" v="1414"/>
          <ac:spMkLst>
            <pc:docMk/>
            <pc:sldMk cId="2033382739" sldId="399"/>
            <ac:spMk id="2" creationId="{C3ED6925-6329-F45B-A7F9-EBBB47DEAAA8}"/>
          </ac:spMkLst>
        </pc:spChg>
        <pc:spChg chg="mod">
          <ac:chgData name="Glen Jones" userId="e846aaca-4b24-4b13-b0d0-f2308e16b284" providerId="ADAL" clId="{ED47ACC3-9597-4D89-A1DC-43CF280EF274}" dt="2026-05-11T13:07:07.694" v="1659" actId="20577"/>
          <ac:spMkLst>
            <pc:docMk/>
            <pc:sldMk cId="2033382739" sldId="399"/>
            <ac:spMk id="3" creationId="{3EAA4F53-20E1-3DCA-668E-423D52D151C9}"/>
          </ac:spMkLst>
        </pc:spChg>
        <pc:spChg chg="mod">
          <ac:chgData name="Glen Jones" userId="e846aaca-4b24-4b13-b0d0-f2308e16b284" providerId="ADAL" clId="{ED47ACC3-9597-4D89-A1DC-43CF280EF274}" dt="2026-05-11T13:04:23.287" v="1512"/>
          <ac:spMkLst>
            <pc:docMk/>
            <pc:sldMk cId="2033382739" sldId="399"/>
            <ac:spMk id="7" creationId="{EC7D2252-2558-8947-252B-704EA0037EC0}"/>
          </ac:spMkLst>
        </pc:spChg>
        <pc:spChg chg="mod">
          <ac:chgData name="Glen Jones" userId="e846aaca-4b24-4b13-b0d0-f2308e16b284" providerId="ADAL" clId="{ED47ACC3-9597-4D89-A1DC-43CF280EF274}" dt="2026-05-11T13:06:07.257" v="1575"/>
          <ac:spMkLst>
            <pc:docMk/>
            <pc:sldMk cId="2033382739" sldId="399"/>
            <ac:spMk id="13" creationId="{7065E954-7E51-4B6E-4901-E9B8B92A0497}"/>
          </ac:spMkLst>
        </pc:spChg>
        <pc:spChg chg="mod">
          <ac:chgData name="Glen Jones" userId="e846aaca-4b24-4b13-b0d0-f2308e16b284" providerId="ADAL" clId="{ED47ACC3-9597-4D89-A1DC-43CF280EF274}" dt="2026-05-11T13:04:07.041" v="1506"/>
          <ac:spMkLst>
            <pc:docMk/>
            <pc:sldMk cId="2033382739" sldId="399"/>
            <ac:spMk id="14" creationId="{83355DBA-5954-7CED-FFBA-15639E410473}"/>
          </ac:spMkLst>
        </pc:spChg>
        <pc:spChg chg="mod">
          <ac:chgData name="Glen Jones" userId="e846aaca-4b24-4b13-b0d0-f2308e16b284" providerId="ADAL" clId="{ED47ACC3-9597-4D89-A1DC-43CF280EF274}" dt="2026-05-11T13:07:15.637" v="1694" actId="20577"/>
          <ac:spMkLst>
            <pc:docMk/>
            <pc:sldMk cId="2033382739" sldId="399"/>
            <ac:spMk id="17" creationId="{74EDA22F-2245-EEC3-86DC-E1EF65470675}"/>
          </ac:spMkLst>
        </pc:spChg>
        <pc:spChg chg="mod">
          <ac:chgData name="Glen Jones" userId="e846aaca-4b24-4b13-b0d0-f2308e16b284" providerId="ADAL" clId="{ED47ACC3-9597-4D89-A1DC-43CF280EF274}" dt="2026-05-11T13:04:37.949" v="1517"/>
          <ac:spMkLst>
            <pc:docMk/>
            <pc:sldMk cId="2033382739" sldId="399"/>
            <ac:spMk id="18" creationId="{2A36D144-C64E-458A-5545-E6A71AB6A085}"/>
          </ac:spMkLst>
        </pc:spChg>
        <pc:spChg chg="mod">
          <ac:chgData name="Glen Jones" userId="e846aaca-4b24-4b13-b0d0-f2308e16b284" providerId="ADAL" clId="{ED47ACC3-9597-4D89-A1DC-43CF280EF274}" dt="2026-05-11T13:07:20.666" v="1697" actId="20577"/>
          <ac:spMkLst>
            <pc:docMk/>
            <pc:sldMk cId="2033382739" sldId="399"/>
            <ac:spMk id="19" creationId="{919AF485-F7CA-A93B-E472-BBD95BDBA803}"/>
          </ac:spMkLst>
        </pc:spChg>
        <pc:spChg chg="mod">
          <ac:chgData name="Glen Jones" userId="e846aaca-4b24-4b13-b0d0-f2308e16b284" providerId="ADAL" clId="{ED47ACC3-9597-4D89-A1DC-43CF280EF274}" dt="2026-05-11T13:07:24.537" v="1705" actId="27636"/>
          <ac:spMkLst>
            <pc:docMk/>
            <pc:sldMk cId="2033382739" sldId="399"/>
            <ac:spMk id="21" creationId="{294B7FD9-4757-4FFF-5D95-2AEB87910291}"/>
          </ac:spMkLst>
        </pc:spChg>
        <pc:spChg chg="mod">
          <ac:chgData name="Glen Jones" userId="e846aaca-4b24-4b13-b0d0-f2308e16b284" providerId="ADAL" clId="{ED47ACC3-9597-4D89-A1DC-43CF280EF274}" dt="2026-05-11T13:04:36.807" v="1516"/>
          <ac:spMkLst>
            <pc:docMk/>
            <pc:sldMk cId="2033382739" sldId="399"/>
            <ac:spMk id="23" creationId="{2F52EE8D-4794-CBEC-DFE4-A951037C27A4}"/>
          </ac:spMkLst>
        </pc:spChg>
        <pc:spChg chg="mod">
          <ac:chgData name="Glen Jones" userId="e846aaca-4b24-4b13-b0d0-f2308e16b284" providerId="ADAL" clId="{ED47ACC3-9597-4D89-A1DC-43CF280EF274}" dt="2026-06-03T09:52:40.092" v="2008" actId="27636"/>
          <ac:spMkLst>
            <pc:docMk/>
            <pc:sldMk cId="2033382739" sldId="399"/>
            <ac:spMk id="28" creationId="{875C64D8-D7D2-CB65-7011-B3351E1905B6}"/>
          </ac:spMkLst>
        </pc:spChg>
        <pc:spChg chg="mod">
          <ac:chgData name="Glen Jones" userId="e846aaca-4b24-4b13-b0d0-f2308e16b284" providerId="ADAL" clId="{ED47ACC3-9597-4D89-A1DC-43CF280EF274}" dt="2026-05-11T13:04:39.257" v="1518"/>
          <ac:spMkLst>
            <pc:docMk/>
            <pc:sldMk cId="2033382739" sldId="399"/>
            <ac:spMk id="29" creationId="{148CF7D2-147E-521C-5C01-881731B4F533}"/>
          </ac:spMkLst>
        </pc:spChg>
      </pc:sldChg>
      <pc:sldChg chg="modSp mod modTransition">
        <pc:chgData name="Glen Jones" userId="e846aaca-4b24-4b13-b0d0-f2308e16b284" providerId="ADAL" clId="{ED47ACC3-9597-4D89-A1DC-43CF280EF274}" dt="2026-05-11T13:03:17.713" v="1443" actId="27636"/>
        <pc:sldMkLst>
          <pc:docMk/>
          <pc:sldMk cId="1240391545" sldId="401"/>
        </pc:sldMkLst>
        <pc:spChg chg="mod">
          <ac:chgData name="Glen Jones" userId="e846aaca-4b24-4b13-b0d0-f2308e16b284" providerId="ADAL" clId="{ED47ACC3-9597-4D89-A1DC-43CF280EF274}" dt="2026-05-11T13:02:37.777" v="1414"/>
          <ac:spMkLst>
            <pc:docMk/>
            <pc:sldMk cId="1240391545" sldId="401"/>
            <ac:spMk id="2" creationId="{1601E5D4-52FB-D6BA-DCAA-311BF4DC1146}"/>
          </ac:spMkLst>
        </pc:spChg>
        <pc:spChg chg="mod">
          <ac:chgData name="Glen Jones" userId="e846aaca-4b24-4b13-b0d0-f2308e16b284" providerId="ADAL" clId="{ED47ACC3-9597-4D89-A1DC-43CF280EF274}" dt="2026-05-11T13:02:30.358" v="1410"/>
          <ac:spMkLst>
            <pc:docMk/>
            <pc:sldMk cId="1240391545" sldId="401"/>
            <ac:spMk id="3" creationId="{E808B84C-6446-93FB-FBEA-FC1A6A1617DB}"/>
          </ac:spMkLst>
        </pc:spChg>
        <pc:spChg chg="mod">
          <ac:chgData name="Glen Jones" userId="e846aaca-4b24-4b13-b0d0-f2308e16b284" providerId="ADAL" clId="{ED47ACC3-9597-4D89-A1DC-43CF280EF274}" dt="2026-05-11T13:03:10.758" v="1425" actId="1076"/>
          <ac:spMkLst>
            <pc:docMk/>
            <pc:sldMk cId="1240391545" sldId="401"/>
            <ac:spMk id="4" creationId="{A155CA57-7712-F8C6-616D-5AC2BCCDFDDC}"/>
          </ac:spMkLst>
        </pc:spChg>
        <pc:spChg chg="mod">
          <ac:chgData name="Glen Jones" userId="e846aaca-4b24-4b13-b0d0-f2308e16b284" providerId="ADAL" clId="{ED47ACC3-9597-4D89-A1DC-43CF280EF274}" dt="2026-05-11T13:03:06.813" v="1423" actId="14100"/>
          <ac:spMkLst>
            <pc:docMk/>
            <pc:sldMk cId="1240391545" sldId="401"/>
            <ac:spMk id="7" creationId="{FBBF4ED4-164D-A37E-2745-14636A7517D3}"/>
          </ac:spMkLst>
        </pc:spChg>
        <pc:spChg chg="mod">
          <ac:chgData name="Glen Jones" userId="e846aaca-4b24-4b13-b0d0-f2308e16b284" providerId="ADAL" clId="{ED47ACC3-9597-4D89-A1DC-43CF280EF274}" dt="2026-05-11T13:03:15.007" v="1430" actId="20577"/>
          <ac:spMkLst>
            <pc:docMk/>
            <pc:sldMk cId="1240391545" sldId="401"/>
            <ac:spMk id="10" creationId="{053DF298-13D7-1415-D7D9-EDDAC1138A75}"/>
          </ac:spMkLst>
        </pc:spChg>
        <pc:spChg chg="mod">
          <ac:chgData name="Glen Jones" userId="e846aaca-4b24-4b13-b0d0-f2308e16b284" providerId="ADAL" clId="{ED47ACC3-9597-4D89-A1DC-43CF280EF274}" dt="2026-05-11T13:03:12.692" v="1428" actId="20577"/>
          <ac:spMkLst>
            <pc:docMk/>
            <pc:sldMk cId="1240391545" sldId="401"/>
            <ac:spMk id="15" creationId="{AA441D4E-25B3-A910-7B94-AB0F0E3E78FB}"/>
          </ac:spMkLst>
        </pc:spChg>
        <pc:spChg chg="mod">
          <ac:chgData name="Glen Jones" userId="e846aaca-4b24-4b13-b0d0-f2308e16b284" providerId="ADAL" clId="{ED47ACC3-9597-4D89-A1DC-43CF280EF274}" dt="2026-05-11T13:02:37.777" v="1414"/>
          <ac:spMkLst>
            <pc:docMk/>
            <pc:sldMk cId="1240391545" sldId="401"/>
            <ac:spMk id="16" creationId="{F19459A3-F243-FC17-BA53-72A8ADEACD0A}"/>
          </ac:spMkLst>
        </pc:spChg>
        <pc:spChg chg="mod">
          <ac:chgData name="Glen Jones" userId="e846aaca-4b24-4b13-b0d0-f2308e16b284" providerId="ADAL" clId="{ED47ACC3-9597-4D89-A1DC-43CF280EF274}" dt="2026-05-11T13:03:17.713" v="1443" actId="27636"/>
          <ac:spMkLst>
            <pc:docMk/>
            <pc:sldMk cId="1240391545" sldId="401"/>
            <ac:spMk id="18" creationId="{7FD788D0-1298-89AF-969D-A788C1A541FC}"/>
          </ac:spMkLst>
        </pc:spChg>
        <pc:spChg chg="mod">
          <ac:chgData name="Glen Jones" userId="e846aaca-4b24-4b13-b0d0-f2308e16b284" providerId="ADAL" clId="{ED47ACC3-9597-4D89-A1DC-43CF280EF274}" dt="2026-05-11T13:02:37.777" v="1414"/>
          <ac:spMkLst>
            <pc:docMk/>
            <pc:sldMk cId="1240391545" sldId="401"/>
            <ac:spMk id="21" creationId="{3B634666-9D39-0F1A-60E0-6EF817E84E2B}"/>
          </ac:spMkLst>
        </pc:spChg>
        <pc:cxnChg chg="mod">
          <ac:chgData name="Glen Jones" userId="e846aaca-4b24-4b13-b0d0-f2308e16b284" providerId="ADAL" clId="{ED47ACC3-9597-4D89-A1DC-43CF280EF274}" dt="2026-05-11T13:03:09.047" v="1424" actId="1076"/>
          <ac:cxnSpMkLst>
            <pc:docMk/>
            <pc:sldMk cId="1240391545" sldId="401"/>
            <ac:cxnSpMk id="5" creationId="{49E5355D-57FE-AC24-6386-CD262EDF3283}"/>
          </ac:cxnSpMkLst>
        </pc:cxnChg>
      </pc:sldChg>
      <pc:sldChg chg="modSp mod modTransition modAnim">
        <pc:chgData name="Glen Jones" userId="e846aaca-4b24-4b13-b0d0-f2308e16b284" providerId="ADAL" clId="{ED47ACC3-9597-4D89-A1DC-43CF280EF274}" dt="2026-06-03T09:51:37.897" v="1985"/>
        <pc:sldMkLst>
          <pc:docMk/>
          <pc:sldMk cId="310744200" sldId="405"/>
        </pc:sldMkLst>
        <pc:spChg chg="mod">
          <ac:chgData name="Glen Jones" userId="e846aaca-4b24-4b13-b0d0-f2308e16b284" providerId="ADAL" clId="{ED47ACC3-9597-4D89-A1DC-43CF280EF274}" dt="2026-05-11T13:02:18.742" v="1409" actId="27636"/>
          <ac:spMkLst>
            <pc:docMk/>
            <pc:sldMk cId="310744200" sldId="405"/>
            <ac:spMk id="3" creationId="{3F69F59D-3B42-A73E-9358-4FEDAD39870D}"/>
          </ac:spMkLst>
        </pc:spChg>
      </pc:sldChg>
      <pc:sldChg chg="addSp delSp modSp mod modTransition">
        <pc:chgData name="Glen Jones" userId="e846aaca-4b24-4b13-b0d0-f2308e16b284" providerId="ADAL" clId="{ED47ACC3-9597-4D89-A1DC-43CF280EF274}" dt="2026-05-11T13:02:55.906" v="1421"/>
        <pc:sldMkLst>
          <pc:docMk/>
          <pc:sldMk cId="3050981844" sldId="406"/>
        </pc:sldMkLst>
        <pc:spChg chg="add mod">
          <ac:chgData name="Glen Jones" userId="e846aaca-4b24-4b13-b0d0-f2308e16b284" providerId="ADAL" clId="{ED47ACC3-9597-4D89-A1DC-43CF280EF274}" dt="2026-05-11T13:02:55.906" v="1421"/>
          <ac:spMkLst>
            <pc:docMk/>
            <pc:sldMk cId="3050981844" sldId="406"/>
            <ac:spMk id="2" creationId="{B06AE851-7BCD-7419-46EF-F15BDE24195D}"/>
          </ac:spMkLst>
        </pc:spChg>
        <pc:spChg chg="mod">
          <ac:chgData name="Glen Jones" userId="e846aaca-4b24-4b13-b0d0-f2308e16b284" providerId="ADAL" clId="{ED47ACC3-9597-4D89-A1DC-43CF280EF274}" dt="2026-05-11T13:02:30.411" v="1411" actId="27636"/>
          <ac:spMkLst>
            <pc:docMk/>
            <pc:sldMk cId="3050981844" sldId="406"/>
            <ac:spMk id="3" creationId="{3352CE27-0709-7546-C3FC-BDF2BAF31024}"/>
          </ac:spMkLst>
        </pc:spChg>
      </pc:sldChg>
      <pc:sldChg chg="addSp delSp modSp mod modTransition modAnim">
        <pc:chgData name="Glen Jones" userId="e846aaca-4b24-4b13-b0d0-f2308e16b284" providerId="ADAL" clId="{ED47ACC3-9597-4D89-A1DC-43CF280EF274}" dt="2026-06-03T09:51:33.236" v="1984"/>
        <pc:sldMkLst>
          <pc:docMk/>
          <pc:sldMk cId="542130431" sldId="407"/>
        </pc:sldMkLst>
        <pc:spChg chg="mod">
          <ac:chgData name="Glen Jones" userId="e846aaca-4b24-4b13-b0d0-f2308e16b284" providerId="ADAL" clId="{ED47ACC3-9597-4D89-A1DC-43CF280EF274}" dt="2026-05-11T13:02:30.427" v="1412" actId="27636"/>
          <ac:spMkLst>
            <pc:docMk/>
            <pc:sldMk cId="542130431" sldId="407"/>
            <ac:spMk id="3" creationId="{F56B8C05-ED27-90BD-EBA3-65153BCD1317}"/>
          </ac:spMkLst>
        </pc:spChg>
        <pc:spChg chg="add mod">
          <ac:chgData name="Glen Jones" userId="e846aaca-4b24-4b13-b0d0-f2308e16b284" providerId="ADAL" clId="{ED47ACC3-9597-4D89-A1DC-43CF280EF274}" dt="2026-05-11T13:02:45.673" v="1419"/>
          <ac:spMkLst>
            <pc:docMk/>
            <pc:sldMk cId="542130431" sldId="407"/>
            <ac:spMk id="5" creationId="{018ED30C-EBAB-F6AC-2990-FFFE0FB4A168}"/>
          </ac:spMkLst>
        </pc:spChg>
      </pc:sldChg>
      <pc:sldChg chg="addSp delSp modSp mod modTransition modAnim">
        <pc:chgData name="Glen Jones" userId="e846aaca-4b24-4b13-b0d0-f2308e16b284" providerId="ADAL" clId="{ED47ACC3-9597-4D89-A1DC-43CF280EF274}" dt="2026-06-03T09:51:42.453" v="1986"/>
        <pc:sldMkLst>
          <pc:docMk/>
          <pc:sldMk cId="1744151026" sldId="408"/>
        </pc:sldMkLst>
        <pc:spChg chg="mod">
          <ac:chgData name="Glen Jones" userId="e846aaca-4b24-4b13-b0d0-f2308e16b284" providerId="ADAL" clId="{ED47ACC3-9597-4D89-A1DC-43CF280EF274}" dt="2026-05-11T13:02:30.433" v="1413" actId="27636"/>
          <ac:spMkLst>
            <pc:docMk/>
            <pc:sldMk cId="1744151026" sldId="408"/>
            <ac:spMk id="3" creationId="{386AED87-047E-4C12-B61E-B73E2CAE323A}"/>
          </ac:spMkLst>
        </pc:spChg>
        <pc:spChg chg="add mod">
          <ac:chgData name="Glen Jones" userId="e846aaca-4b24-4b13-b0d0-f2308e16b284" providerId="ADAL" clId="{ED47ACC3-9597-4D89-A1DC-43CF280EF274}" dt="2026-05-11T13:02:42.771" v="1417" actId="1076"/>
          <ac:spMkLst>
            <pc:docMk/>
            <pc:sldMk cId="1744151026" sldId="408"/>
            <ac:spMk id="5" creationId="{73B12E90-F447-5478-3B26-53BDAAB16510}"/>
          </ac:spMkLst>
        </pc:spChg>
        <pc:cxnChg chg="mod">
          <ac:chgData name="Glen Jones" userId="e846aaca-4b24-4b13-b0d0-f2308e16b284" providerId="ADAL" clId="{ED47ACC3-9597-4D89-A1DC-43CF280EF274}" dt="2026-05-11T13:03:02.107" v="1422" actId="14100"/>
          <ac:cxnSpMkLst>
            <pc:docMk/>
            <pc:sldMk cId="1744151026" sldId="408"/>
            <ac:cxnSpMk id="7" creationId="{E5C3B8E6-F28D-F759-3EBB-9E04DB6C7DB9}"/>
          </ac:cxnSpMkLst>
        </pc:cxnChg>
      </pc:sldChg>
      <pc:sldChg chg="modSp add mod ord modTransition addAnim delAnim modAnim">
        <pc:chgData name="Glen Jones" userId="e846aaca-4b24-4b13-b0d0-f2308e16b284" providerId="ADAL" clId="{ED47ACC3-9597-4D89-A1DC-43CF280EF274}" dt="2026-06-03T09:51:03.706" v="1983" actId="114"/>
        <pc:sldMkLst>
          <pc:docMk/>
          <pc:sldMk cId="3259167255" sldId="410"/>
        </pc:sldMkLst>
        <pc:spChg chg="mod">
          <ac:chgData name="Glen Jones" userId="e846aaca-4b24-4b13-b0d0-f2308e16b284" providerId="ADAL" clId="{ED47ACC3-9597-4D89-A1DC-43CF280EF274}" dt="2026-06-03T09:51:03.706" v="1983" actId="114"/>
          <ac:spMkLst>
            <pc:docMk/>
            <pc:sldMk cId="3259167255" sldId="410"/>
            <ac:spMk id="2" creationId="{BA3A68CE-E31B-D503-3814-75DA8AB35393}"/>
          </ac:spMkLst>
        </pc:spChg>
        <pc:spChg chg="mod">
          <ac:chgData name="Glen Jones" userId="e846aaca-4b24-4b13-b0d0-f2308e16b284" providerId="ADAL" clId="{ED47ACC3-9597-4D89-A1DC-43CF280EF274}" dt="2026-05-11T12:57:47.129" v="1228" actId="14100"/>
          <ac:spMkLst>
            <pc:docMk/>
            <pc:sldMk cId="3259167255" sldId="410"/>
            <ac:spMk id="3" creationId="{7E1B3DAE-C3DC-626D-803A-448F75B55F0C}"/>
          </ac:spMkLst>
        </pc:spChg>
        <pc:spChg chg="mod">
          <ac:chgData name="Glen Jones" userId="e846aaca-4b24-4b13-b0d0-f2308e16b284" providerId="ADAL" clId="{ED47ACC3-9597-4D89-A1DC-43CF280EF274}" dt="2026-05-11T12:57:53.619" v="1230" actId="1076"/>
          <ac:spMkLst>
            <pc:docMk/>
            <pc:sldMk cId="3259167255" sldId="410"/>
            <ac:spMk id="7" creationId="{3374A183-55FA-47B6-C495-2ECFBE406E90}"/>
          </ac:spMkLst>
        </pc:spChg>
        <pc:picChg chg="mod">
          <ac:chgData name="Glen Jones" userId="e846aaca-4b24-4b13-b0d0-f2308e16b284" providerId="ADAL" clId="{ED47ACC3-9597-4D89-A1DC-43CF280EF274}" dt="2026-05-11T12:57:50.859" v="1229" actId="1076"/>
          <ac:picMkLst>
            <pc:docMk/>
            <pc:sldMk cId="3259167255" sldId="410"/>
            <ac:picMk id="8" creationId="{98BA065B-DB8C-3EB7-7E03-6CD3B42C8BEE}"/>
          </ac:picMkLst>
        </pc:picChg>
        <pc:picChg chg="mod">
          <ac:chgData name="Glen Jones" userId="e846aaca-4b24-4b13-b0d0-f2308e16b284" providerId="ADAL" clId="{ED47ACC3-9597-4D89-A1DC-43CF280EF274}" dt="2026-05-11T12:57:43.363" v="1227" actId="732"/>
          <ac:picMkLst>
            <pc:docMk/>
            <pc:sldMk cId="3259167255" sldId="410"/>
            <ac:picMk id="9" creationId="{1ED67541-334B-A51F-22A0-A63B6B6BD639}"/>
          </ac:picMkLst>
        </pc:picChg>
      </pc:sldChg>
      <pc:sldChg chg="addSp delSp modSp add mod modTransition">
        <pc:chgData name="Glen Jones" userId="e846aaca-4b24-4b13-b0d0-f2308e16b284" providerId="ADAL" clId="{ED47ACC3-9597-4D89-A1DC-43CF280EF274}" dt="2026-05-11T13:00:10.020" v="1389"/>
        <pc:sldMkLst>
          <pc:docMk/>
          <pc:sldMk cId="2048853472" sldId="411"/>
        </pc:sldMkLst>
        <pc:spChg chg="mod">
          <ac:chgData name="Glen Jones" userId="e846aaca-4b24-4b13-b0d0-f2308e16b284" providerId="ADAL" clId="{ED47ACC3-9597-4D89-A1DC-43CF280EF274}" dt="2026-05-11T13:00:04.338" v="1388" actId="179"/>
          <ac:spMkLst>
            <pc:docMk/>
            <pc:sldMk cId="2048853472" sldId="411"/>
            <ac:spMk id="2" creationId="{AA98CF07-3968-9E62-FB21-00DE9BE63C94}"/>
          </ac:spMkLst>
        </pc:spChg>
        <pc:spChg chg="mod">
          <ac:chgData name="Glen Jones" userId="e846aaca-4b24-4b13-b0d0-f2308e16b284" providerId="ADAL" clId="{ED47ACC3-9597-4D89-A1DC-43CF280EF274}" dt="2026-05-11T12:58:50.048" v="1244" actId="1076"/>
          <ac:spMkLst>
            <pc:docMk/>
            <pc:sldMk cId="2048853472" sldId="411"/>
            <ac:spMk id="3" creationId="{116EDE59-DB50-0665-C168-3C0A0C7C2A30}"/>
          </ac:spMkLst>
        </pc:spChg>
        <pc:picChg chg="add mod">
          <ac:chgData name="Glen Jones" userId="e846aaca-4b24-4b13-b0d0-f2308e16b284" providerId="ADAL" clId="{ED47ACC3-9597-4D89-A1DC-43CF280EF274}" dt="2026-05-11T13:00:10.020" v="1389"/>
          <ac:picMkLst>
            <pc:docMk/>
            <pc:sldMk cId="2048853472" sldId="411"/>
            <ac:picMk id="4" creationId="{0F43F772-AE39-D39D-7814-24F99F034FAA}"/>
          </ac:picMkLst>
        </pc:picChg>
        <pc:picChg chg="mod">
          <ac:chgData name="Glen Jones" userId="e846aaca-4b24-4b13-b0d0-f2308e16b284" providerId="ADAL" clId="{ED47ACC3-9597-4D89-A1DC-43CF280EF274}" dt="2026-05-11T12:58:28.608" v="1239" actId="732"/>
          <ac:picMkLst>
            <pc:docMk/>
            <pc:sldMk cId="2048853472" sldId="411"/>
            <ac:picMk id="9" creationId="{7480294A-011C-7E93-6115-D46D0D36E4BE}"/>
          </ac:picMkLst>
        </pc:picChg>
      </pc:sldChg>
      <pc:sldChg chg="add modTransition">
        <pc:chgData name="Glen Jones" userId="e846aaca-4b24-4b13-b0d0-f2308e16b284" providerId="ADAL" clId="{ED47ACC3-9597-4D89-A1DC-43CF280EF274}" dt="2026-05-11T12:58:39.348" v="1243"/>
        <pc:sldMkLst>
          <pc:docMk/>
          <pc:sldMk cId="245842585" sldId="546"/>
        </pc:sldMkLst>
      </pc:sldChg>
      <pc:sldChg chg="add modTransition">
        <pc:chgData name="Glen Jones" userId="e846aaca-4b24-4b13-b0d0-f2308e16b284" providerId="ADAL" clId="{ED47ACC3-9597-4D89-A1DC-43CF280EF274}" dt="2026-05-11T12:58:39.348" v="1243"/>
        <pc:sldMkLst>
          <pc:docMk/>
          <pc:sldMk cId="2004214985" sldId="54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03/06/2026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A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protractor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: stretches angles out and helps you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draw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and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measure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them accurately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44518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We’ve missed a few due to screen limitations (traction, tractor, attractions,…) but it’s a great challenge for students!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793969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Where has the silent E at the end of take gone??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Silent E +suffix starting with a vowel = drop the 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965EE0-2012-B643-C53B-347C555A0C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CCA2687-993D-FDDD-4F7B-8F8815B0A91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3B3CFF4-AF84-99E4-A02F-4B751C6CA0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957DD1-50C5-105D-EB8E-1AA45A276A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31600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F47BE-C67B-1A46-0173-F160F6C182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D77D3E8-ACCF-1F5C-8CD4-5F29A57796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6FE3BEC-4450-5161-A393-C48BA457C2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6E27DF-37F9-D052-1C3F-D1BA1DA90AA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24573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C69A3-6DA2-549F-FEA2-E9BEAAA08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ABF796-F411-FDD3-1083-BD68CD0E17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7613F0-F685-3762-4061-EFFCE35D0E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915182-3DB1-AB9E-F8BC-4FB766E5D0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5891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8C571-F1CD-D650-8A98-3EDC85B5B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A1871F-E859-2E5F-96C7-9343D3E6E7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93EF85-8D7C-BA98-CC8E-2D4C918067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C5C812-BF3C-9DDE-6F14-BF2609717E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5059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51AA6A-2A63-77D9-4869-64B0F888E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FE0A76-F8C4-0316-B8EB-24FD5B6795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E8CEDE-327A-FE34-B0AD-6A739DB411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6B7C39-FE9E-D952-E8EB-2FD1E20B94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24843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09855-B985-A96A-CF6B-D10E33A1E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E0C07C-94D7-3DBC-D8E2-936C5A6D1C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8081A8-AAB2-002B-C7B4-CDCF1F26BB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D8AD70-DBB6-9595-FEB4-C098EECFC1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1996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3200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5.png"/><Relationship Id="rId9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CAC3B-3FD2-388A-EAD4-967DEDBD0D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07A911A-1301-E072-E040-6A01831A69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6B8C05-ED27-90BD-EBA3-65153BCD1317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con tract ed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9AAF521-2ECB-8F42-5332-D97E1AE14247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6A98E16-62A7-F332-1468-5DBE559DE496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296B48E-EE63-18C7-C692-A6172D7CC30C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B3EDE09-7C1C-149A-69CD-D903FD23F339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FD04BA15-7750-C31B-983F-B57DEC2DB988}"/>
              </a:ext>
            </a:extLst>
          </p:cNvPr>
          <p:cNvSpPr/>
          <p:nvPr/>
        </p:nvSpPr>
        <p:spPr>
          <a:xfrm>
            <a:off x="402528" y="2395621"/>
            <a:ext cx="4178376" cy="2066758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18ED30C-EBAB-F6AC-2990-FFFE0FB4A168}"/>
              </a:ext>
            </a:extLst>
          </p:cNvPr>
          <p:cNvSpPr/>
          <p:nvPr/>
        </p:nvSpPr>
        <p:spPr>
          <a:xfrm>
            <a:off x="8862857" y="2241194"/>
            <a:ext cx="2491099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21304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0CE605-0188-1734-FF6A-347FCC785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C40F4F6-01B2-FE9E-AAAF-3B0AA6AD51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AED87-047E-4C12-B61E-B73E2CAE323A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con tract ed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D5BE626-CAD4-3F31-B5BD-403786513E59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A55A6DA-7E72-C107-DB4B-12E340F4FC2A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D27CF1A-00BC-A5A8-282B-F2DFBEF18642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CDFF8A6-3A75-DDC7-4DF0-642303A72034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1C092C22-41B9-C5FE-9142-2EC8C344233E}"/>
              </a:ext>
            </a:extLst>
          </p:cNvPr>
          <p:cNvSpPr/>
          <p:nvPr/>
        </p:nvSpPr>
        <p:spPr>
          <a:xfrm>
            <a:off x="402528" y="2395621"/>
            <a:ext cx="4178376" cy="2066758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5C3B8E6-F28D-F759-3EBB-9E04DB6C7DB9}"/>
              </a:ext>
            </a:extLst>
          </p:cNvPr>
          <p:cNvCxnSpPr>
            <a:cxnSpLocks/>
          </p:cNvCxnSpPr>
          <p:nvPr/>
        </p:nvCxnSpPr>
        <p:spPr>
          <a:xfrm>
            <a:off x="4842163" y="4000499"/>
            <a:ext cx="3501737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73B12E90-F447-5478-3B26-53BDAAB16510}"/>
              </a:ext>
            </a:extLst>
          </p:cNvPr>
          <p:cNvSpPr/>
          <p:nvPr/>
        </p:nvSpPr>
        <p:spPr>
          <a:xfrm>
            <a:off x="8862857" y="2241194"/>
            <a:ext cx="2491099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41510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7EF66-A09C-A608-4E44-EB55A1A5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8ABBDC5-82DA-359F-222A-08F3A0C1E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B84C-6446-93FB-FBEA-FC1A6A1617DB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con tract ed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A441D4E-25B3-A910-7B94-AB0F0E3E78FB}"/>
              </a:ext>
            </a:extLst>
          </p:cNvPr>
          <p:cNvSpPr txBox="1">
            <a:spLocks/>
          </p:cNvSpPr>
          <p:nvPr/>
        </p:nvSpPr>
        <p:spPr>
          <a:xfrm>
            <a:off x="1062604" y="1786286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9459A3-F243-FC17-BA53-72A8ADEACD0A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tract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931618F-1E5E-5058-C0D9-36F42B96ABEE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FD788D0-1298-89AF-969D-A788C1A541FC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contracted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685B9BA-40FC-8AFF-5A3D-BED388BC5355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B634666-9D39-0F1A-60E0-6EF817E84E2B}"/>
              </a:ext>
            </a:extLst>
          </p:cNvPr>
          <p:cNvSpPr txBox="1">
            <a:spLocks/>
          </p:cNvSpPr>
          <p:nvPr/>
        </p:nvSpPr>
        <p:spPr>
          <a:xfrm>
            <a:off x="895111" y="3065837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01E5D4-52FB-D6BA-DCAA-311BF4DC1146}"/>
              </a:ext>
            </a:extLst>
          </p:cNvPr>
          <p:cNvSpPr txBox="1">
            <a:spLocks/>
          </p:cNvSpPr>
          <p:nvPr/>
        </p:nvSpPr>
        <p:spPr>
          <a:xfrm>
            <a:off x="342900" y="4083527"/>
            <a:ext cx="11409218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“tract”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 as we CANNOT use it as a word on its own.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E5355D-57FE-AC24-6386-CD262EDF3283}"/>
              </a:ext>
            </a:extLst>
          </p:cNvPr>
          <p:cNvCxnSpPr>
            <a:cxnSpLocks/>
          </p:cNvCxnSpPr>
          <p:nvPr/>
        </p:nvCxnSpPr>
        <p:spPr>
          <a:xfrm>
            <a:off x="5202897" y="1153525"/>
            <a:ext cx="2213903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A155CA57-7712-F8C6-616D-5AC2BCCDFDDC}"/>
              </a:ext>
            </a:extLst>
          </p:cNvPr>
          <p:cNvSpPr/>
          <p:nvPr/>
        </p:nvSpPr>
        <p:spPr>
          <a:xfrm>
            <a:off x="7775296" y="110673"/>
            <a:ext cx="1581406" cy="1042852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BBF4ED4-164D-A37E-2745-14636A7517D3}"/>
              </a:ext>
            </a:extLst>
          </p:cNvPr>
          <p:cNvSpPr/>
          <p:nvPr/>
        </p:nvSpPr>
        <p:spPr>
          <a:xfrm>
            <a:off x="2835298" y="210954"/>
            <a:ext cx="2213903" cy="1042852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53DF298-13D7-1415-D7D9-EDDAC1138A75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E60074E8-25FD-5118-BC5F-FC2A2809CCB6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0391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28AC1-EA90-31EC-33E2-C4261C60D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87F9533-3496-7FDD-2ABC-ACDED97E6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FE5A2BB-1BDB-218F-3662-EDCA7E0D1EB7}"/>
              </a:ext>
            </a:extLst>
          </p:cNvPr>
          <p:cNvSpPr txBox="1">
            <a:spLocks/>
          </p:cNvSpPr>
          <p:nvPr/>
        </p:nvSpPr>
        <p:spPr>
          <a:xfrm>
            <a:off x="1825788" y="2439420"/>
            <a:ext cx="836336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tract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means to pull or drag.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30D733-BC0A-610B-6FA1-61862D002C4B}"/>
              </a:ext>
            </a:extLst>
          </p:cNvPr>
          <p:cNvSpPr txBox="1">
            <a:spLocks/>
          </p:cNvSpPr>
          <p:nvPr/>
        </p:nvSpPr>
        <p:spPr>
          <a:xfrm>
            <a:off x="1664385" y="3465032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think of any words with the base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tract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CCF048E-5730-BAC0-D998-8F7C34C1E340}"/>
              </a:ext>
            </a:extLst>
          </p:cNvPr>
          <p:cNvSpPr txBox="1">
            <a:spLocks/>
          </p:cNvSpPr>
          <p:nvPr/>
        </p:nvSpPr>
        <p:spPr>
          <a:xfrm>
            <a:off x="7993152" y="446405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protractor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FF0155C-DE19-4F52-0572-8DF6B52D40D7}"/>
              </a:ext>
            </a:extLst>
          </p:cNvPr>
          <p:cNvSpPr txBox="1">
            <a:spLocks/>
          </p:cNvSpPr>
          <p:nvPr/>
        </p:nvSpPr>
        <p:spPr>
          <a:xfrm>
            <a:off x="4987919" y="440929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attractive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4D4E31E-91D6-251C-7D61-F85D608E6137}"/>
              </a:ext>
            </a:extLst>
          </p:cNvPr>
          <p:cNvSpPr txBox="1">
            <a:spLocks/>
          </p:cNvSpPr>
          <p:nvPr/>
        </p:nvSpPr>
        <p:spPr>
          <a:xfrm>
            <a:off x="1664385" y="44216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subtracts 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08FA0F9-DA1A-FDDF-6671-A67279A95F31}"/>
              </a:ext>
            </a:extLst>
          </p:cNvPr>
          <p:cNvSpPr txBox="1">
            <a:spLocks/>
          </p:cNvSpPr>
          <p:nvPr/>
        </p:nvSpPr>
        <p:spPr>
          <a:xfrm>
            <a:off x="1124950" y="1482753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B8B5E2-11E7-33E4-1403-B918017F8782}"/>
              </a:ext>
            </a:extLst>
          </p:cNvPr>
          <p:cNvSpPr txBox="1">
            <a:spLocks/>
          </p:cNvSpPr>
          <p:nvPr/>
        </p:nvSpPr>
        <p:spPr>
          <a:xfrm>
            <a:off x="3448853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tract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2AA8D443-AADF-89E2-C24E-18904A8AEBC0}"/>
              </a:ext>
            </a:extLst>
          </p:cNvPr>
          <p:cNvSpPr/>
          <p:nvPr/>
        </p:nvSpPr>
        <p:spPr>
          <a:xfrm>
            <a:off x="7679501" y="163571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9D857E9-1A2D-3CF4-8F1C-16EFA15C244F}"/>
              </a:ext>
            </a:extLst>
          </p:cNvPr>
          <p:cNvSpPr txBox="1">
            <a:spLocks/>
          </p:cNvSpPr>
          <p:nvPr/>
        </p:nvSpPr>
        <p:spPr>
          <a:xfrm>
            <a:off x="9010444" y="14088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contracted</a:t>
            </a: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C9707219-E809-8251-899C-5FD99986AC26}"/>
              </a:ext>
            </a:extLst>
          </p:cNvPr>
          <p:cNvSpPr/>
          <p:nvPr/>
        </p:nvSpPr>
        <p:spPr>
          <a:xfrm>
            <a:off x="2819227" y="16231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375BB3D-3ACA-9CF5-B141-C68B4A25C11E}"/>
              </a:ext>
            </a:extLst>
          </p:cNvPr>
          <p:cNvSpPr txBox="1">
            <a:spLocks/>
          </p:cNvSpPr>
          <p:nvPr/>
        </p:nvSpPr>
        <p:spPr>
          <a:xfrm>
            <a:off x="5792238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6D8724DF-6857-68BA-C706-6C8AC0EC209E}"/>
              </a:ext>
            </a:extLst>
          </p:cNvPr>
          <p:cNvSpPr/>
          <p:nvPr/>
        </p:nvSpPr>
        <p:spPr>
          <a:xfrm>
            <a:off x="5228710" y="163371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72128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4" grpId="0" animBg="1"/>
      <p:bldP spid="25" grpId="0" animBg="1"/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F0BFC-D421-AA02-81A0-9633BB046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406F51D-FA36-10E1-6AAA-05D49375E9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C92DC37-4387-2EE3-368E-8E34EDFDC88A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“subtracts”?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CAF5C-92E2-821E-2CD7-B9953CFEEF25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tract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2D391A8-8D20-ACBE-C16C-C1765106E26D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426C8FFD-2666-E50A-1E83-B8C13B58B8DD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C6B8A56-F2F5-536E-A19E-FF79AE261A47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106D0C0-862C-4938-DB08-2A0700945ECC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pull or drag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0ACA2A9-0389-12E2-0D2A-95AFAAF5B20A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6107483-4709-62AD-2A1B-84BBC69FEF83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ubtracts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literally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means to pull away.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FDA92233-768C-63A8-4D41-A4A38840E4F7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“subtracts” mean?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A7209B2-26DE-3A2C-F1D2-2F89E0CC3960}"/>
              </a:ext>
            </a:extLst>
          </p:cNvPr>
          <p:cNvSpPr txBox="1">
            <a:spLocks/>
          </p:cNvSpPr>
          <p:nvPr/>
        </p:nvSpPr>
        <p:spPr>
          <a:xfrm>
            <a:off x="8358075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protractor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C1C607-0C76-E137-921D-A555E4CE5C3E}"/>
              </a:ext>
            </a:extLst>
          </p:cNvPr>
          <p:cNvSpPr txBox="1">
            <a:spLocks/>
          </p:cNvSpPr>
          <p:nvPr/>
        </p:nvSpPr>
        <p:spPr>
          <a:xfrm>
            <a:off x="5374858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attractive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8F3A01F-43C2-7D7B-011D-C623B8AD7E53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subtracts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9846474-F297-632D-E50D-C49537326D6C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4F4740F5-555C-53E3-BA18-6220E077503A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2A03B84-63D7-7C40-30E0-D8EBF6FF112A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under or away</a:t>
            </a:r>
          </a:p>
        </p:txBody>
      </p:sp>
    </p:spTree>
    <p:extLst>
      <p:ext uri="{BB962C8B-B14F-4D97-AF65-F5344CB8AC3E}">
        <p14:creationId xmlns:p14="http://schemas.microsoft.com/office/powerpoint/2010/main" val="3097529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10" grpId="0" animBg="1"/>
      <p:bldP spid="12" grpId="0" animBg="1"/>
      <p:bldP spid="22" grpId="0" animBg="1"/>
      <p:bldP spid="37" grpId="0" animBg="1"/>
      <p:bldP spid="38" grpId="0" animBg="1"/>
      <p:bldP spid="11" grpId="0" animBg="1"/>
      <p:bldP spid="13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63E73-7C78-12CB-1806-9759D9CF1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48B3CC54-DB28-34F8-3689-E82E1D9EB4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187A656D-E031-2BE7-42E5-86F3F77ED2A0}"/>
              </a:ext>
            </a:extLst>
          </p:cNvPr>
          <p:cNvSpPr txBox="1">
            <a:spLocks/>
          </p:cNvSpPr>
          <p:nvPr/>
        </p:nvSpPr>
        <p:spPr>
          <a:xfrm>
            <a:off x="692670" y="1360293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“attractive” into morphemes?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EBCB0EE4-5AEE-2367-5ED7-028B9A35C55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Attractive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literally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means having the nature of pulling things towards.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3D0306C4-03B9-3CC8-640D-32448B6AA274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“attractive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 mean?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F55E263-0355-5000-1ED7-8306B68172CD}"/>
              </a:ext>
            </a:extLst>
          </p:cNvPr>
          <p:cNvSpPr txBox="1">
            <a:spLocks/>
          </p:cNvSpPr>
          <p:nvPr/>
        </p:nvSpPr>
        <p:spPr>
          <a:xfrm>
            <a:off x="8380091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protractor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273BA2-962B-F4A8-E84A-EE99BCB3050A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subtracts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62F863-D590-02AB-54BE-1A04DEB764A7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tract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57CA75-48C8-E7E4-EEE9-7FE918A9D4D0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Cross 3">
            <a:extLst>
              <a:ext uri="{FF2B5EF4-FFF2-40B4-BE49-F238E27FC236}">
                <a16:creationId xmlns:a16="http://schemas.microsoft.com/office/drawing/2014/main" id="{3288C972-9852-5CF6-41F7-4E585E14132C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86A34F9E-DD0A-E514-08B9-7815F0AFD283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530288-02E0-35D8-A28B-83DE5D677D6E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pull or drag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9EA7467-2CDB-0260-1907-DF0FF8DA2DBC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having the nature of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860F292-78D6-D34F-2328-48C5A467D0B0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attractive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E494B4A-9BD1-C988-C584-7AE6F6CE6952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D69A26B-D6BB-D73E-51D8-20AA6FF44B5B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BC5CE02-E8A2-AFF6-C556-97914DD9FA9E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towards</a:t>
            </a:r>
          </a:p>
        </p:txBody>
      </p:sp>
    </p:spTree>
    <p:extLst>
      <p:ext uri="{BB962C8B-B14F-4D97-AF65-F5344CB8AC3E}">
        <p14:creationId xmlns:p14="http://schemas.microsoft.com/office/powerpoint/2010/main" val="36995032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2" grpId="0" animBg="1"/>
      <p:bldP spid="3" grpId="0" animBg="1"/>
      <p:bldP spid="4" grpId="0" animBg="1"/>
      <p:bldP spid="8" grpId="0" animBg="1"/>
      <p:bldP spid="12" grpId="0" animBg="1"/>
      <p:bldP spid="17" grpId="0" animBg="1"/>
      <p:bldP spid="19" grpId="0" animBg="1"/>
      <p:bldP spid="20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C4C330-6EE6-3055-CD70-E92F51E7E7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C76E683-D5DA-016B-853B-AE9CBB54AD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2F52EE8D-4794-CBEC-DFE4-A951037C27A4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“protractor”?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75C64D8-D7D2-CB65-7011-B3351E1905B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“Protractor” literally means a thing that pulls forward / stretches out.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148CF7D2-147E-521C-5C01-881731B4F533}"/>
              </a:ext>
            </a:extLst>
          </p:cNvPr>
          <p:cNvSpPr txBox="1">
            <a:spLocks/>
          </p:cNvSpPr>
          <p:nvPr/>
        </p:nvSpPr>
        <p:spPr>
          <a:xfrm>
            <a:off x="2028800" y="4551506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“protractor” mean?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C7D2252-2558-8947-252B-704EA0037EC0}"/>
              </a:ext>
            </a:extLst>
          </p:cNvPr>
          <p:cNvSpPr txBox="1">
            <a:spLocks/>
          </p:cNvSpPr>
          <p:nvPr/>
        </p:nvSpPr>
        <p:spPr>
          <a:xfrm>
            <a:off x="5374858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attractive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3355DBA-5954-7CED-FFBA-15639E410473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subtracts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ED6925-6329-F45B-A7F9-EBBB47DEAAA8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tract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EAA4F53-20E1-3DCA-668E-423D52D151C9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7FA98352-7B1A-03E3-A376-A209B6520E09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5AE6F8A7-84A1-6E83-64B2-FB0E9661DF8C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065E954-7E51-4B6E-4901-E9B8B92A0497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pull or drag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4EDA22F-2245-EEC3-86DC-E1EF65470675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someone or something that does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A36D144-C64E-458A-5545-E6A71AB6A085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protractor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19AF485-F7CA-A93B-E472-BBD95BDBA803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10734A1B-0DDE-932C-D891-7C38D2A168DB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94B7FD9-4757-4FFF-5D95-2AEB87910291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forward</a:t>
            </a:r>
          </a:p>
        </p:txBody>
      </p:sp>
    </p:spTree>
    <p:extLst>
      <p:ext uri="{BB962C8B-B14F-4D97-AF65-F5344CB8AC3E}">
        <p14:creationId xmlns:p14="http://schemas.microsoft.com/office/powerpoint/2010/main" val="20333827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2" grpId="0" animBg="1"/>
      <p:bldP spid="3" grpId="0" animBg="1"/>
      <p:bldP spid="8" grpId="0" animBg="1"/>
      <p:bldP spid="12" grpId="0" animBg="1"/>
      <p:bldP spid="13" grpId="0" animBg="1"/>
      <p:bldP spid="17" grpId="0" animBg="1"/>
      <p:bldP spid="19" grpId="0" animBg="1"/>
      <p:bldP spid="20" grpId="0" animBg="1"/>
      <p:bldP spid="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hape, background pattern&#10;&#10;Description automatically generated">
            <a:extLst>
              <a:ext uri="{FF2B5EF4-FFF2-40B4-BE49-F238E27FC236}">
                <a16:creationId xmlns:a16="http://schemas.microsoft.com/office/drawing/2014/main" id="{ED8CF6E6-3941-5D25-A1B6-34ADF51D9B0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1793359C-BBCE-0292-B1A3-4902FC32A1A9}"/>
              </a:ext>
            </a:extLst>
          </p:cNvPr>
          <p:cNvGrpSpPr/>
          <p:nvPr/>
        </p:nvGrpSpPr>
        <p:grpSpPr>
          <a:xfrm>
            <a:off x="3498912" y="973815"/>
            <a:ext cx="6066746" cy="3088663"/>
            <a:chOff x="2742403" y="1044934"/>
            <a:chExt cx="7367587" cy="3450287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0B977C8-7004-73CD-5EEC-C2E68EB43A90}"/>
                </a:ext>
              </a:extLst>
            </p:cNvPr>
            <p:cNvSpPr/>
            <p:nvPr/>
          </p:nvSpPr>
          <p:spPr>
            <a:xfrm>
              <a:off x="2742403" y="1044934"/>
              <a:ext cx="7367587" cy="342332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ABBD779-2A16-7D8C-39D5-C45008D546B5}"/>
                </a:ext>
              </a:extLst>
            </p:cNvPr>
            <p:cNvCxnSpPr/>
            <p:nvPr/>
          </p:nvCxnSpPr>
          <p:spPr>
            <a:xfrm>
              <a:off x="5171440" y="1056640"/>
              <a:ext cx="0" cy="3438581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55AADBB1-7668-1FF7-56C4-9B775267123F}"/>
                </a:ext>
              </a:extLst>
            </p:cNvPr>
            <p:cNvCxnSpPr/>
            <p:nvPr/>
          </p:nvCxnSpPr>
          <p:spPr>
            <a:xfrm>
              <a:off x="7642358" y="1044934"/>
              <a:ext cx="0" cy="3438581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5281926"/>
              </p:ext>
            </p:extLst>
          </p:nvPr>
        </p:nvGraphicFramePr>
        <p:xfrm>
          <a:off x="3498913" y="897997"/>
          <a:ext cx="6168309" cy="3297221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056104">
                  <a:extLst>
                    <a:ext uri="{9D8B030D-6E8A-4147-A177-3AD203B41FA5}">
                      <a16:colId xmlns:a16="http://schemas.microsoft.com/office/drawing/2014/main" val="3697855697"/>
                    </a:ext>
                  </a:extLst>
                </a:gridCol>
                <a:gridCol w="2056102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056103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348964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</a:t>
                      </a:r>
                      <a:endParaRPr lang="en-GB" sz="2400" b="0" i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rowSpan="9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4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tract 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pull or drag</a:t>
                      </a:r>
                    </a:p>
                  </a:txBody>
                  <a:tcPr marL="68580" marR="68580" marT="0" marB="0" anchor="ctr">
                    <a:solidFill>
                      <a:srgbClr val="EF802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348964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i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</a:t>
                      </a: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ing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5902069"/>
                  </a:ext>
                </a:extLst>
              </a:tr>
              <a:tr h="348964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i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</a:t>
                      </a: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24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 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7630422"/>
                  </a:ext>
                </a:extLst>
              </a:tr>
              <a:tr h="310886"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i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</a:t>
                      </a: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r>
                        <a:rPr lang="en-GB" sz="24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 </a:t>
                      </a:r>
                      <a:endParaRPr lang="en-GB" sz="2400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120999"/>
                  </a:ext>
                </a:extLst>
              </a:tr>
              <a:tr h="310886"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2400" b="0" i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2400" b="0" kern="1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ive</a:t>
                      </a:r>
                      <a:endParaRPr lang="en-GB" sz="2400" b="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8202509"/>
                  </a:ext>
                </a:extLst>
              </a:tr>
              <a:tr h="348964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</a:t>
                      </a:r>
                      <a:endParaRPr lang="en-GB" sz="2400" b="0" i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r>
                        <a:rPr lang="en-GB" sz="24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ate</a:t>
                      </a:r>
                      <a:endParaRPr lang="en-GB" sz="2400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7678550"/>
                  </a:ext>
                </a:extLst>
              </a:tr>
              <a:tr h="348964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i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abs</a:t>
                      </a: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24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8173397"/>
                  </a:ext>
                </a:extLst>
              </a:tr>
              <a:tr h="348964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i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</a:t>
                      </a: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r>
                        <a:rPr lang="en-GB" sz="2400" i="1" dirty="0" err="1"/>
                        <a:t>ful</a:t>
                      </a:r>
                      <a:endParaRPr lang="en-GB" sz="2400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1994314"/>
                  </a:ext>
                </a:extLst>
              </a:tr>
              <a:tr h="348964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i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</a:t>
                      </a: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ion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4491495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7634" y="167541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/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9535" y="-116762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1227636" y="446284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attract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1227634" y="564902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attracted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1227634" y="505593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attracts  </a:t>
            </a:r>
          </a:p>
        </p:txBody>
      </p:sp>
      <p:sp>
        <p:nvSpPr>
          <p:cNvPr id="3" name="rope">
            <a:extLst>
              <a:ext uri="{FF2B5EF4-FFF2-40B4-BE49-F238E27FC236}">
                <a16:creationId xmlns:a16="http://schemas.microsoft.com/office/drawing/2014/main" id="{14BA8984-A5C5-E689-AEEF-5D760178A74D}"/>
              </a:ext>
            </a:extLst>
          </p:cNvPr>
          <p:cNvSpPr txBox="1">
            <a:spLocks/>
          </p:cNvSpPr>
          <p:nvPr/>
        </p:nvSpPr>
        <p:spPr>
          <a:xfrm>
            <a:off x="1227634" y="619995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attractive 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80891AA3-FDC5-9F62-57BC-B138B1C109EE}"/>
              </a:ext>
            </a:extLst>
          </p:cNvPr>
          <p:cNvSpPr txBox="1">
            <a:spLocks/>
          </p:cNvSpPr>
          <p:nvPr/>
        </p:nvSpPr>
        <p:spPr>
          <a:xfrm>
            <a:off x="3741201" y="445548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subtract</a:t>
            </a:r>
          </a:p>
        </p:txBody>
      </p:sp>
      <p:sp>
        <p:nvSpPr>
          <p:cNvPr id="17" name="rope">
            <a:extLst>
              <a:ext uri="{FF2B5EF4-FFF2-40B4-BE49-F238E27FC236}">
                <a16:creationId xmlns:a16="http://schemas.microsoft.com/office/drawing/2014/main" id="{5CB3D8AC-3507-85CD-3142-48D736928AF5}"/>
              </a:ext>
            </a:extLst>
          </p:cNvPr>
          <p:cNvSpPr txBox="1">
            <a:spLocks/>
          </p:cNvSpPr>
          <p:nvPr/>
        </p:nvSpPr>
        <p:spPr>
          <a:xfrm>
            <a:off x="3741199" y="564166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subtracted  </a:t>
            </a:r>
          </a:p>
        </p:txBody>
      </p:sp>
      <p:sp>
        <p:nvSpPr>
          <p:cNvPr id="18" name="rope">
            <a:extLst>
              <a:ext uri="{FF2B5EF4-FFF2-40B4-BE49-F238E27FC236}">
                <a16:creationId xmlns:a16="http://schemas.microsoft.com/office/drawing/2014/main" id="{21BC4F6C-C2D6-FF48-573E-97AA571C5A5C}"/>
              </a:ext>
            </a:extLst>
          </p:cNvPr>
          <p:cNvSpPr txBox="1">
            <a:spLocks/>
          </p:cNvSpPr>
          <p:nvPr/>
        </p:nvSpPr>
        <p:spPr>
          <a:xfrm>
            <a:off x="3741199" y="504857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subtracts  </a:t>
            </a:r>
          </a:p>
        </p:txBody>
      </p:sp>
      <p:sp>
        <p:nvSpPr>
          <p:cNvPr id="19" name="rope">
            <a:extLst>
              <a:ext uri="{FF2B5EF4-FFF2-40B4-BE49-F238E27FC236}">
                <a16:creationId xmlns:a16="http://schemas.microsoft.com/office/drawing/2014/main" id="{12037C12-6055-9196-429D-A6E4F0D6CFD0}"/>
              </a:ext>
            </a:extLst>
          </p:cNvPr>
          <p:cNvSpPr txBox="1">
            <a:spLocks/>
          </p:cNvSpPr>
          <p:nvPr/>
        </p:nvSpPr>
        <p:spPr>
          <a:xfrm>
            <a:off x="3741199" y="619259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subtraction  </a:t>
            </a:r>
          </a:p>
        </p:txBody>
      </p:sp>
      <p:sp>
        <p:nvSpPr>
          <p:cNvPr id="20" name="rope">
            <a:extLst>
              <a:ext uri="{FF2B5EF4-FFF2-40B4-BE49-F238E27FC236}">
                <a16:creationId xmlns:a16="http://schemas.microsoft.com/office/drawing/2014/main" id="{46EE7C4D-2F05-5E5A-4A10-04D47B32D162}"/>
              </a:ext>
            </a:extLst>
          </p:cNvPr>
          <p:cNvSpPr txBox="1">
            <a:spLocks/>
          </p:cNvSpPr>
          <p:nvPr/>
        </p:nvSpPr>
        <p:spPr>
          <a:xfrm>
            <a:off x="6254764" y="445741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9. extract</a:t>
            </a:r>
          </a:p>
        </p:txBody>
      </p:sp>
      <p:sp>
        <p:nvSpPr>
          <p:cNvPr id="21" name="rope">
            <a:extLst>
              <a:ext uri="{FF2B5EF4-FFF2-40B4-BE49-F238E27FC236}">
                <a16:creationId xmlns:a16="http://schemas.microsoft.com/office/drawing/2014/main" id="{1087F787-CFC2-1DC7-34EF-01E3933A73A0}"/>
              </a:ext>
            </a:extLst>
          </p:cNvPr>
          <p:cNvSpPr txBox="1">
            <a:spLocks/>
          </p:cNvSpPr>
          <p:nvPr/>
        </p:nvSpPr>
        <p:spPr>
          <a:xfrm>
            <a:off x="6254762" y="564359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11. distract  </a:t>
            </a:r>
          </a:p>
        </p:txBody>
      </p:sp>
      <p:sp>
        <p:nvSpPr>
          <p:cNvPr id="22" name="rope">
            <a:extLst>
              <a:ext uri="{FF2B5EF4-FFF2-40B4-BE49-F238E27FC236}">
                <a16:creationId xmlns:a16="http://schemas.microsoft.com/office/drawing/2014/main" id="{851425D5-8E94-7DE1-712E-2C662B182C41}"/>
              </a:ext>
            </a:extLst>
          </p:cNvPr>
          <p:cNvSpPr txBox="1">
            <a:spLocks/>
          </p:cNvSpPr>
          <p:nvPr/>
        </p:nvSpPr>
        <p:spPr>
          <a:xfrm>
            <a:off x="6254762" y="505050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10. extracted</a:t>
            </a:r>
          </a:p>
        </p:txBody>
      </p:sp>
      <p:sp>
        <p:nvSpPr>
          <p:cNvPr id="24" name="rope">
            <a:extLst>
              <a:ext uri="{FF2B5EF4-FFF2-40B4-BE49-F238E27FC236}">
                <a16:creationId xmlns:a16="http://schemas.microsoft.com/office/drawing/2014/main" id="{D5D7C3D3-2FFB-3937-3D54-EB83B16E8D1A}"/>
              </a:ext>
            </a:extLst>
          </p:cNvPr>
          <p:cNvSpPr txBox="1">
            <a:spLocks/>
          </p:cNvSpPr>
          <p:nvPr/>
        </p:nvSpPr>
        <p:spPr>
          <a:xfrm>
            <a:off x="6254762" y="619452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12. retract  </a:t>
            </a:r>
          </a:p>
        </p:txBody>
      </p:sp>
      <p:sp>
        <p:nvSpPr>
          <p:cNvPr id="25" name="rope">
            <a:extLst>
              <a:ext uri="{FF2B5EF4-FFF2-40B4-BE49-F238E27FC236}">
                <a16:creationId xmlns:a16="http://schemas.microsoft.com/office/drawing/2014/main" id="{A746CA7E-01F9-D4E1-3847-E9FB2B86923E}"/>
              </a:ext>
            </a:extLst>
          </p:cNvPr>
          <p:cNvSpPr txBox="1">
            <a:spLocks/>
          </p:cNvSpPr>
          <p:nvPr/>
        </p:nvSpPr>
        <p:spPr>
          <a:xfrm>
            <a:off x="8768327" y="444994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13. abstract</a:t>
            </a:r>
          </a:p>
        </p:txBody>
      </p:sp>
      <p:sp>
        <p:nvSpPr>
          <p:cNvPr id="26" name="rope">
            <a:extLst>
              <a:ext uri="{FF2B5EF4-FFF2-40B4-BE49-F238E27FC236}">
                <a16:creationId xmlns:a16="http://schemas.microsoft.com/office/drawing/2014/main" id="{212761F1-5632-601F-F235-CA85207DAC7F}"/>
              </a:ext>
            </a:extLst>
          </p:cNvPr>
          <p:cNvSpPr txBox="1">
            <a:spLocks/>
          </p:cNvSpPr>
          <p:nvPr/>
        </p:nvSpPr>
        <p:spPr>
          <a:xfrm>
            <a:off x="8768325" y="563612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15. protract  </a:t>
            </a:r>
          </a:p>
        </p:txBody>
      </p:sp>
      <p:sp>
        <p:nvSpPr>
          <p:cNvPr id="27" name="rope">
            <a:extLst>
              <a:ext uri="{FF2B5EF4-FFF2-40B4-BE49-F238E27FC236}">
                <a16:creationId xmlns:a16="http://schemas.microsoft.com/office/drawing/2014/main" id="{C99F2E42-8248-94B3-32F2-C7719F4AC3F9}"/>
              </a:ext>
            </a:extLst>
          </p:cNvPr>
          <p:cNvSpPr txBox="1">
            <a:spLocks/>
          </p:cNvSpPr>
          <p:nvPr/>
        </p:nvSpPr>
        <p:spPr>
          <a:xfrm>
            <a:off x="8768325" y="504303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14. contract</a:t>
            </a:r>
          </a:p>
        </p:txBody>
      </p:sp>
      <p:sp>
        <p:nvSpPr>
          <p:cNvPr id="28" name="rope">
            <a:extLst>
              <a:ext uri="{FF2B5EF4-FFF2-40B4-BE49-F238E27FC236}">
                <a16:creationId xmlns:a16="http://schemas.microsoft.com/office/drawing/2014/main" id="{29B1579D-E111-2774-9023-821C68AC6582}"/>
              </a:ext>
            </a:extLst>
          </p:cNvPr>
          <p:cNvSpPr txBox="1">
            <a:spLocks/>
          </p:cNvSpPr>
          <p:nvPr/>
        </p:nvSpPr>
        <p:spPr>
          <a:xfrm>
            <a:off x="8768325" y="618705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16. protractor  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3" grpId="0" animBg="1"/>
      <p:bldP spid="13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332509" y="1917457"/>
            <a:ext cx="114715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In lessons, pupils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subtact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numbers,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extrect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infomation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, and learn to understand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abtract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ideas.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329737" y="3465816"/>
            <a:ext cx="114715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In lessons, pupils subtract numbers, extract information, and learn to understand abstract ideas.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329737" y="4892633"/>
            <a:ext cx="114715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In lessons, pupils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subtract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numbers,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extract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information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, and learn to understand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abstract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ideas.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0566" y="2083508"/>
            <a:ext cx="7578435" cy="311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Andika" panose="02000000000000000000" pitchFamily="2" charset="0"/>
              </a:rPr>
              <a:t>attract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Andika" panose="02000000000000000000" pitchFamily="2" charset="0"/>
              </a:rPr>
              <a:t>subtract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Andika" panose="02000000000000000000" pitchFamily="2" charset="0"/>
              </a:rPr>
              <a:t>extract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Andika" panose="02000000000000000000" pitchFamily="2" charset="0"/>
              </a:rPr>
              <a:t>distract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Andika" panose="02000000000000000000" pitchFamily="2" charset="0"/>
              </a:rPr>
              <a:t>retract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Andika" panose="02000000000000000000" pitchFamily="2" charset="0"/>
              </a:rPr>
              <a:t>abstract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Andika" panose="02000000000000000000" pitchFamily="2" charset="0"/>
              </a:rPr>
              <a:t>contract 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Andika" panose="02000000000000000000" pitchFamily="2" charset="0"/>
              </a:rPr>
              <a:t>protractor 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Andika" panose="02000000000000000000" pitchFamily="2" charset="0"/>
              </a:rPr>
              <a:t>traction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Andika" panose="02000000000000000000" pitchFamily="2" charset="0"/>
              </a:rPr>
              <a:t>tractor </a:t>
            </a:r>
            <a:endParaRPr lang="en-GB" sz="2800" noProof="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45794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recounting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count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base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tract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86CE8E7C-8A7A-7DB6-5EDD-9F7DE231DD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base </a:t>
            </a:r>
            <a:r>
              <a:rPr lang="en-GB" i="1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tract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base </a:t>
            </a:r>
            <a:r>
              <a:rPr lang="en-GB" i="1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tract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base </a:t>
            </a:r>
            <a:r>
              <a:rPr lang="en-GB" i="1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tract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pull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or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drag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53256" y="3337995"/>
            <a:ext cx="1484859" cy="1913138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A683DA6-0978-B5D8-69FC-CA5E8F4520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4605260"/>
              </p:ext>
            </p:extLst>
          </p:nvPr>
        </p:nvGraphicFramePr>
        <p:xfrm>
          <a:off x="461554" y="2410690"/>
          <a:ext cx="11176264" cy="9273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4066">
                  <a:extLst>
                    <a:ext uri="{9D8B030D-6E8A-4147-A177-3AD203B41FA5}">
                      <a16:colId xmlns:a16="http://schemas.microsoft.com/office/drawing/2014/main" val="1400021576"/>
                    </a:ext>
                  </a:extLst>
                </a:gridCol>
                <a:gridCol w="2794066">
                  <a:extLst>
                    <a:ext uri="{9D8B030D-6E8A-4147-A177-3AD203B41FA5}">
                      <a16:colId xmlns:a16="http://schemas.microsoft.com/office/drawing/2014/main" val="737289311"/>
                    </a:ext>
                  </a:extLst>
                </a:gridCol>
                <a:gridCol w="2794066">
                  <a:extLst>
                    <a:ext uri="{9D8B030D-6E8A-4147-A177-3AD203B41FA5}">
                      <a16:colId xmlns:a16="http://schemas.microsoft.com/office/drawing/2014/main" val="2827932285"/>
                    </a:ext>
                  </a:extLst>
                </a:gridCol>
                <a:gridCol w="2794066">
                  <a:extLst>
                    <a:ext uri="{9D8B030D-6E8A-4147-A177-3AD203B41FA5}">
                      <a16:colId xmlns:a16="http://schemas.microsoft.com/office/drawing/2014/main" val="2613995841"/>
                    </a:ext>
                  </a:extLst>
                </a:gridCol>
              </a:tblGrid>
              <a:tr h="927305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attract</a:t>
                      </a:r>
                      <a:endParaRPr lang="en-GB" sz="3200" b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subtract</a:t>
                      </a:r>
                      <a:endParaRPr lang="en-GB" sz="3200" b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traction</a:t>
                      </a:r>
                      <a:endParaRPr lang="en-GB" sz="3200" b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tractor</a:t>
                      </a:r>
                      <a:endParaRPr lang="en-GB" sz="3200" b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46714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F53E1D-1E8A-1CA2-1A04-0047883362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ED67541-334B-A51F-22A0-A63B6B6BD6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1B3DAE-C3DC-626D-803A-448F75B55F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640780"/>
            <a:ext cx="11338560" cy="5544121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A3A68CE-E31B-D503-3814-75DA8AB35393}"/>
              </a:ext>
            </a:extLst>
          </p:cNvPr>
          <p:cNvSpPr txBox="1"/>
          <p:nvPr/>
        </p:nvSpPr>
        <p:spPr>
          <a:xfrm>
            <a:off x="3264922" y="673099"/>
            <a:ext cx="8242938" cy="526297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word “tract” meant “to pull” or “to draw” in Latin. It comes from the Latin verb  </a:t>
            </a:r>
            <a:r>
              <a:rPr lang="en-GB" sz="2800" i="1" dirty="0" err="1">
                <a:solidFill>
                  <a:schemeClr val="bg1"/>
                </a:solidFill>
                <a:latin typeface="Andika" panose="02000000000000000000" pitchFamily="2" charset="0"/>
              </a:rPr>
              <a:t>trahere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(the perfect form of which was  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</a:rPr>
              <a:t>tractus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).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English inherited 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</a:rPr>
              <a:t>tract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through French and Latin, and the core meaning “pull” has stayed stable for over 2,000 years.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That’s why, across many words, 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</a:rPr>
              <a:t>tract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always carries the idea of pulling, even when the context changes (maths, science, everyday language).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374A183-55FA-47B6-C495-2ECFBE406E90}"/>
              </a:ext>
            </a:extLst>
          </p:cNvPr>
          <p:cNvSpPr txBox="1"/>
          <p:nvPr/>
        </p:nvSpPr>
        <p:spPr>
          <a:xfrm>
            <a:off x="1161496" y="4065996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98BA065B-DB8C-3EB7-7E03-6CD3B42C8BE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608461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B4071CEC-DF5A-7331-2D47-75465CB12BA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1672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0B04CD-3FC3-5822-2396-9B4288E30C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7480294A-011C-7E93-6115-D46D0D36E4B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6EDE59-DB50-0665-C168-3C0A0C7C2A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872933"/>
            <a:ext cx="11338560" cy="466426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98CF07-3968-9E62-FB21-00DE9BE63C94}"/>
              </a:ext>
            </a:extLst>
          </p:cNvPr>
          <p:cNvSpPr txBox="1"/>
          <p:nvPr/>
        </p:nvSpPr>
        <p:spPr>
          <a:xfrm>
            <a:off x="1238250" y="1042107"/>
            <a:ext cx="10494399" cy="39703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base </a:t>
            </a:r>
            <a:r>
              <a:rPr lang="en-GB" sz="2800" i="1" u="sng" dirty="0">
                <a:solidFill>
                  <a:schemeClr val="bg1"/>
                </a:solidFill>
                <a:latin typeface="Andika" panose="02000000000000000000" pitchFamily="2" charset="0"/>
              </a:rPr>
              <a:t>tract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changes meaning depending on the prefix in front of it — the prefix tells you in which direction you are pulling -.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1695450" indent="-97155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attract = pull towards</a:t>
            </a:r>
          </a:p>
          <a:p>
            <a:pPr marL="1695450" indent="-97155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subtract = pull away</a:t>
            </a:r>
          </a:p>
          <a:p>
            <a:pPr marL="1695450" indent="-97155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extract = pull out</a:t>
            </a:r>
          </a:p>
          <a:p>
            <a:pPr marL="1695450" indent="-97155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contract = pull together</a:t>
            </a:r>
          </a:p>
          <a:p>
            <a:pPr marL="1695450" indent="-97155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distract = pull apart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0F43F772-AE39-D39D-7814-24F99F034F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8534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9919E-B1DB-C4DE-C39B-B1EE8FD6D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E9567EE-A3C7-A8EE-3BCC-2CD2B88EA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9F59D-3B42-A73E-9358-4FEDAD39870D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con tract ed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7C4409-71CA-91B7-4E5B-718B37B9B4B8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D54E86B-17C1-FD63-00E1-2FA8C503DF13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FF256D4-F298-9E45-9CFC-940AEB56B765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4E8D391-E901-311F-4202-913EB28F2717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3107442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15D05-7275-BAB6-100B-39BFEB887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719AE40-E84D-8297-9106-915F90DBCC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2CE27-0709-7546-C3FC-BDF2BAF31024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con tract ed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4FA3357-A447-3BBB-A314-590D630865A4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D9497DF-BAE5-34EC-C899-DCF3BA3DFBC1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C8A4D6F-4950-DC3F-E50C-AB04FB44B5E8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5F9488A-99F5-D881-4D48-D85D067BC931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06AE851-7BCD-7419-46EF-F15BDE24195D}"/>
              </a:ext>
            </a:extLst>
          </p:cNvPr>
          <p:cNvSpPr/>
          <p:nvPr/>
        </p:nvSpPr>
        <p:spPr>
          <a:xfrm>
            <a:off x="8862857" y="2241194"/>
            <a:ext cx="2491099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09818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799</Words>
  <Application>Microsoft Office PowerPoint</Application>
  <PresentationFormat>Widescreen</PresentationFormat>
  <Paragraphs>182</Paragraphs>
  <Slides>19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Andika</vt:lpstr>
      <vt:lpstr>Arial</vt:lpstr>
      <vt:lpstr>Office Theme</vt:lpstr>
      <vt:lpstr> How to Use this PowerPoint</vt:lpstr>
      <vt:lpstr>PowerPoint Presentation</vt:lpstr>
      <vt:lpstr>PowerPoint Presentation</vt:lpstr>
      <vt:lpstr>The base tract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63</cp:revision>
  <dcterms:created xsi:type="dcterms:W3CDTF">2022-05-31T09:42:07Z</dcterms:created>
  <dcterms:modified xsi:type="dcterms:W3CDTF">2026-06-03T09:54:40Z</dcterms:modified>
</cp:coreProperties>
</file>