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546" r:id="rId3"/>
    <p:sldId id="548" r:id="rId4"/>
    <p:sldId id="274" r:id="rId5"/>
    <p:sldId id="294" r:id="rId6"/>
    <p:sldId id="410" r:id="rId7"/>
    <p:sldId id="411" r:id="rId8"/>
    <p:sldId id="405" r:id="rId9"/>
    <p:sldId id="406" r:id="rId10"/>
    <p:sldId id="407" r:id="rId11"/>
    <p:sldId id="408" r:id="rId12"/>
    <p:sldId id="401" r:id="rId13"/>
    <p:sldId id="396" r:id="rId14"/>
    <p:sldId id="397" r:id="rId15"/>
    <p:sldId id="398" r:id="rId16"/>
    <p:sldId id="399" r:id="rId17"/>
    <p:sldId id="379" r:id="rId18"/>
    <p:sldId id="365" r:id="rId19"/>
    <p:sldId id="277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113600-CE2D-4C89-AFCF-7006476D3ADE}" v="7" dt="2026-06-03T09:56:38.1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09:57:44.027" v="3018" actId="1076"/>
      <pc:docMkLst>
        <pc:docMk/>
      </pc:docMkLst>
      <pc:sldChg chg="modSp mod modTransition">
        <pc:chgData name="Glen Jones" userId="e846aaca-4b24-4b13-b0d0-f2308e16b284" providerId="ADAL" clId="{ED47ACC3-9597-4D89-A1DC-43CF280EF274}" dt="2026-05-11T13:22:04.739" v="2025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modTransition">
        <pc:chgData name="Glen Jones" userId="e846aaca-4b24-4b13-b0d0-f2308e16b284" providerId="ADAL" clId="{ED47ACC3-9597-4D89-A1DC-43CF280EF274}" dt="2026-05-11T13:20:25.604" v="2024" actId="654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1T13:20:25.604" v="2024" actId="6549"/>
          <ac:spMkLst>
            <pc:docMk/>
            <pc:sldMk cId="0" sldId="277"/>
            <ac:spMk id="3" creationId="{14A98FF5-4F3C-D9B6-7AF1-1894F0939983}"/>
          </ac:spMkLst>
        </pc:spChg>
      </pc:sldChg>
      <pc:sldChg chg="modSp mod modTransition">
        <pc:chgData name="Glen Jones" userId="e846aaca-4b24-4b13-b0d0-f2308e16b284" providerId="ADAL" clId="{ED47ACC3-9597-4D89-A1DC-43CF280EF274}" dt="2026-05-11T13:23:45.364" v="2113" actId="6549"/>
        <pc:sldMkLst>
          <pc:docMk/>
          <pc:sldMk cId="2113469465" sldId="294"/>
        </pc:sldMkLst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1T13:23:45.364" v="2113" actId="6549"/>
          <ac:spMkLst>
            <pc:docMk/>
            <pc:sldMk cId="2113469465" sldId="294"/>
            <ac:spMk id="8" creationId="{13F57ECA-BA0E-2D11-DF59-E9A1CDD94D82}"/>
          </ac:spMkLst>
        </pc:spChg>
        <pc:graphicFrameChg chg="mod modGraphic">
          <ac:chgData name="Glen Jones" userId="e846aaca-4b24-4b13-b0d0-f2308e16b284" providerId="ADAL" clId="{ED47ACC3-9597-4D89-A1DC-43CF280EF274}" dt="2026-05-11T13:22:43.916" v="2081" actId="20577"/>
          <ac:graphicFrameMkLst>
            <pc:docMk/>
            <pc:sldMk cId="2113469465" sldId="294"/>
            <ac:graphicFrameMk id="2" creationId="{4A683DA6-0978-B5D8-69FC-CA5E8F4520BF}"/>
          </ac:graphicFrameMkLst>
        </pc:graphicFrameChg>
      </pc:sldChg>
      <pc:sldChg chg="modSp mod modTransition">
        <pc:chgData name="Glen Jones" userId="e846aaca-4b24-4b13-b0d0-f2308e16b284" providerId="ADAL" clId="{ED47ACC3-9597-4D89-A1DC-43CF280EF274}" dt="2026-05-11T13:43:11.621" v="2982" actId="20577"/>
        <pc:sldMkLst>
          <pc:docMk/>
          <pc:sldMk cId="82520960" sldId="365"/>
        </pc:sldMkLst>
        <pc:spChg chg="mod">
          <ac:chgData name="Glen Jones" userId="e846aaca-4b24-4b13-b0d0-f2308e16b284" providerId="ADAL" clId="{ED47ACC3-9597-4D89-A1DC-43CF280EF274}" dt="2026-05-11T13:43:11.621" v="2982" actId="20577"/>
          <ac:spMkLst>
            <pc:docMk/>
            <pc:sldMk cId="82520960" sldId="365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1T13:42:48.083" v="2976" actId="108"/>
          <ac:spMkLst>
            <pc:docMk/>
            <pc:sldMk cId="82520960" sldId="365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1T13:42:34.086" v="2970"/>
          <ac:spMkLst>
            <pc:docMk/>
            <pc:sldMk cId="82520960" sldId="365"/>
            <ac:spMk id="5" creationId="{2A425721-9E2A-0CA6-41AA-D7F3A00FA5A0}"/>
          </ac:spMkLst>
        </pc:spChg>
      </pc:sldChg>
      <pc:sldChg chg="modSp mod modTransition modNotes modNotesTx">
        <pc:chgData name="Glen Jones" userId="e846aaca-4b24-4b13-b0d0-f2308e16b284" providerId="ADAL" clId="{ED47ACC3-9597-4D89-A1DC-43CF280EF274}" dt="2026-05-11T13:41:30.885" v="2967" actId="20577"/>
        <pc:sldMkLst>
          <pc:docMk/>
          <pc:sldMk cId="2437532284" sldId="379"/>
        </pc:sldMkLst>
        <pc:spChg chg="mod">
          <ac:chgData name="Glen Jones" userId="e846aaca-4b24-4b13-b0d0-f2308e16b284" providerId="ADAL" clId="{ED47ACC3-9597-4D89-A1DC-43CF280EF274}" dt="2026-05-11T13:36:04.332" v="2712" actId="20577"/>
          <ac:spMkLst>
            <pc:docMk/>
            <pc:sldMk cId="2437532284" sldId="379"/>
            <ac:spMk id="3" creationId="{14BA8984-A5C5-E689-AEEF-5D760178A74D}"/>
          </ac:spMkLst>
        </pc:spChg>
        <pc:spChg chg="mod">
          <ac:chgData name="Glen Jones" userId="e846aaca-4b24-4b13-b0d0-f2308e16b284" providerId="ADAL" clId="{ED47ACC3-9597-4D89-A1DC-43CF280EF274}" dt="2026-05-11T13:35:45.352" v="2676" actId="20577"/>
          <ac:spMkLst>
            <pc:docMk/>
            <pc:sldMk cId="2437532284" sldId="379"/>
            <ac:spMk id="5" creationId="{C8C7C7CF-A802-8B75-CDD7-7F3F67772B21}"/>
          </ac:spMkLst>
        </pc:spChg>
        <pc:spChg chg="mod">
          <ac:chgData name="Glen Jones" userId="e846aaca-4b24-4b13-b0d0-f2308e16b284" providerId="ADAL" clId="{ED47ACC3-9597-4D89-A1DC-43CF280EF274}" dt="2026-05-11T13:36:07.201" v="2713" actId="20577"/>
          <ac:spMkLst>
            <pc:docMk/>
            <pc:sldMk cId="2437532284" sldId="379"/>
            <ac:spMk id="6" creationId="{53CCCB6D-E630-F7C9-4427-9C315BCEBBDC}"/>
          </ac:spMkLst>
        </pc:spChg>
        <pc:spChg chg="mod">
          <ac:chgData name="Glen Jones" userId="e846aaca-4b24-4b13-b0d0-f2308e16b284" providerId="ADAL" clId="{ED47ACC3-9597-4D89-A1DC-43CF280EF274}" dt="2026-05-11T13:35:52.042" v="2688" actId="20577"/>
          <ac:spMkLst>
            <pc:docMk/>
            <pc:sldMk cId="2437532284" sldId="379"/>
            <ac:spMk id="11" creationId="{E01635AF-5BA6-9C1E-A88C-3F72D89D29B1}"/>
          </ac:spMkLst>
        </pc:spChg>
        <pc:spChg chg="mod">
          <ac:chgData name="Glen Jones" userId="e846aaca-4b24-4b13-b0d0-f2308e16b284" providerId="ADAL" clId="{ED47ACC3-9597-4D89-A1DC-43CF280EF274}" dt="2026-05-11T13:36:10.862" v="2725" actId="20577"/>
          <ac:spMkLst>
            <pc:docMk/>
            <pc:sldMk cId="2437532284" sldId="379"/>
            <ac:spMk id="13" creationId="{80891AA3-FDC5-9F62-57BC-B138B1C109EE}"/>
          </ac:spMkLst>
        </pc:spChg>
        <pc:spChg chg="mod">
          <ac:chgData name="Glen Jones" userId="e846aaca-4b24-4b13-b0d0-f2308e16b284" providerId="ADAL" clId="{ED47ACC3-9597-4D89-A1DC-43CF280EF274}" dt="2026-05-11T13:36:46.366" v="2771" actId="27636"/>
          <ac:spMkLst>
            <pc:docMk/>
            <pc:sldMk cId="2437532284" sldId="379"/>
            <ac:spMk id="17" creationId="{5CB3D8AC-3507-85CD-3142-48D736928AF5}"/>
          </ac:spMkLst>
        </pc:spChg>
        <pc:spChg chg="mod">
          <ac:chgData name="Glen Jones" userId="e846aaca-4b24-4b13-b0d0-f2308e16b284" providerId="ADAL" clId="{ED47ACC3-9597-4D89-A1DC-43CF280EF274}" dt="2026-05-11T13:36:38.211" v="2756" actId="27636"/>
          <ac:spMkLst>
            <pc:docMk/>
            <pc:sldMk cId="2437532284" sldId="379"/>
            <ac:spMk id="18" creationId="{21BC4F6C-C2D6-FF48-573E-97AA571C5A5C}"/>
          </ac:spMkLst>
        </pc:spChg>
        <pc:spChg chg="mod">
          <ac:chgData name="Glen Jones" userId="e846aaca-4b24-4b13-b0d0-f2308e16b284" providerId="ADAL" clId="{ED47ACC3-9597-4D89-A1DC-43CF280EF274}" dt="2026-05-11T13:36:56.389" v="2792" actId="27636"/>
          <ac:spMkLst>
            <pc:docMk/>
            <pc:sldMk cId="2437532284" sldId="379"/>
            <ac:spMk id="19" creationId="{12037C12-6055-9196-429D-A6E4F0D6CFD0}"/>
          </ac:spMkLst>
        </pc:spChg>
        <pc:spChg chg="mod">
          <ac:chgData name="Glen Jones" userId="e846aaca-4b24-4b13-b0d0-f2308e16b284" providerId="ADAL" clId="{ED47ACC3-9597-4D89-A1DC-43CF280EF274}" dt="2026-05-11T13:37:17.721" v="2829" actId="27636"/>
          <ac:spMkLst>
            <pc:docMk/>
            <pc:sldMk cId="2437532284" sldId="379"/>
            <ac:spMk id="20" creationId="{46EE7C4D-2F05-5E5A-4A10-04D47B32D162}"/>
          </ac:spMkLst>
        </pc:spChg>
        <pc:spChg chg="mod">
          <ac:chgData name="Glen Jones" userId="e846aaca-4b24-4b13-b0d0-f2308e16b284" providerId="ADAL" clId="{ED47ACC3-9597-4D89-A1DC-43CF280EF274}" dt="2026-05-11T13:37:24.311" v="2840" actId="5793"/>
          <ac:spMkLst>
            <pc:docMk/>
            <pc:sldMk cId="2437532284" sldId="379"/>
            <ac:spMk id="21" creationId="{1087F787-CFC2-1DC7-34EF-01E3933A73A0}"/>
          </ac:spMkLst>
        </pc:spChg>
        <pc:spChg chg="mod">
          <ac:chgData name="Glen Jones" userId="e846aaca-4b24-4b13-b0d0-f2308e16b284" providerId="ADAL" clId="{ED47ACC3-9597-4D89-A1DC-43CF280EF274}" dt="2026-05-11T13:37:13.165" v="2827" actId="20577"/>
          <ac:spMkLst>
            <pc:docMk/>
            <pc:sldMk cId="2437532284" sldId="379"/>
            <ac:spMk id="22" creationId="{851425D5-8E94-7DE1-712E-2C662B182C41}"/>
          </ac:spMkLst>
        </pc:spChg>
        <pc:spChg chg="mod">
          <ac:chgData name="Glen Jones" userId="e846aaca-4b24-4b13-b0d0-f2308e16b284" providerId="ADAL" clId="{ED47ACC3-9597-4D89-A1DC-43CF280EF274}" dt="2026-05-11T13:37:29.852" v="2852" actId="20577"/>
          <ac:spMkLst>
            <pc:docMk/>
            <pc:sldMk cId="2437532284" sldId="379"/>
            <ac:spMk id="24" creationId="{D5D7C3D3-2FFB-3937-3D54-EB83B16E8D1A}"/>
          </ac:spMkLst>
        </pc:spChg>
        <pc:spChg chg="mod">
          <ac:chgData name="Glen Jones" userId="e846aaca-4b24-4b13-b0d0-f2308e16b284" providerId="ADAL" clId="{ED47ACC3-9597-4D89-A1DC-43CF280EF274}" dt="2026-05-11T13:37:34.373" v="2863" actId="20577"/>
          <ac:spMkLst>
            <pc:docMk/>
            <pc:sldMk cId="2437532284" sldId="379"/>
            <ac:spMk id="25" creationId="{A746CA7E-01F9-D4E1-3847-E9FB2B86923E}"/>
          </ac:spMkLst>
        </pc:spChg>
        <pc:spChg chg="mod">
          <ac:chgData name="Glen Jones" userId="e846aaca-4b24-4b13-b0d0-f2308e16b284" providerId="ADAL" clId="{ED47ACC3-9597-4D89-A1DC-43CF280EF274}" dt="2026-05-11T13:38:54.241" v="2903" actId="20577"/>
          <ac:spMkLst>
            <pc:docMk/>
            <pc:sldMk cId="2437532284" sldId="379"/>
            <ac:spMk id="26" creationId="{212761F1-5632-601F-F235-CA85207DAC7F}"/>
          </ac:spMkLst>
        </pc:spChg>
        <pc:spChg chg="mod">
          <ac:chgData name="Glen Jones" userId="e846aaca-4b24-4b13-b0d0-f2308e16b284" providerId="ADAL" clId="{ED47ACC3-9597-4D89-A1DC-43CF280EF274}" dt="2026-05-11T13:38:48.471" v="2894" actId="20577"/>
          <ac:spMkLst>
            <pc:docMk/>
            <pc:sldMk cId="2437532284" sldId="379"/>
            <ac:spMk id="27" creationId="{C99F2E42-8248-94B3-32F2-C7719F4AC3F9}"/>
          </ac:spMkLst>
        </pc:spChg>
        <pc:spChg chg="mod">
          <ac:chgData name="Glen Jones" userId="e846aaca-4b24-4b13-b0d0-f2308e16b284" providerId="ADAL" clId="{ED47ACC3-9597-4D89-A1DC-43CF280EF274}" dt="2026-05-11T13:39:03.861" v="2923" actId="20577"/>
          <ac:spMkLst>
            <pc:docMk/>
            <pc:sldMk cId="2437532284" sldId="379"/>
            <ac:spMk id="28" creationId="{29B1579D-E111-2774-9023-821C68AC6582}"/>
          </ac:spMkLst>
        </pc:spChg>
        <pc:grpChg chg="mod">
          <ac:chgData name="Glen Jones" userId="e846aaca-4b24-4b13-b0d0-f2308e16b284" providerId="ADAL" clId="{ED47ACC3-9597-4D89-A1DC-43CF280EF274}" dt="2026-05-11T13:12:41.846" v="1791" actId="14100"/>
          <ac:grpSpMkLst>
            <pc:docMk/>
            <pc:sldMk cId="2437532284" sldId="379"/>
            <ac:grpSpMk id="15" creationId="{1793359C-BBCE-0292-B1A3-4902FC32A1A9}"/>
          </ac:grpSpMkLst>
        </pc:grpChg>
        <pc:graphicFrameChg chg="mod modGraphic">
          <ac:chgData name="Glen Jones" userId="e846aaca-4b24-4b13-b0d0-f2308e16b284" providerId="ADAL" clId="{ED47ACC3-9597-4D89-A1DC-43CF280EF274}" dt="2026-05-11T13:41:30.885" v="2967" actId="20577"/>
          <ac:graphicFrameMkLst>
            <pc:docMk/>
            <pc:sldMk cId="2437532284" sldId="379"/>
            <ac:graphicFrameMk id="4" creationId="{B969CBC6-6141-0D04-7A5C-A142417460BC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5-11T12:58:39.348" v="1243"/>
        <pc:sldMkLst>
          <pc:docMk/>
          <pc:sldMk cId="461087981" sldId="390"/>
        </pc:sldMkLst>
      </pc:sldChg>
      <pc:sldChg chg="modSp mod modTransition">
        <pc:chgData name="Glen Jones" userId="e846aaca-4b24-4b13-b0d0-f2308e16b284" providerId="ADAL" clId="{ED47ACC3-9597-4D89-A1DC-43CF280EF274}" dt="2026-05-11T13:29:22.733" v="2354" actId="27636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11T13:27:29.503" v="2265" actId="20577"/>
          <ac:spMkLst>
            <pc:docMk/>
            <pc:sldMk cId="2727212801" sldId="396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11T13:03:23.748" v="1446" actId="20577"/>
          <ac:spMkLst>
            <pc:docMk/>
            <pc:sldMk cId="2727212801" sldId="396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2727212801" sldId="396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11T13:22:04.860" v="2026" actId="27636"/>
          <ac:spMkLst>
            <pc:docMk/>
            <pc:sldMk cId="2727212801" sldId="396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11T13:03:25.317" v="1448" actId="20577"/>
          <ac:spMkLst>
            <pc:docMk/>
            <pc:sldMk cId="2727212801" sldId="396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11T13:28:16.176" v="2313" actId="20577"/>
          <ac:spMkLst>
            <pc:docMk/>
            <pc:sldMk cId="2727212801" sldId="396"/>
            <ac:spMk id="24" creationId="{8CCF048E-5730-BAC0-D998-8F7C34C1E340}"/>
          </ac:spMkLst>
        </pc:spChg>
        <pc:spChg chg="mod">
          <ac:chgData name="Glen Jones" userId="e846aaca-4b24-4b13-b0d0-f2308e16b284" providerId="ADAL" clId="{ED47ACC3-9597-4D89-A1DC-43CF280EF274}" dt="2026-05-11T13:27:53.383" v="2298" actId="20577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11T13:29:22.733" v="2354" actId="27636"/>
          <ac:spMkLst>
            <pc:docMk/>
            <pc:sldMk cId="2727212801" sldId="396"/>
            <ac:spMk id="26" creationId="{14D4E31E-91D6-251C-7D61-F85D608E6137}"/>
          </ac:spMkLst>
        </pc:spChg>
      </pc:sldChg>
      <pc:sldChg chg="modSp mod modTransition modNotes modNotesTx">
        <pc:chgData name="Glen Jones" userId="e846aaca-4b24-4b13-b0d0-f2308e16b284" providerId="ADAL" clId="{ED47ACC3-9597-4D89-A1DC-43CF280EF274}" dt="2026-05-11T13:30:57.263" v="2407" actId="6549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11T13:29:31.303" v="2362" actId="20577"/>
          <ac:spMkLst>
            <pc:docMk/>
            <pc:sldMk cId="3097529653" sldId="397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11T13:28:50.233" v="2329"/>
          <ac:spMkLst>
            <pc:docMk/>
            <pc:sldMk cId="3097529653" sldId="397"/>
            <ac:spMk id="4" creationId="{5A7209B2-26DE-3A2C-F1D2-2F89E0CC3960}"/>
          </ac:spMkLst>
        </pc:spChg>
        <pc:spChg chg="mod">
          <ac:chgData name="Glen Jones" userId="e846aaca-4b24-4b13-b0d0-f2308e16b284" providerId="ADAL" clId="{ED47ACC3-9597-4D89-A1DC-43CF280EF274}" dt="2026-05-11T13:29:19.303" v="2351" actId="6549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11T13:28:34.923" v="2323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11T13:29:16.564" v="2349" actId="27636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11T13:29:09.745" v="2336" actId="20577"/>
          <ac:spMkLst>
            <pc:docMk/>
            <pc:sldMk cId="3097529653" sldId="397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11T13:29:37.133" v="2372" actId="20577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11T13:30:29.570" v="2394" actId="20577"/>
          <ac:spMkLst>
            <pc:docMk/>
            <pc:sldMk cId="3097529653" sldId="397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11T13:30:03.637" v="2381" actId="20577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5-11T13:30:46.716" v="2402" actId="20577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11T13:29:17.763" v="2350" actId="6549"/>
          <ac:spMkLst>
            <pc:docMk/>
            <pc:sldMk cId="3097529653" sldId="397"/>
            <ac:spMk id="38" creationId="{FDA92233-768C-63A8-4D41-A4A38840E4F7}"/>
          </ac:spMkLst>
        </pc:spChg>
      </pc:sldChg>
      <pc:sldChg chg="modSp mod modTransition modNotesTx">
        <pc:chgData name="Glen Jones" userId="e846aaca-4b24-4b13-b0d0-f2308e16b284" providerId="ADAL" clId="{ED47ACC3-9597-4D89-A1DC-43CF280EF274}" dt="2026-05-11T13:32:44.993" v="2552" actId="207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5-11T13:32:41.878" v="2551" actId="207"/>
          <ac:spMkLst>
            <pc:docMk/>
            <pc:sldMk cId="3699503232" sldId="398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11T13:31:21.937" v="2428" actId="20577"/>
          <ac:spMkLst>
            <pc:docMk/>
            <pc:sldMk cId="3699503232" sldId="398"/>
            <ac:spMk id="3" creationId="{2F57CA75-48C8-E7E4-EEE9-7FE918A9D4D0}"/>
          </ac:spMkLst>
        </pc:spChg>
        <pc:spChg chg="mod">
          <ac:chgData name="Glen Jones" userId="e846aaca-4b24-4b13-b0d0-f2308e16b284" providerId="ADAL" clId="{ED47ACC3-9597-4D89-A1DC-43CF280EF274}" dt="2026-05-11T13:28:53.776" v="2330"/>
          <ac:spMkLst>
            <pc:docMk/>
            <pc:sldMk cId="3699503232" sldId="398"/>
            <ac:spMk id="5" creationId="{DF55E263-0355-5000-1ED7-8306B68172CD}"/>
          </ac:spMkLst>
        </pc:spChg>
        <pc:spChg chg="mod">
          <ac:chgData name="Glen Jones" userId="e846aaca-4b24-4b13-b0d0-f2308e16b284" providerId="ADAL" clId="{ED47ACC3-9597-4D89-A1DC-43CF280EF274}" dt="2026-05-11T13:32:41.878" v="2551" actId="207"/>
          <ac:spMkLst>
            <pc:docMk/>
            <pc:sldMk cId="3699503232" sldId="398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11T13:29:25.023" v="2356" actId="27636"/>
          <ac:spMkLst>
            <pc:docMk/>
            <pc:sldMk cId="3699503232" sldId="398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11T13:31:37.272" v="2464" actId="27636"/>
          <ac:spMkLst>
            <pc:docMk/>
            <pc:sldMk cId="3699503232" sldId="398"/>
            <ac:spMk id="17" creationId="{F9EA7467-2CDB-0260-1907-DF0FF8DA2DBC}"/>
          </ac:spMkLst>
        </pc:spChg>
        <pc:spChg chg="mod">
          <ac:chgData name="Glen Jones" userId="e846aaca-4b24-4b13-b0d0-f2308e16b284" providerId="ADAL" clId="{ED47ACC3-9597-4D89-A1DC-43CF280EF274}" dt="2026-05-11T13:28:37.983" v="2325"/>
          <ac:spMkLst>
            <pc:docMk/>
            <pc:sldMk cId="3699503232" sldId="398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11T13:32:44.993" v="2552" actId="207"/>
          <ac:spMkLst>
            <pc:docMk/>
            <pc:sldMk cId="3699503232" sldId="398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11T13:32:44.993" v="2552" actId="207"/>
          <ac:spMkLst>
            <pc:docMk/>
            <pc:sldMk cId="3699503232" sldId="398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11T13:28:36.763" v="2324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5-11T13:32:21.799" v="2550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11T13:28:39.057" v="2326"/>
          <ac:spMkLst>
            <pc:docMk/>
            <pc:sldMk cId="3699503232" sldId="398"/>
            <ac:spMk id="36" creationId="{3D0306C4-03B9-3CC8-640D-32448B6AA274}"/>
          </ac:spMkLst>
        </pc:spChg>
      </pc:sldChg>
      <pc:sldChg chg="modSp mod modTransition modAnim modNotes modNotesTx">
        <pc:chgData name="Glen Jones" userId="e846aaca-4b24-4b13-b0d0-f2308e16b284" providerId="ADAL" clId="{ED47ACC3-9597-4D89-A1DC-43CF280EF274}" dt="2026-05-11T13:33:48.932" v="2628" actId="6549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2033382739" sldId="399"/>
            <ac:spMk id="2" creationId="{C3ED6925-6329-F45B-A7F9-EBBB47DEAAA8}"/>
          </ac:spMkLst>
        </pc:spChg>
        <pc:spChg chg="mod">
          <ac:chgData name="Glen Jones" userId="e846aaca-4b24-4b13-b0d0-f2308e16b284" providerId="ADAL" clId="{ED47ACC3-9597-4D89-A1DC-43CF280EF274}" dt="2026-05-11T13:32:56.962" v="2557" actId="20577"/>
          <ac:spMkLst>
            <pc:docMk/>
            <pc:sldMk cId="2033382739" sldId="399"/>
            <ac:spMk id="3" creationId="{3EAA4F53-20E1-3DCA-668E-423D52D151C9}"/>
          </ac:spMkLst>
        </pc:spChg>
        <pc:spChg chg="mod">
          <ac:chgData name="Glen Jones" userId="e846aaca-4b24-4b13-b0d0-f2308e16b284" providerId="ADAL" clId="{ED47ACC3-9597-4D89-A1DC-43CF280EF274}" dt="2026-05-11T13:28:42.788" v="2328"/>
          <ac:spMkLst>
            <pc:docMk/>
            <pc:sldMk cId="2033382739" sldId="399"/>
            <ac:spMk id="7" creationId="{EC7D2252-2558-8947-252B-704EA0037EC0}"/>
          </ac:spMkLst>
        </pc:spChg>
        <pc:spChg chg="mod">
          <ac:chgData name="Glen Jones" userId="e846aaca-4b24-4b13-b0d0-f2308e16b284" providerId="ADAL" clId="{ED47ACC3-9597-4D89-A1DC-43CF280EF274}" dt="2026-05-11T13:33:25.881" v="2623" actId="20577"/>
          <ac:spMkLst>
            <pc:docMk/>
            <pc:sldMk cId="2033382739" sldId="399"/>
            <ac:spMk id="13" creationId="{7065E954-7E51-4B6E-4901-E9B8B92A0497}"/>
          </ac:spMkLst>
        </pc:spChg>
        <pc:spChg chg="mod">
          <ac:chgData name="Glen Jones" userId="e846aaca-4b24-4b13-b0d0-f2308e16b284" providerId="ADAL" clId="{ED47ACC3-9597-4D89-A1DC-43CF280EF274}" dt="2026-05-11T13:29:26.333" v="2358" actId="27636"/>
          <ac:spMkLst>
            <pc:docMk/>
            <pc:sldMk cId="2033382739" sldId="399"/>
            <ac:spMk id="14" creationId="{83355DBA-5954-7CED-FFBA-15639E410473}"/>
          </ac:spMkLst>
        </pc:spChg>
        <pc:spChg chg="mod">
          <ac:chgData name="Glen Jones" userId="e846aaca-4b24-4b13-b0d0-f2308e16b284" providerId="ADAL" clId="{ED47ACC3-9597-4D89-A1DC-43CF280EF274}" dt="2026-05-11T13:33:00.252" v="2573" actId="20577"/>
          <ac:spMkLst>
            <pc:docMk/>
            <pc:sldMk cId="2033382739" sldId="399"/>
            <ac:spMk id="17" creationId="{74EDA22F-2245-EEC3-86DC-E1EF65470675}"/>
          </ac:spMkLst>
        </pc:spChg>
        <pc:spChg chg="mod">
          <ac:chgData name="Glen Jones" userId="e846aaca-4b24-4b13-b0d0-f2308e16b284" providerId="ADAL" clId="{ED47ACC3-9597-4D89-A1DC-43CF280EF274}" dt="2026-05-11T13:28:58.463" v="2333"/>
          <ac:spMkLst>
            <pc:docMk/>
            <pc:sldMk cId="2033382739" sldId="399"/>
            <ac:spMk id="18" creationId="{2A36D144-C64E-458A-5545-E6A71AB6A085}"/>
          </ac:spMkLst>
        </pc:spChg>
        <pc:spChg chg="mod">
          <ac:chgData name="Glen Jones" userId="e846aaca-4b24-4b13-b0d0-f2308e16b284" providerId="ADAL" clId="{ED47ACC3-9597-4D89-A1DC-43CF280EF274}" dt="2026-05-11T13:32:54.313" v="2554" actId="20577"/>
          <ac:spMkLst>
            <pc:docMk/>
            <pc:sldMk cId="2033382739" sldId="399"/>
            <ac:spMk id="19" creationId="{919AF485-F7CA-A93B-E472-BBD95BDBA803}"/>
          </ac:spMkLst>
        </pc:spChg>
        <pc:spChg chg="mod">
          <ac:chgData name="Glen Jones" userId="e846aaca-4b24-4b13-b0d0-f2308e16b284" providerId="ADAL" clId="{ED47ACC3-9597-4D89-A1DC-43CF280EF274}" dt="2026-05-11T13:33:04.712" v="2582" actId="27636"/>
          <ac:spMkLst>
            <pc:docMk/>
            <pc:sldMk cId="2033382739" sldId="399"/>
            <ac:spMk id="21" creationId="{294B7FD9-4757-4FFF-5D95-2AEB87910291}"/>
          </ac:spMkLst>
        </pc:spChg>
        <pc:spChg chg="mod">
          <ac:chgData name="Glen Jones" userId="e846aaca-4b24-4b13-b0d0-f2308e16b284" providerId="ADAL" clId="{ED47ACC3-9597-4D89-A1DC-43CF280EF274}" dt="2026-05-11T13:28:55.690" v="2331"/>
          <ac:spMkLst>
            <pc:docMk/>
            <pc:sldMk cId="2033382739" sldId="399"/>
            <ac:spMk id="23" creationId="{2F52EE8D-4794-CBEC-DFE4-A951037C27A4}"/>
          </ac:spMkLst>
        </pc:spChg>
        <pc:spChg chg="mod">
          <ac:chgData name="Glen Jones" userId="e846aaca-4b24-4b13-b0d0-f2308e16b284" providerId="ADAL" clId="{ED47ACC3-9597-4D89-A1DC-43CF280EF274}" dt="2026-05-11T13:33:45.582" v="2627" actId="27636"/>
          <ac:spMkLst>
            <pc:docMk/>
            <pc:sldMk cId="2033382739" sldId="399"/>
            <ac:spMk id="28" creationId="{875C64D8-D7D2-CB65-7011-B3351E1905B6}"/>
          </ac:spMkLst>
        </pc:spChg>
        <pc:spChg chg="mod">
          <ac:chgData name="Glen Jones" userId="e846aaca-4b24-4b13-b0d0-f2308e16b284" providerId="ADAL" clId="{ED47ACC3-9597-4D89-A1DC-43CF280EF274}" dt="2026-05-11T13:28:57.423" v="2332"/>
          <ac:spMkLst>
            <pc:docMk/>
            <pc:sldMk cId="2033382739" sldId="399"/>
            <ac:spMk id="29" creationId="{148CF7D2-147E-521C-5C01-881731B4F533}"/>
          </ac:spMkLst>
        </pc:spChg>
      </pc:sldChg>
      <pc:sldChg chg="modSp mod modTransition">
        <pc:chgData name="Glen Jones" userId="e846aaca-4b24-4b13-b0d0-f2308e16b284" providerId="ADAL" clId="{ED47ACC3-9597-4D89-A1DC-43CF280EF274}" dt="2026-05-11T13:27:20.499" v="2260" actId="1076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1240391545" sldId="401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1T13:27:20.499" v="2260" actId="1076"/>
          <ac:spMkLst>
            <pc:docMk/>
            <pc:sldMk cId="1240391545" sldId="401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5-11T13:27:15.468" v="2257" actId="14100"/>
          <ac:spMkLst>
            <pc:docMk/>
            <pc:sldMk cId="1240391545" sldId="401"/>
            <ac:spMk id="7" creationId="{FBBF4ED4-164D-A37E-2745-14636A7517D3}"/>
          </ac:spMkLst>
        </pc:spChg>
        <pc:spChg chg="mod">
          <ac:chgData name="Glen Jones" userId="e846aaca-4b24-4b13-b0d0-f2308e16b284" providerId="ADAL" clId="{ED47ACC3-9597-4D89-A1DC-43CF280EF274}" dt="2026-05-11T13:03:15.007" v="1430" actId="20577"/>
          <ac:spMkLst>
            <pc:docMk/>
            <pc:sldMk cId="1240391545" sldId="401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1T13:03:12.692" v="1428" actId="2057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1240391545" sldId="401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1T13:27:18.433" v="2259" actId="14100"/>
          <ac:cxnSpMkLst>
            <pc:docMk/>
            <pc:sldMk cId="1240391545" sldId="401"/>
            <ac:cxnSpMk id="5" creationId="{49E5355D-57FE-AC24-6386-CD262EDF3283}"/>
          </ac:cxnSpMkLst>
        </pc:cxnChg>
      </pc:sldChg>
      <pc:sldChg chg="modSp mod modTransition">
        <pc:chgData name="Glen Jones" userId="e846aaca-4b24-4b13-b0d0-f2308e16b284" providerId="ADAL" clId="{ED47ACC3-9597-4D89-A1DC-43CF280EF274}" dt="2026-05-11T13:22:04.739" v="2025"/>
        <pc:sldMkLst>
          <pc:docMk/>
          <pc:sldMk cId="310744200" sldId="405"/>
        </pc:sldMkLst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310744200" sldId="405"/>
            <ac:spMk id="3" creationId="{3F69F59D-3B42-A73E-9358-4FEDAD39870D}"/>
          </ac:spMkLst>
        </pc:spChg>
      </pc:sldChg>
      <pc:sldChg chg="addSp delSp modSp mod modTransition modAnim">
        <pc:chgData name="Glen Jones" userId="e846aaca-4b24-4b13-b0d0-f2308e16b284" providerId="ADAL" clId="{ED47ACC3-9597-4D89-A1DC-43CF280EF274}" dt="2026-06-03T09:56:13.559" v="3011"/>
        <pc:sldMkLst>
          <pc:docMk/>
          <pc:sldMk cId="3050981844" sldId="406"/>
        </pc:sldMkLst>
        <pc:spChg chg="add mod">
          <ac:chgData name="Glen Jones" userId="e846aaca-4b24-4b13-b0d0-f2308e16b284" providerId="ADAL" clId="{ED47ACC3-9597-4D89-A1DC-43CF280EF274}" dt="2026-05-11T13:26:52.804" v="2247" actId="14100"/>
          <ac:spMkLst>
            <pc:docMk/>
            <pc:sldMk cId="3050981844" sldId="406"/>
            <ac:spMk id="2" creationId="{B06AE851-7BCD-7419-46EF-F15BDE24195D}"/>
          </ac:spMkLst>
        </pc:spChg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3050981844" sldId="406"/>
            <ac:spMk id="3" creationId="{3352CE27-0709-7546-C3FC-BDF2BAF31024}"/>
          </ac:spMkLst>
        </pc:spChg>
      </pc:sldChg>
      <pc:sldChg chg="addSp delSp modSp mod modTransition modAnim">
        <pc:chgData name="Glen Jones" userId="e846aaca-4b24-4b13-b0d0-f2308e16b284" providerId="ADAL" clId="{ED47ACC3-9597-4D89-A1DC-43CF280EF274}" dt="2026-06-03T09:56:17.100" v="3012"/>
        <pc:sldMkLst>
          <pc:docMk/>
          <pc:sldMk cId="542130431" sldId="407"/>
        </pc:sldMkLst>
        <pc:spChg chg="add mod">
          <ac:chgData name="Glen Jones" userId="e846aaca-4b24-4b13-b0d0-f2308e16b284" providerId="ADAL" clId="{ED47ACC3-9597-4D89-A1DC-43CF280EF274}" dt="2026-05-11T13:26:55.814" v="2249"/>
          <ac:spMkLst>
            <pc:docMk/>
            <pc:sldMk cId="542130431" sldId="407"/>
            <ac:spMk id="2" creationId="{A72F4F7C-0A30-F639-557D-5D83CFFA3F6E}"/>
          </ac:spMkLst>
        </pc:spChg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542130431" sldId="407"/>
            <ac:spMk id="3" creationId="{F56B8C05-ED27-90BD-EBA3-65153BCD1317}"/>
          </ac:spMkLst>
        </pc:spChg>
        <pc:spChg chg="add mod">
          <ac:chgData name="Glen Jones" userId="e846aaca-4b24-4b13-b0d0-f2308e16b284" providerId="ADAL" clId="{ED47ACC3-9597-4D89-A1DC-43CF280EF274}" dt="2026-05-11T13:27:05.277" v="2254"/>
          <ac:spMkLst>
            <pc:docMk/>
            <pc:sldMk cId="542130431" sldId="407"/>
            <ac:spMk id="7" creationId="{9269BA9E-F975-172C-D9E3-66E554D11B7D}"/>
          </ac:spMkLst>
        </pc:spChg>
      </pc:sldChg>
      <pc:sldChg chg="addSp delSp modSp mod modTransition modAnim">
        <pc:chgData name="Glen Jones" userId="e846aaca-4b24-4b13-b0d0-f2308e16b284" providerId="ADAL" clId="{ED47ACC3-9597-4D89-A1DC-43CF280EF274}" dt="2026-06-03T09:56:20.950" v="3013"/>
        <pc:sldMkLst>
          <pc:docMk/>
          <pc:sldMk cId="1744151026" sldId="408"/>
        </pc:sldMkLst>
        <pc:spChg chg="add mod">
          <ac:chgData name="Glen Jones" userId="e846aaca-4b24-4b13-b0d0-f2308e16b284" providerId="ADAL" clId="{ED47ACC3-9597-4D89-A1DC-43CF280EF274}" dt="2026-05-11T13:26:57.912" v="2251"/>
          <ac:spMkLst>
            <pc:docMk/>
            <pc:sldMk cId="1744151026" sldId="408"/>
            <ac:spMk id="2" creationId="{59F0CF13-9F99-68CA-3AE4-2633DCD6596E}"/>
          </ac:spMkLst>
        </pc:spChg>
        <pc:spChg chg="mod">
          <ac:chgData name="Glen Jones" userId="e846aaca-4b24-4b13-b0d0-f2308e16b284" providerId="ADAL" clId="{ED47ACC3-9597-4D89-A1DC-43CF280EF274}" dt="2026-05-11T13:22:04.739" v="2025"/>
          <ac:spMkLst>
            <pc:docMk/>
            <pc:sldMk cId="1744151026" sldId="408"/>
            <ac:spMk id="3" creationId="{386AED87-047E-4C12-B61E-B73E2CAE323A}"/>
          </ac:spMkLst>
        </pc:spChg>
        <pc:spChg chg="mod">
          <ac:chgData name="Glen Jones" userId="e846aaca-4b24-4b13-b0d0-f2308e16b284" providerId="ADAL" clId="{ED47ACC3-9597-4D89-A1DC-43CF280EF274}" dt="2026-05-11T13:27:01.914" v="2252" actId="14100"/>
          <ac:spMkLst>
            <pc:docMk/>
            <pc:sldMk cId="1744151026" sldId="408"/>
            <ac:spMk id="4" creationId="{1C092C22-41B9-C5FE-9142-2EC8C344233E}"/>
          </ac:spMkLst>
        </pc:spChg>
        <pc:cxnChg chg="mod">
          <ac:chgData name="Glen Jones" userId="e846aaca-4b24-4b13-b0d0-f2308e16b284" providerId="ADAL" clId="{ED47ACC3-9597-4D89-A1DC-43CF280EF274}" dt="2026-05-11T13:27:10.594" v="2256" actId="14100"/>
          <ac:cxnSpMkLst>
            <pc:docMk/>
            <pc:sldMk cId="1744151026" sldId="408"/>
            <ac:cxnSpMk id="7" creationId="{E5C3B8E6-F28D-F759-3EBB-9E04DB6C7DB9}"/>
          </ac:cxnSpMkLst>
        </pc:cxnChg>
      </pc:sldChg>
      <pc:sldChg chg="modSp add mod ord modTransition addAnim delAnim modAnim">
        <pc:chgData name="Glen Jones" userId="e846aaca-4b24-4b13-b0d0-f2308e16b284" providerId="ADAL" clId="{ED47ACC3-9597-4D89-A1DC-43CF280EF274}" dt="2026-06-03T09:57:44.027" v="3018" actId="1076"/>
        <pc:sldMkLst>
          <pc:docMk/>
          <pc:sldMk cId="3259167255" sldId="410"/>
        </pc:sldMkLst>
        <pc:spChg chg="mod">
          <ac:chgData name="Glen Jones" userId="e846aaca-4b24-4b13-b0d0-f2308e16b284" providerId="ADAL" clId="{ED47ACC3-9597-4D89-A1DC-43CF280EF274}" dt="2026-06-03T09:56:38.190" v="3017" actId="114"/>
          <ac:spMkLst>
            <pc:docMk/>
            <pc:sldMk cId="3259167255" sldId="410"/>
            <ac:spMk id="2" creationId="{BA3A68CE-E31B-D503-3814-75DA8AB35393}"/>
          </ac:spMkLst>
        </pc:spChg>
        <pc:spChg chg="mod">
          <ac:chgData name="Glen Jones" userId="e846aaca-4b24-4b13-b0d0-f2308e16b284" providerId="ADAL" clId="{ED47ACC3-9597-4D89-A1DC-43CF280EF274}" dt="2026-05-11T12:57:47.129" v="1228" actId="14100"/>
          <ac:spMkLst>
            <pc:docMk/>
            <pc:sldMk cId="3259167255" sldId="410"/>
            <ac:spMk id="3" creationId="{7E1B3DAE-C3DC-626D-803A-448F75B55F0C}"/>
          </ac:spMkLst>
        </pc:spChg>
        <pc:spChg chg="mod">
          <ac:chgData name="Glen Jones" userId="e846aaca-4b24-4b13-b0d0-f2308e16b284" providerId="ADAL" clId="{ED47ACC3-9597-4D89-A1DC-43CF280EF274}" dt="2026-05-11T12:57:53.619" v="1230" actId="1076"/>
          <ac:spMkLst>
            <pc:docMk/>
            <pc:sldMk cId="3259167255" sldId="410"/>
            <ac:spMk id="7" creationId="{3374A183-55FA-47B6-C495-2ECFBE406E90}"/>
          </ac:spMkLst>
        </pc:spChg>
        <pc:picChg chg="mod">
          <ac:chgData name="Glen Jones" userId="e846aaca-4b24-4b13-b0d0-f2308e16b284" providerId="ADAL" clId="{ED47ACC3-9597-4D89-A1DC-43CF280EF274}" dt="2026-06-03T09:57:44.027" v="3018" actId="1076"/>
          <ac:picMkLst>
            <pc:docMk/>
            <pc:sldMk cId="3259167255" sldId="410"/>
            <ac:picMk id="8" creationId="{98BA065B-DB8C-3EB7-7E03-6CD3B42C8BEE}"/>
          </ac:picMkLst>
        </pc:picChg>
        <pc:picChg chg="mod">
          <ac:chgData name="Glen Jones" userId="e846aaca-4b24-4b13-b0d0-f2308e16b284" providerId="ADAL" clId="{ED47ACC3-9597-4D89-A1DC-43CF280EF274}" dt="2026-05-11T12:57:43.363" v="1227" actId="732"/>
          <ac:picMkLst>
            <pc:docMk/>
            <pc:sldMk cId="3259167255" sldId="410"/>
            <ac:picMk id="9" creationId="{1ED67541-334B-A51F-22A0-A63B6B6BD639}"/>
          </ac:picMkLst>
        </pc:picChg>
      </pc:sldChg>
      <pc:sldChg chg="addSp delSp modSp add mod modTransition">
        <pc:chgData name="Glen Jones" userId="e846aaca-4b24-4b13-b0d0-f2308e16b284" providerId="ADAL" clId="{ED47ACC3-9597-4D89-A1DC-43CF280EF274}" dt="2026-05-11T13:26:36.343" v="2245" actId="20577"/>
        <pc:sldMkLst>
          <pc:docMk/>
          <pc:sldMk cId="2048853472" sldId="411"/>
        </pc:sldMkLst>
        <pc:spChg chg="mod">
          <ac:chgData name="Glen Jones" userId="e846aaca-4b24-4b13-b0d0-f2308e16b284" providerId="ADAL" clId="{ED47ACC3-9597-4D89-A1DC-43CF280EF274}" dt="2026-05-11T13:26:36.343" v="2245" actId="20577"/>
          <ac:spMkLst>
            <pc:docMk/>
            <pc:sldMk cId="2048853472" sldId="411"/>
            <ac:spMk id="2" creationId="{AA98CF07-3968-9E62-FB21-00DE9BE63C94}"/>
          </ac:spMkLst>
        </pc:spChg>
        <pc:spChg chg="mod">
          <ac:chgData name="Glen Jones" userId="e846aaca-4b24-4b13-b0d0-f2308e16b284" providerId="ADAL" clId="{ED47ACC3-9597-4D89-A1DC-43CF280EF274}" dt="2026-05-11T12:58:50.048" v="1244" actId="1076"/>
          <ac:spMkLst>
            <pc:docMk/>
            <pc:sldMk cId="2048853472" sldId="411"/>
            <ac:spMk id="3" creationId="{116EDE59-DB50-0665-C168-3C0A0C7C2A30}"/>
          </ac:spMkLst>
        </pc:spChg>
        <pc:picChg chg="add mod">
          <ac:chgData name="Glen Jones" userId="e846aaca-4b24-4b13-b0d0-f2308e16b284" providerId="ADAL" clId="{ED47ACC3-9597-4D89-A1DC-43CF280EF274}" dt="2026-05-11T13:00:10.020" v="1389"/>
          <ac:picMkLst>
            <pc:docMk/>
            <pc:sldMk cId="2048853472" sldId="411"/>
            <ac:picMk id="4" creationId="{0F43F772-AE39-D39D-7814-24F99F034FAA}"/>
          </ac:picMkLst>
        </pc:picChg>
        <pc:picChg chg="mod">
          <ac:chgData name="Glen Jones" userId="e846aaca-4b24-4b13-b0d0-f2308e16b284" providerId="ADAL" clId="{ED47ACC3-9597-4D89-A1DC-43CF280EF274}" dt="2026-05-11T12:58:28.608" v="1239" actId="732"/>
          <ac:picMkLst>
            <pc:docMk/>
            <pc:sldMk cId="2048853472" sldId="411"/>
            <ac:picMk id="9" creationId="{7480294A-011C-7E93-6115-D46D0D36E4BE}"/>
          </ac:picMkLst>
        </pc:picChg>
      </pc:sldChg>
      <pc:sldChg chg="add modTransition">
        <pc:chgData name="Glen Jones" userId="e846aaca-4b24-4b13-b0d0-f2308e16b284" providerId="ADAL" clId="{ED47ACC3-9597-4D89-A1DC-43CF280EF274}" dt="2026-05-11T12:58:39.348" v="1243"/>
        <pc:sldMkLst>
          <pc:docMk/>
          <pc:sldMk cId="245842585" sldId="546"/>
        </pc:sldMkLst>
      </pc:sldChg>
      <pc:sldChg chg="modSp add mod modTransition modNotesTx">
        <pc:chgData name="Glen Jones" userId="e846aaca-4b24-4b13-b0d0-f2308e16b284" providerId="ADAL" clId="{ED47ACC3-9597-4D89-A1DC-43CF280EF274}" dt="2026-05-11T13:43:51.427" v="3010" actId="6549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1T13:43:41.495" v="2996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1T13:43:38.520" v="2993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1T13:43:43.590" v="3000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1T13:43:46.160" v="3004" actId="20577"/>
          <ac:spMkLst>
            <pc:docMk/>
            <pc:sldMk cId="2004214985" sldId="548"/>
            <ac:spMk id="5" creationId="{D2AAB968-A4A0-004B-E7A7-3C26DCF9018A}"/>
          </ac:spMkLst>
        </pc:spChg>
        <pc:spChg chg="mod">
          <ac:chgData name="Glen Jones" userId="e846aaca-4b24-4b13-b0d0-f2308e16b284" providerId="ADAL" clId="{ED47ACC3-9597-4D89-A1DC-43CF280EF274}" dt="2026-05-11T13:43:48.670" v="3009" actId="20577"/>
          <ac:spMkLst>
            <pc:docMk/>
            <pc:sldMk cId="2004214985" sldId="548"/>
            <ac:spMk id="11" creationId="{10C736AA-AC47-99A8-6867-5CC69286741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from </a:t>
            </a:r>
            <a:r>
              <a:rPr lang="en-GB" dirty="0" err="1"/>
              <a:t>urE</a:t>
            </a:r>
            <a:r>
              <a:rPr lang="en-GB" dirty="0"/>
              <a:t> gone? </a:t>
            </a:r>
          </a:p>
          <a:p>
            <a:endParaRPr lang="en-GB" dirty="0"/>
          </a:p>
          <a:p>
            <a:r>
              <a:rPr lang="en-GB" dirty="0"/>
              <a:t>Silent E + Suffix starts with a vowel = Drop the 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6932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44518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We’ve missed a few due to screen limitations (obstructing, reconstructed, instructing,…) but it’s a great challenge for students!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9396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65EE0-2012-B643-C53B-347C555A0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CA2687-993D-FDDD-4F7B-8F8815B0A9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B3CFF4-AF84-99E4-A02F-4B751C6CA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957DD1-50C5-105D-EB8E-1AA45A276A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3160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F47BE-C67B-1A46-0173-F160F6C18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77D3E8-ACCF-1F5C-8CD4-5F29A57796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FE3BEC-4450-5161-A393-C48BA457C2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6E27DF-37F9-D052-1C3F-D1BA1DA90A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4573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teacher gives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instructions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they are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building ideas into pupils’ minds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instruction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building word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not just a classroom routine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con struct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72F4F7C-0A30-F639-557D-5D83CFFA3F6E}"/>
              </a:ext>
            </a:extLst>
          </p:cNvPr>
          <p:cNvSpPr/>
          <p:nvPr/>
        </p:nvSpPr>
        <p:spPr>
          <a:xfrm>
            <a:off x="9304017" y="2353762"/>
            <a:ext cx="2345038" cy="182809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269BA9E-F975-172C-D9E3-66E554D11B7D}"/>
              </a:ext>
            </a:extLst>
          </p:cNvPr>
          <p:cNvSpPr/>
          <p:nvPr/>
        </p:nvSpPr>
        <p:spPr>
          <a:xfrm>
            <a:off x="402528" y="2395621"/>
            <a:ext cx="3479518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con struct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C092C22-41B9-C5FE-9142-2EC8C344233E}"/>
              </a:ext>
            </a:extLst>
          </p:cNvPr>
          <p:cNvSpPr/>
          <p:nvPr/>
        </p:nvSpPr>
        <p:spPr>
          <a:xfrm>
            <a:off x="402528" y="2395621"/>
            <a:ext cx="3479518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279392" y="4000499"/>
            <a:ext cx="460857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59F0CF13-9F99-68CA-3AE4-2633DCD6596E}"/>
              </a:ext>
            </a:extLst>
          </p:cNvPr>
          <p:cNvSpPr/>
          <p:nvPr/>
        </p:nvSpPr>
        <p:spPr>
          <a:xfrm>
            <a:off x="9304017" y="2353762"/>
            <a:ext cx="2345038" cy="182809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con struct ed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constructed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“struct”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4995704" y="1153525"/>
            <a:ext cx="2514568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933792" y="110673"/>
            <a:ext cx="1581406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2835299" y="210954"/>
            <a:ext cx="1919582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struct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build.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struct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obstructing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structural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instruction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constructed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“instruction”?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545808" y="232874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build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Instruction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the result of building something into someone.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“instruction”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obstructing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structural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instruction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towards or into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“structural”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structural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relating to how something is built.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“structural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obstructing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instruction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structural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build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“obstructing”?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“obstructing” means a thing that is building against.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“obstructing”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structural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instruction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D6925-6329-F45B-A7F9-EBBB47DEAAA8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EAA4F53-20E1-3DCA-668E-423D52D151C9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7FA98352-7B1A-03E3-A376-A209B6520E09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AE6F8A7-84A1-6E83-64B2-FB0E9661DF8C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65E954-7E51-4B6E-4901-E9B8B92A0497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build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4EDA22F-2245-EEC3-86DC-E1EF65470675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A36D144-C64E-458A-5545-E6A71AB6A085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obstructing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19AF485-F7CA-A93B-E472-BBD95BDBA803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10734A1B-0DDE-932C-D891-7C38D2A168D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94B7FD9-4757-4FFF-5D95-2AEB87910291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against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" grpId="0" animBg="1"/>
      <p:bldP spid="3" grpId="0" animBg="1"/>
      <p:bldP spid="8" grpId="0" animBg="1"/>
      <p:bldP spid="12" grpId="0" animBg="1"/>
      <p:bldP spid="13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498912" y="973815"/>
            <a:ext cx="6066746" cy="3088663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738622"/>
              </p:ext>
            </p:extLst>
          </p:nvPr>
        </p:nvGraphicFramePr>
        <p:xfrm>
          <a:off x="3498913" y="897997"/>
          <a:ext cx="6168310" cy="332273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028052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1028052">
                  <a:extLst>
                    <a:ext uri="{9D8B030D-6E8A-4147-A177-3AD203B41FA5}">
                      <a16:colId xmlns:a16="http://schemas.microsoft.com/office/drawing/2014/main" val="1388075749"/>
                    </a:ext>
                  </a:extLst>
                </a:gridCol>
                <a:gridCol w="2056102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028052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  <a:gridCol w="1028052">
                  <a:extLst>
                    <a:ext uri="{9D8B030D-6E8A-4147-A177-3AD203B41FA5}">
                      <a16:colId xmlns:a16="http://schemas.microsoft.com/office/drawing/2014/main" val="2746031112"/>
                    </a:ext>
                  </a:extLst>
                </a:gridCol>
              </a:tblGrid>
              <a:tr h="355832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10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struct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build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3558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5902069"/>
                  </a:ext>
                </a:extLst>
              </a:tr>
              <a:tr h="3558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630422"/>
                  </a:ext>
                </a:extLst>
              </a:tr>
              <a:tr h="257372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20999"/>
                  </a:ext>
                </a:extLst>
              </a:tr>
              <a:tr h="257372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ion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8202509"/>
                  </a:ext>
                </a:extLst>
              </a:tr>
              <a:tr h="257372">
                <a:tc rowSpan="2"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infra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r>
                        <a:rPr lang="en-GB" sz="24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ate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7678550"/>
                  </a:ext>
                </a:extLst>
              </a:tr>
              <a:tr h="257372">
                <a:tc gridSpan="2"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GB" sz="24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ure</a:t>
                      </a:r>
                      <a:endParaRPr lang="en-GB" sz="24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4542109"/>
                  </a:ext>
                </a:extLst>
              </a:tr>
              <a:tr h="355832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24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8173397"/>
                  </a:ext>
                </a:extLst>
              </a:tr>
              <a:tr h="355832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en-GB" sz="2400" i="1" dirty="0" err="1"/>
                        <a:t>ful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994314"/>
                  </a:ext>
                </a:extLst>
              </a:tr>
              <a:tr h="355832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24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449149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227636" y="446284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construct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1227634" y="56490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constructing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227634" y="505593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constructs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1227634" y="61999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constructed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80891AA3-FDC5-9F62-57BC-B138B1C109EE}"/>
              </a:ext>
            </a:extLst>
          </p:cNvPr>
          <p:cNvSpPr txBox="1">
            <a:spLocks/>
          </p:cNvSpPr>
          <p:nvPr/>
        </p:nvSpPr>
        <p:spPr>
          <a:xfrm>
            <a:off x="3741201" y="445548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construction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5CB3D8AC-3507-85CD-3142-48D736928AF5}"/>
              </a:ext>
            </a:extLst>
          </p:cNvPr>
          <p:cNvSpPr txBox="1">
            <a:spLocks/>
          </p:cNvSpPr>
          <p:nvPr/>
        </p:nvSpPr>
        <p:spPr>
          <a:xfrm>
            <a:off x="3741199" y="564166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deconstruction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21BC4F6C-C2D6-FF48-573E-97AA571C5A5C}"/>
              </a:ext>
            </a:extLst>
          </p:cNvPr>
          <p:cNvSpPr txBox="1">
            <a:spLocks/>
          </p:cNvSpPr>
          <p:nvPr/>
        </p:nvSpPr>
        <p:spPr>
          <a:xfrm>
            <a:off x="3741199" y="504857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deconstructed  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12037C12-6055-9196-429D-A6E4F0D6CFD0}"/>
              </a:ext>
            </a:extLst>
          </p:cNvPr>
          <p:cNvSpPr txBox="1">
            <a:spLocks/>
          </p:cNvSpPr>
          <p:nvPr/>
        </p:nvSpPr>
        <p:spPr>
          <a:xfrm>
            <a:off x="3741199" y="619259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deconstructing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46EE7C4D-2F05-5E5A-4A10-04D47B32D162}"/>
              </a:ext>
            </a:extLst>
          </p:cNvPr>
          <p:cNvSpPr txBox="1">
            <a:spLocks/>
          </p:cNvSpPr>
          <p:nvPr/>
        </p:nvSpPr>
        <p:spPr>
          <a:xfrm>
            <a:off x="6254764" y="445741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misconstruction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1087F787-CFC2-1DC7-34EF-01E3933A73A0}"/>
              </a:ext>
            </a:extLst>
          </p:cNvPr>
          <p:cNvSpPr txBox="1">
            <a:spLocks/>
          </p:cNvSpPr>
          <p:nvPr/>
        </p:nvSpPr>
        <p:spPr>
          <a:xfrm>
            <a:off x="6254762" y="56435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instructs 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851425D5-8E94-7DE1-712E-2C662B182C41}"/>
              </a:ext>
            </a:extLst>
          </p:cNvPr>
          <p:cNvSpPr txBox="1">
            <a:spLocks/>
          </p:cNvSpPr>
          <p:nvPr/>
        </p:nvSpPr>
        <p:spPr>
          <a:xfrm>
            <a:off x="6254762" y="50505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infrastructure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D5D7C3D3-2FFB-3937-3D54-EB83B16E8D1A}"/>
              </a:ext>
            </a:extLst>
          </p:cNvPr>
          <p:cNvSpPr txBox="1">
            <a:spLocks/>
          </p:cNvSpPr>
          <p:nvPr/>
        </p:nvSpPr>
        <p:spPr>
          <a:xfrm>
            <a:off x="6254762" y="61945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instructed  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A746CA7E-01F9-D4E1-3847-E9FB2B86923E}"/>
              </a:ext>
            </a:extLst>
          </p:cNvPr>
          <p:cNvSpPr txBox="1">
            <a:spLocks/>
          </p:cNvSpPr>
          <p:nvPr/>
        </p:nvSpPr>
        <p:spPr>
          <a:xfrm>
            <a:off x="8768327" y="444994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instruction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212761F1-5632-601F-F235-CA85207DAC7F}"/>
              </a:ext>
            </a:extLst>
          </p:cNvPr>
          <p:cNvSpPr txBox="1">
            <a:spLocks/>
          </p:cNvSpPr>
          <p:nvPr/>
        </p:nvSpPr>
        <p:spPr>
          <a:xfrm>
            <a:off x="8768325" y="563612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structure  </a:t>
            </a:r>
          </a:p>
        </p:txBody>
      </p:sp>
      <p:sp>
        <p:nvSpPr>
          <p:cNvPr id="27" name="rope">
            <a:extLst>
              <a:ext uri="{FF2B5EF4-FFF2-40B4-BE49-F238E27FC236}">
                <a16:creationId xmlns:a16="http://schemas.microsoft.com/office/drawing/2014/main" id="{C99F2E42-8248-94B3-32F2-C7719F4AC3F9}"/>
              </a:ext>
            </a:extLst>
          </p:cNvPr>
          <p:cNvSpPr txBox="1">
            <a:spLocks/>
          </p:cNvSpPr>
          <p:nvPr/>
        </p:nvSpPr>
        <p:spPr>
          <a:xfrm>
            <a:off x="8768325" y="504303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structural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29B1579D-E111-2774-9023-821C68AC6582}"/>
              </a:ext>
            </a:extLst>
          </p:cNvPr>
          <p:cNvSpPr txBox="1">
            <a:spLocks/>
          </p:cNvSpPr>
          <p:nvPr/>
        </p:nvSpPr>
        <p:spPr>
          <a:xfrm>
            <a:off x="8768325" y="618705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obstructions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9" y="1917457"/>
            <a:ext cx="11471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Engineers must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construced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strong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infrastruture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check the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structureal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safety of every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brige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329737" y="3465816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Engineers must construct strong infrastructure and check the structural safety of every bridge.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329737" y="4892633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Engineers must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construct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strong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infrastructure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check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structural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safety of every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bridge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1786" y="1692368"/>
            <a:ext cx="7578435" cy="3821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construct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reconstruct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deconstruct 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structure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infrastructure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structural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instruction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destruct 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destruction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obstruct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obstruction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misconstruction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45794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predictable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dict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able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6CE8E7C-8A7A-7DB6-5EDD-9F7DE231D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base </a:t>
            </a:r>
            <a:r>
              <a:rPr lang="en-GB" i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struct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base </a:t>
            </a:r>
            <a:r>
              <a:rPr lang="en-GB" i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struct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base </a:t>
            </a:r>
            <a:r>
              <a:rPr lang="en-GB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struct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build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,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arrange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pile up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3256" y="3337995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A683DA6-0978-B5D8-69FC-CA5E8F452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769291"/>
              </p:ext>
            </p:extLst>
          </p:nvPr>
        </p:nvGraphicFramePr>
        <p:xfrm>
          <a:off x="461554" y="2410690"/>
          <a:ext cx="11176264" cy="927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66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27305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instructions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construct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destruction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structure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53E1D-1E8A-1CA2-1A04-004788336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ED67541-334B-A51F-22A0-A63B6B6BD6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B3DAE-C3DC-626D-803A-448F75B55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40780"/>
            <a:ext cx="11338560" cy="554412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3A68CE-E31B-D503-3814-75DA8AB35393}"/>
              </a:ext>
            </a:extLst>
          </p:cNvPr>
          <p:cNvSpPr txBox="1"/>
          <p:nvPr/>
        </p:nvSpPr>
        <p:spPr>
          <a:xfrm>
            <a:off x="3264922" y="888543"/>
            <a:ext cx="8242938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“struct” meant “to build, pile up, arrange” in Latin. It comes from the Latin verb 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struere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(the perfect form of which was 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structus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English inherited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struct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through French and Latin, and the core meaning “build” has stayed stable for over 2,000 years.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That’s why, across many words,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struct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always carries the idea of building and putting together.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74A183-55FA-47B6-C495-2ECFBE406E90}"/>
              </a:ext>
            </a:extLst>
          </p:cNvPr>
          <p:cNvSpPr txBox="1"/>
          <p:nvPr/>
        </p:nvSpPr>
        <p:spPr>
          <a:xfrm>
            <a:off x="1161496" y="4065996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98BA065B-DB8C-3EB7-7E03-6CD3B42C8B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667715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4071CEC-DF5A-7331-2D47-75465CB12B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1672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B04CD-3FC3-5822-2396-9B4288E30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7480294A-011C-7E93-6115-D46D0D36E4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EDE59-DB50-0665-C168-3C0A0C7C2A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872933"/>
            <a:ext cx="11338560" cy="46642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8CF07-3968-9E62-FB21-00DE9BE63C94}"/>
              </a:ext>
            </a:extLst>
          </p:cNvPr>
          <p:cNvSpPr txBox="1"/>
          <p:nvPr/>
        </p:nvSpPr>
        <p:spPr>
          <a:xfrm>
            <a:off x="1238250" y="1472994"/>
            <a:ext cx="10494399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</a:t>
            </a:r>
            <a:r>
              <a:rPr lang="en-GB" sz="2800" i="1" u="sng" dirty="0">
                <a:solidFill>
                  <a:schemeClr val="bg1"/>
                </a:solidFill>
                <a:latin typeface="Andika" panose="02000000000000000000" pitchFamily="2" charset="0"/>
              </a:rPr>
              <a:t>struct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changes meaning depending on the prefix in front of it.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1695450" indent="-9715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construct  = build together</a:t>
            </a:r>
          </a:p>
          <a:p>
            <a:pPr marL="1695450" indent="-9715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destruct = un-build</a:t>
            </a:r>
          </a:p>
          <a:p>
            <a:pPr marL="1695450" indent="-9715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instruct = something built into you</a:t>
            </a:r>
          </a:p>
          <a:p>
            <a:pPr marL="1695450" indent="-9715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obstruct = build against / block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F43F772-AE39-D39D-7814-24F99F034F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8534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con struct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con struct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6AE851-7BCD-7419-46EF-F15BDE24195D}"/>
              </a:ext>
            </a:extLst>
          </p:cNvPr>
          <p:cNvSpPr/>
          <p:nvPr/>
        </p:nvSpPr>
        <p:spPr>
          <a:xfrm>
            <a:off x="9304017" y="2353762"/>
            <a:ext cx="2345038" cy="182809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769</Words>
  <Application>Microsoft Office PowerPoint</Application>
  <PresentationFormat>Widescreen</PresentationFormat>
  <Paragraphs>188</Paragraphs>
  <Slides>19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The base struct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2026-06-03T09:57:55Z</dcterms:modified>
</cp:coreProperties>
</file>