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3"/>
  </p:notesMasterIdLst>
  <p:sldIdLst>
    <p:sldId id="390" r:id="rId2"/>
    <p:sldId id="274" r:id="rId3"/>
    <p:sldId id="309" r:id="rId4"/>
    <p:sldId id="352" r:id="rId5"/>
    <p:sldId id="391" r:id="rId6"/>
    <p:sldId id="370" r:id="rId7"/>
    <p:sldId id="371" r:id="rId8"/>
    <p:sldId id="377" r:id="rId9"/>
    <p:sldId id="392" r:id="rId10"/>
    <p:sldId id="363" r:id="rId11"/>
    <p:sldId id="270" r:id="rId12"/>
  </p:sldIdLst>
  <p:sldSz cx="12192000" cy="6858000"/>
  <p:notesSz cx="6858000" cy="9144000"/>
  <p:embeddedFontLst>
    <p:embeddedFont>
      <p:font typeface="Andika" panose="02000000000000000000" pitchFamily="2" charset="0"/>
      <p:regular r:id="rId14"/>
      <p:bold r:id="rId15"/>
      <p:italic r:id="rId16"/>
      <p:boldItalic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1A093E-E964-4B15-96D1-E9E3EEEB2575}" v="256" dt="2026-07-20T15:31:34.2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47" d="100"/>
          <a:sy n="47" d="100"/>
        </p:scale>
        <p:origin x="84" y="4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7-20T15:31:34.280" v="755"/>
      <pc:docMkLst>
        <pc:docMk/>
      </pc:docMkLst>
      <pc:sldChg chg="delSp modSp mod">
        <pc:chgData name="Glen Jones" userId="e846aaca-4b24-4b13-b0d0-f2308e16b284" providerId="ADAL" clId="{ED47ACC3-9597-4D89-A1DC-43CF280EF274}" dt="2026-07-10T10:51:40.580" v="53" actId="1076"/>
        <pc:sldMkLst>
          <pc:docMk/>
          <pc:sldMk cId="0" sldId="270"/>
        </pc:sldMkLst>
        <pc:spChg chg="mod">
          <ac:chgData name="Glen Jones" userId="e846aaca-4b24-4b13-b0d0-f2308e16b284" providerId="ADAL" clId="{ED47ACC3-9597-4D89-A1DC-43CF280EF274}" dt="2026-07-10T10:51:40.580" v="53" actId="1076"/>
          <ac:spMkLst>
            <pc:docMk/>
            <pc:sldMk cId="0" sldId="270"/>
            <ac:spMk id="3" creationId="{14A98FF5-4F3C-D9B6-7AF1-1894F0939983}"/>
          </ac:spMkLst>
        </pc:spChg>
        <pc:spChg chg="mod">
          <ac:chgData name="Glen Jones" userId="e846aaca-4b24-4b13-b0d0-f2308e16b284" providerId="ADAL" clId="{ED47ACC3-9597-4D89-A1DC-43CF280EF274}" dt="2026-07-10T10:51:32.106" v="49" actId="1076"/>
          <ac:spMkLst>
            <pc:docMk/>
            <pc:sldMk cId="0" sldId="270"/>
            <ac:spMk id="8" creationId="{43068DEE-C0A8-BADE-5607-A2D264F54B38}"/>
          </ac:spMkLst>
        </pc:spChg>
      </pc:sldChg>
      <pc:sldChg chg="addSp modSp mod modAnim">
        <pc:chgData name="Glen Jones" userId="e846aaca-4b24-4b13-b0d0-f2308e16b284" providerId="ADAL" clId="{ED47ACC3-9597-4D89-A1DC-43CF280EF274}" dt="2026-07-10T10:58:17.017" v="186"/>
        <pc:sldMkLst>
          <pc:docMk/>
          <pc:sldMk cId="2644285887" sldId="309"/>
        </pc:sldMkLst>
        <pc:spChg chg="mod">
          <ac:chgData name="Glen Jones" userId="e846aaca-4b24-4b13-b0d0-f2308e16b284" providerId="ADAL" clId="{ED47ACC3-9597-4D89-A1DC-43CF280EF274}" dt="2026-07-10T10:57:14.358" v="178" actId="554"/>
          <ac:spMkLst>
            <pc:docMk/>
            <pc:sldMk cId="2644285887" sldId="309"/>
            <ac:spMk id="2" creationId="{FCCDEC3A-11C7-3759-C9ED-220C5FEA7396}"/>
          </ac:spMkLst>
        </pc:spChg>
        <pc:spChg chg="add mod">
          <ac:chgData name="Glen Jones" userId="e846aaca-4b24-4b13-b0d0-f2308e16b284" providerId="ADAL" clId="{ED47ACC3-9597-4D89-A1DC-43CF280EF274}" dt="2026-07-10T10:57:14.358" v="178" actId="554"/>
          <ac:spMkLst>
            <pc:docMk/>
            <pc:sldMk cId="2644285887" sldId="309"/>
            <ac:spMk id="3" creationId="{A5E9A2DD-10A9-2953-CF26-FFEBF45DD1DC}"/>
          </ac:spMkLst>
        </pc:spChg>
        <pc:spChg chg="add mod">
          <ac:chgData name="Glen Jones" userId="e846aaca-4b24-4b13-b0d0-f2308e16b284" providerId="ADAL" clId="{ED47ACC3-9597-4D89-A1DC-43CF280EF274}" dt="2026-07-10T10:57:14.358" v="178" actId="554"/>
          <ac:spMkLst>
            <pc:docMk/>
            <pc:sldMk cId="2644285887" sldId="309"/>
            <ac:spMk id="5" creationId="{0460F66A-5C12-6D98-D308-C7EDBFCAF418}"/>
          </ac:spMkLst>
        </pc:spChg>
        <pc:spChg chg="add mod">
          <ac:chgData name="Glen Jones" userId="e846aaca-4b24-4b13-b0d0-f2308e16b284" providerId="ADAL" clId="{ED47ACC3-9597-4D89-A1DC-43CF280EF274}" dt="2026-07-10T10:57:37.421" v="184" actId="408"/>
          <ac:spMkLst>
            <pc:docMk/>
            <pc:sldMk cId="2644285887" sldId="309"/>
            <ac:spMk id="6" creationId="{A59407F7-5721-AE41-2749-FB8D88196673}"/>
          </ac:spMkLst>
        </pc:spChg>
        <pc:spChg chg="add mod">
          <ac:chgData name="Glen Jones" userId="e846aaca-4b24-4b13-b0d0-f2308e16b284" providerId="ADAL" clId="{ED47ACC3-9597-4D89-A1DC-43CF280EF274}" dt="2026-07-10T10:57:29.907" v="183" actId="1076"/>
          <ac:spMkLst>
            <pc:docMk/>
            <pc:sldMk cId="2644285887" sldId="309"/>
            <ac:spMk id="7" creationId="{686AD679-42EB-18D3-CA5A-DB645809011D}"/>
          </ac:spMkLst>
        </pc:spChg>
        <pc:spChg chg="mod">
          <ac:chgData name="Glen Jones" userId="e846aaca-4b24-4b13-b0d0-f2308e16b284" providerId="ADAL" clId="{ED47ACC3-9597-4D89-A1DC-43CF280EF274}" dt="2026-07-10T10:57:14.358" v="178" actId="554"/>
          <ac:spMkLst>
            <pc:docMk/>
            <pc:sldMk cId="2644285887" sldId="309"/>
            <ac:spMk id="9" creationId="{F8E0AFB9-745C-FFBB-0F24-4A7E1C490781}"/>
          </ac:spMkLst>
        </pc:spChg>
        <pc:spChg chg="mod">
          <ac:chgData name="Glen Jones" userId="e846aaca-4b24-4b13-b0d0-f2308e16b284" providerId="ADAL" clId="{ED47ACC3-9597-4D89-A1DC-43CF280EF274}" dt="2026-07-10T10:57:14.358" v="178" actId="554"/>
          <ac:spMkLst>
            <pc:docMk/>
            <pc:sldMk cId="2644285887" sldId="309"/>
            <ac:spMk id="10" creationId="{32E8EE4B-7B10-8E48-7AEB-A998AA87CAAE}"/>
          </ac:spMkLst>
        </pc:spChg>
        <pc:spChg chg="mod">
          <ac:chgData name="Glen Jones" userId="e846aaca-4b24-4b13-b0d0-f2308e16b284" providerId="ADAL" clId="{ED47ACC3-9597-4D89-A1DC-43CF280EF274}" dt="2026-07-10T10:57:14.358" v="178" actId="554"/>
          <ac:spMkLst>
            <pc:docMk/>
            <pc:sldMk cId="2644285887" sldId="309"/>
            <ac:spMk id="11" creationId="{7D48068A-A7DC-36E9-9889-0CFE6AEE8D4B}"/>
          </ac:spMkLst>
        </pc:spChg>
        <pc:spChg chg="mod">
          <ac:chgData name="Glen Jones" userId="e846aaca-4b24-4b13-b0d0-f2308e16b284" providerId="ADAL" clId="{ED47ACC3-9597-4D89-A1DC-43CF280EF274}" dt="2026-07-10T10:57:14.358" v="178" actId="554"/>
          <ac:spMkLst>
            <pc:docMk/>
            <pc:sldMk cId="2644285887" sldId="309"/>
            <ac:spMk id="12" creationId="{7BC83A76-608E-D127-2D8F-D8DB2813CDEA}"/>
          </ac:spMkLst>
        </pc:spChg>
        <pc:spChg chg="mod">
          <ac:chgData name="Glen Jones" userId="e846aaca-4b24-4b13-b0d0-f2308e16b284" providerId="ADAL" clId="{ED47ACC3-9597-4D89-A1DC-43CF280EF274}" dt="2026-07-10T10:57:27.078" v="182" actId="14100"/>
          <ac:spMkLst>
            <pc:docMk/>
            <pc:sldMk cId="2644285887" sldId="309"/>
            <ac:spMk id="13" creationId="{DA7FE98F-3F73-35B9-D5EB-B3B7677D52CF}"/>
          </ac:spMkLst>
        </pc:spChg>
        <pc:spChg chg="mod">
          <ac:chgData name="Glen Jones" userId="e846aaca-4b24-4b13-b0d0-f2308e16b284" providerId="ADAL" clId="{ED47ACC3-9597-4D89-A1DC-43CF280EF274}" dt="2026-07-10T10:57:37.421" v="184" actId="408"/>
          <ac:spMkLst>
            <pc:docMk/>
            <pc:sldMk cId="2644285887" sldId="309"/>
            <ac:spMk id="14" creationId="{BCFA070B-E0A2-5EF8-5448-6540FE04717F}"/>
          </ac:spMkLst>
        </pc:spChg>
        <pc:spChg chg="mod">
          <ac:chgData name="Glen Jones" userId="e846aaca-4b24-4b13-b0d0-f2308e16b284" providerId="ADAL" clId="{ED47ACC3-9597-4D89-A1DC-43CF280EF274}" dt="2026-07-10T10:57:37.421" v="184" actId="408"/>
          <ac:spMkLst>
            <pc:docMk/>
            <pc:sldMk cId="2644285887" sldId="309"/>
            <ac:spMk id="15" creationId="{4A1C2D11-68D2-BAAB-140C-1AF11937C4B8}"/>
          </ac:spMkLst>
        </pc:spChg>
        <pc:spChg chg="mod">
          <ac:chgData name="Glen Jones" userId="e846aaca-4b24-4b13-b0d0-f2308e16b284" providerId="ADAL" clId="{ED47ACC3-9597-4D89-A1DC-43CF280EF274}" dt="2026-07-10T10:57:37.421" v="184" actId="408"/>
          <ac:spMkLst>
            <pc:docMk/>
            <pc:sldMk cId="2644285887" sldId="309"/>
            <ac:spMk id="16" creationId="{AC291520-3AA8-DE56-F1CB-3568553E570B}"/>
          </ac:spMkLst>
        </pc:spChg>
        <pc:spChg chg="mod">
          <ac:chgData name="Glen Jones" userId="e846aaca-4b24-4b13-b0d0-f2308e16b284" providerId="ADAL" clId="{ED47ACC3-9597-4D89-A1DC-43CF280EF274}" dt="2026-07-10T10:57:37.421" v="184" actId="408"/>
          <ac:spMkLst>
            <pc:docMk/>
            <pc:sldMk cId="2644285887" sldId="309"/>
            <ac:spMk id="17" creationId="{9038A88D-D7A2-C1E5-5850-46DD21352CB2}"/>
          </ac:spMkLst>
        </pc:spChg>
        <pc:spChg chg="mod">
          <ac:chgData name="Glen Jones" userId="e846aaca-4b24-4b13-b0d0-f2308e16b284" providerId="ADAL" clId="{ED47ACC3-9597-4D89-A1DC-43CF280EF274}" dt="2026-07-10T10:58:17.017" v="186"/>
          <ac:spMkLst>
            <pc:docMk/>
            <pc:sldMk cId="2644285887" sldId="309"/>
            <ac:spMk id="18" creationId="{51F64F0E-A4C6-BBBE-8E0F-97C35C5115BC}"/>
          </ac:spMkLst>
        </pc:spChg>
        <pc:spChg chg="mod">
          <ac:chgData name="Glen Jones" userId="e846aaca-4b24-4b13-b0d0-f2308e16b284" providerId="ADAL" clId="{ED47ACC3-9597-4D89-A1DC-43CF280EF274}" dt="2026-07-10T10:58:10.920" v="185"/>
          <ac:spMkLst>
            <pc:docMk/>
            <pc:sldMk cId="2644285887" sldId="309"/>
            <ac:spMk id="8194" creationId="{5759AB43-784B-41C0-54A9-D822FF28BAAC}"/>
          </ac:spMkLst>
        </pc:spChg>
      </pc:sldChg>
      <pc:sldChg chg="modSp mod">
        <pc:chgData name="Glen Jones" userId="e846aaca-4b24-4b13-b0d0-f2308e16b284" providerId="ADAL" clId="{ED47ACC3-9597-4D89-A1DC-43CF280EF274}" dt="2026-07-10T11:00:21.328" v="382" actId="27636"/>
        <pc:sldMkLst>
          <pc:docMk/>
          <pc:sldMk cId="2708192064" sldId="352"/>
        </pc:sldMkLst>
        <pc:spChg chg="mod">
          <ac:chgData name="Glen Jones" userId="e846aaca-4b24-4b13-b0d0-f2308e16b284" providerId="ADAL" clId="{ED47ACC3-9597-4D89-A1DC-43CF280EF274}" dt="2026-07-10T10:58:51.241" v="203"/>
          <ac:spMkLst>
            <pc:docMk/>
            <pc:sldMk cId="2708192064" sldId="352"/>
            <ac:spMk id="13" creationId="{4EE92EE8-8E35-820B-8B18-3ABB7C03988C}"/>
          </ac:spMkLst>
        </pc:spChg>
        <pc:spChg chg="mod">
          <ac:chgData name="Glen Jones" userId="e846aaca-4b24-4b13-b0d0-f2308e16b284" providerId="ADAL" clId="{ED47ACC3-9597-4D89-A1DC-43CF280EF274}" dt="2026-07-10T10:59:04.319" v="237" actId="20577"/>
          <ac:spMkLst>
            <pc:docMk/>
            <pc:sldMk cId="2708192064" sldId="352"/>
            <ac:spMk id="17" creationId="{82E5F4F9-76A8-C8CD-C96C-32C97E9667D0}"/>
          </ac:spMkLst>
        </pc:spChg>
        <pc:spChg chg="mod">
          <ac:chgData name="Glen Jones" userId="e846aaca-4b24-4b13-b0d0-f2308e16b284" providerId="ADAL" clId="{ED47ACC3-9597-4D89-A1DC-43CF280EF274}" dt="2026-07-10T10:59:07.202" v="244" actId="20577"/>
          <ac:spMkLst>
            <pc:docMk/>
            <pc:sldMk cId="2708192064" sldId="352"/>
            <ac:spMk id="18" creationId="{442B7B09-87E9-6628-3E1D-62D49F083B10}"/>
          </ac:spMkLst>
        </pc:spChg>
        <pc:spChg chg="mod">
          <ac:chgData name="Glen Jones" userId="e846aaca-4b24-4b13-b0d0-f2308e16b284" providerId="ADAL" clId="{ED47ACC3-9597-4D89-A1DC-43CF280EF274}" dt="2026-07-10T10:59:20.190" v="269" actId="20577"/>
          <ac:spMkLst>
            <pc:docMk/>
            <pc:sldMk cId="2708192064" sldId="352"/>
            <ac:spMk id="20" creationId="{5D6AE5F1-7026-B0EB-28E1-EAB533D74ECA}"/>
          </ac:spMkLst>
        </pc:spChg>
        <pc:spChg chg="mod">
          <ac:chgData name="Glen Jones" userId="e846aaca-4b24-4b13-b0d0-f2308e16b284" providerId="ADAL" clId="{ED47ACC3-9597-4D89-A1DC-43CF280EF274}" dt="2026-07-10T10:59:24.663" v="278" actId="20577"/>
          <ac:spMkLst>
            <pc:docMk/>
            <pc:sldMk cId="2708192064" sldId="352"/>
            <ac:spMk id="21" creationId="{BC81FC28-A555-38A5-D4F9-C248F8C077D4}"/>
          </ac:spMkLst>
        </pc:spChg>
        <pc:spChg chg="mod">
          <ac:chgData name="Glen Jones" userId="e846aaca-4b24-4b13-b0d0-f2308e16b284" providerId="ADAL" clId="{ED47ACC3-9597-4D89-A1DC-43CF280EF274}" dt="2026-07-10T10:59:45.282" v="304" actId="20577"/>
          <ac:spMkLst>
            <pc:docMk/>
            <pc:sldMk cId="2708192064" sldId="352"/>
            <ac:spMk id="23" creationId="{66309F7B-BDE1-16C4-8C6E-466175AE2157}"/>
          </ac:spMkLst>
        </pc:spChg>
        <pc:spChg chg="mod">
          <ac:chgData name="Glen Jones" userId="e846aaca-4b24-4b13-b0d0-f2308e16b284" providerId="ADAL" clId="{ED47ACC3-9597-4D89-A1DC-43CF280EF274}" dt="2026-07-10T10:59:51.891" v="315" actId="20577"/>
          <ac:spMkLst>
            <pc:docMk/>
            <pc:sldMk cId="2708192064" sldId="352"/>
            <ac:spMk id="24" creationId="{99285A11-889C-3AF8-1C3E-A566E46E140A}"/>
          </ac:spMkLst>
        </pc:spChg>
        <pc:spChg chg="mod">
          <ac:chgData name="Glen Jones" userId="e846aaca-4b24-4b13-b0d0-f2308e16b284" providerId="ADAL" clId="{ED47ACC3-9597-4D89-A1DC-43CF280EF274}" dt="2026-07-10T11:00:05.225" v="341" actId="27636"/>
          <ac:spMkLst>
            <pc:docMk/>
            <pc:sldMk cId="2708192064" sldId="352"/>
            <ac:spMk id="26" creationId="{C7602D72-0164-9680-101D-29EB385FA5AC}"/>
          </ac:spMkLst>
        </pc:spChg>
        <pc:spChg chg="mod">
          <ac:chgData name="Glen Jones" userId="e846aaca-4b24-4b13-b0d0-f2308e16b284" providerId="ADAL" clId="{ED47ACC3-9597-4D89-A1DC-43CF280EF274}" dt="2026-07-10T11:00:08.046" v="350" actId="27636"/>
          <ac:spMkLst>
            <pc:docMk/>
            <pc:sldMk cId="2708192064" sldId="352"/>
            <ac:spMk id="27" creationId="{769C9969-239E-6B0C-6C5B-D2882381BF45}"/>
          </ac:spMkLst>
        </pc:spChg>
        <pc:spChg chg="mod">
          <ac:chgData name="Glen Jones" userId="e846aaca-4b24-4b13-b0d0-f2308e16b284" providerId="ADAL" clId="{ED47ACC3-9597-4D89-A1DC-43CF280EF274}" dt="2026-07-10T11:00:18.096" v="372" actId="20577"/>
          <ac:spMkLst>
            <pc:docMk/>
            <pc:sldMk cId="2708192064" sldId="352"/>
            <ac:spMk id="31" creationId="{944AE3A4-05AA-1EBF-0879-935512E4B8CE}"/>
          </ac:spMkLst>
        </pc:spChg>
        <pc:spChg chg="mod">
          <ac:chgData name="Glen Jones" userId="e846aaca-4b24-4b13-b0d0-f2308e16b284" providerId="ADAL" clId="{ED47ACC3-9597-4D89-A1DC-43CF280EF274}" dt="2026-07-10T10:58:48.048" v="202" actId="27636"/>
          <ac:spMkLst>
            <pc:docMk/>
            <pc:sldMk cId="2708192064" sldId="352"/>
            <ac:spMk id="32" creationId="{86BF5CF2-C91A-2D37-8568-232041F0BC33}"/>
          </ac:spMkLst>
        </pc:spChg>
        <pc:spChg chg="mod">
          <ac:chgData name="Glen Jones" userId="e846aaca-4b24-4b13-b0d0-f2308e16b284" providerId="ADAL" clId="{ED47ACC3-9597-4D89-A1DC-43CF280EF274}" dt="2026-07-10T11:00:21.328" v="382" actId="27636"/>
          <ac:spMkLst>
            <pc:docMk/>
            <pc:sldMk cId="2708192064" sldId="352"/>
            <ac:spMk id="33" creationId="{6F2444F2-851D-B526-78B8-DCAB74E8AC3F}"/>
          </ac:spMkLst>
        </pc:spChg>
      </pc:sldChg>
      <pc:sldChg chg="modSp add del">
        <pc:chgData name="Glen Jones" userId="e846aaca-4b24-4b13-b0d0-f2308e16b284" providerId="ADAL" clId="{ED47ACC3-9597-4D89-A1DC-43CF280EF274}" dt="2026-07-20T15:31:34.280" v="755"/>
        <pc:sldMkLst>
          <pc:docMk/>
          <pc:sldMk cId="2837964923" sldId="363"/>
        </pc:sldMkLst>
        <pc:graphicFrameChg chg="mod">
          <ac:chgData name="Glen Jones" userId="e846aaca-4b24-4b13-b0d0-f2308e16b284" providerId="ADAL" clId="{ED47ACC3-9597-4D89-A1DC-43CF280EF274}" dt="2026-07-20T15:31:34.280" v="755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  <pc:sldChg chg="modSp mod">
        <pc:chgData name="Glen Jones" userId="e846aaca-4b24-4b13-b0d0-f2308e16b284" providerId="ADAL" clId="{ED47ACC3-9597-4D89-A1DC-43CF280EF274}" dt="2026-07-10T11:51:32.973" v="674" actId="313"/>
        <pc:sldMkLst>
          <pc:docMk/>
          <pc:sldMk cId="4052726880" sldId="370"/>
        </pc:sldMkLst>
        <pc:spChg chg="mod">
          <ac:chgData name="Glen Jones" userId="e846aaca-4b24-4b13-b0d0-f2308e16b284" providerId="ADAL" clId="{ED47ACC3-9597-4D89-A1DC-43CF280EF274}" dt="2026-07-10T10:52:02.752" v="55" actId="20577"/>
          <ac:spMkLst>
            <pc:docMk/>
            <pc:sldMk cId="4052726880" sldId="370"/>
            <ac:spMk id="2" creationId="{A54F5179-5FF7-8970-BCFD-845DDDF290D8}"/>
          </ac:spMkLst>
        </pc:spChg>
        <pc:spChg chg="mod">
          <ac:chgData name="Glen Jones" userId="e846aaca-4b24-4b13-b0d0-f2308e16b284" providerId="ADAL" clId="{ED47ACC3-9597-4D89-A1DC-43CF280EF274}" dt="2026-07-10T11:50:46.501" v="654" actId="20577"/>
          <ac:spMkLst>
            <pc:docMk/>
            <pc:sldMk cId="4052726880" sldId="370"/>
            <ac:spMk id="5" creationId="{86ED9054-F681-8BAD-4033-9C958692E496}"/>
          </ac:spMkLst>
        </pc:spChg>
        <pc:spChg chg="mod">
          <ac:chgData name="Glen Jones" userId="e846aaca-4b24-4b13-b0d0-f2308e16b284" providerId="ADAL" clId="{ED47ACC3-9597-4D89-A1DC-43CF280EF274}" dt="2026-07-10T11:50:20.988" v="613" actId="20577"/>
          <ac:spMkLst>
            <pc:docMk/>
            <pc:sldMk cId="4052726880" sldId="370"/>
            <ac:spMk id="6" creationId="{C6A5F025-D2BC-6E01-18CC-F5EF83B2C13C}"/>
          </ac:spMkLst>
        </pc:spChg>
        <pc:spChg chg="mod">
          <ac:chgData name="Glen Jones" userId="e846aaca-4b24-4b13-b0d0-f2308e16b284" providerId="ADAL" clId="{ED47ACC3-9597-4D89-A1DC-43CF280EF274}" dt="2026-07-10T11:50:13.820" v="606" actId="27636"/>
          <ac:spMkLst>
            <pc:docMk/>
            <pc:sldMk cId="4052726880" sldId="370"/>
            <ac:spMk id="7" creationId="{0611DFC0-47AB-CEC7-5854-04A677764386}"/>
          </ac:spMkLst>
        </pc:spChg>
        <pc:spChg chg="mod">
          <ac:chgData name="Glen Jones" userId="e846aaca-4b24-4b13-b0d0-f2308e16b284" providerId="ADAL" clId="{ED47ACC3-9597-4D89-A1DC-43CF280EF274}" dt="2026-07-10T11:50:50.287" v="661" actId="20577"/>
          <ac:spMkLst>
            <pc:docMk/>
            <pc:sldMk cId="4052726880" sldId="370"/>
            <ac:spMk id="8" creationId="{F4142785-2240-5296-5403-4F6AF1729C33}"/>
          </ac:spMkLst>
        </pc:spChg>
        <pc:spChg chg="mod">
          <ac:chgData name="Glen Jones" userId="e846aaca-4b24-4b13-b0d0-f2308e16b284" providerId="ADAL" clId="{ED47ACC3-9597-4D89-A1DC-43CF280EF274}" dt="2026-07-10T11:51:32.973" v="674" actId="313"/>
          <ac:spMkLst>
            <pc:docMk/>
            <pc:sldMk cId="4052726880" sldId="370"/>
            <ac:spMk id="11" creationId="{187530E0-4C94-6448-AEC8-E5CEFA15CE5B}"/>
          </ac:spMkLst>
        </pc:spChg>
        <pc:spChg chg="mod">
          <ac:chgData name="Glen Jones" userId="e846aaca-4b24-4b13-b0d0-f2308e16b284" providerId="ADAL" clId="{ED47ACC3-9597-4D89-A1DC-43CF280EF274}" dt="2026-07-10T11:49:53.147" v="586" actId="114"/>
          <ac:spMkLst>
            <pc:docMk/>
            <pc:sldMk cId="4052726880" sldId="370"/>
            <ac:spMk id="13" creationId="{FA36166D-F06A-ADBE-4322-D4989AFE2253}"/>
          </ac:spMkLst>
        </pc:spChg>
      </pc:sldChg>
      <pc:sldChg chg="modSp mod">
        <pc:chgData name="Glen Jones" userId="e846aaca-4b24-4b13-b0d0-f2308e16b284" providerId="ADAL" clId="{ED47ACC3-9597-4D89-A1DC-43CF280EF274}" dt="2026-07-10T11:52:23.180" v="717" actId="20577"/>
        <pc:sldMkLst>
          <pc:docMk/>
          <pc:sldMk cId="723294731" sldId="371"/>
        </pc:sldMkLst>
        <pc:spChg chg="mod">
          <ac:chgData name="Glen Jones" userId="e846aaca-4b24-4b13-b0d0-f2308e16b284" providerId="ADAL" clId="{ED47ACC3-9597-4D89-A1DC-43CF280EF274}" dt="2026-07-10T11:52:19.833" v="711" actId="20577"/>
          <ac:spMkLst>
            <pc:docMk/>
            <pc:sldMk cId="723294731" sldId="371"/>
            <ac:spMk id="5" creationId="{86ED9054-F681-8BAD-4033-9C958692E496}"/>
          </ac:spMkLst>
        </pc:spChg>
        <pc:spChg chg="mod">
          <ac:chgData name="Glen Jones" userId="e846aaca-4b24-4b13-b0d0-f2308e16b284" providerId="ADAL" clId="{ED47ACC3-9597-4D89-A1DC-43CF280EF274}" dt="2026-07-10T11:51:52.628" v="695" actId="20577"/>
          <ac:spMkLst>
            <pc:docMk/>
            <pc:sldMk cId="723294731" sldId="371"/>
            <ac:spMk id="6" creationId="{C6A5F025-D2BC-6E01-18CC-F5EF83B2C13C}"/>
          </ac:spMkLst>
        </pc:spChg>
        <pc:spChg chg="mod">
          <ac:chgData name="Glen Jones" userId="e846aaca-4b24-4b13-b0d0-f2308e16b284" providerId="ADAL" clId="{ED47ACC3-9597-4D89-A1DC-43CF280EF274}" dt="2026-07-10T11:52:06.664" v="703" actId="20577"/>
          <ac:spMkLst>
            <pc:docMk/>
            <pc:sldMk cId="723294731" sldId="371"/>
            <ac:spMk id="7" creationId="{0611DFC0-47AB-CEC7-5854-04A677764386}"/>
          </ac:spMkLst>
        </pc:spChg>
        <pc:spChg chg="mod">
          <ac:chgData name="Glen Jones" userId="e846aaca-4b24-4b13-b0d0-f2308e16b284" providerId="ADAL" clId="{ED47ACC3-9597-4D89-A1DC-43CF280EF274}" dt="2026-07-10T11:52:23.180" v="717" actId="20577"/>
          <ac:spMkLst>
            <pc:docMk/>
            <pc:sldMk cId="723294731" sldId="371"/>
            <ac:spMk id="8" creationId="{F4142785-2240-5296-5403-4F6AF1729C33}"/>
          </ac:spMkLst>
        </pc:spChg>
        <pc:spChg chg="mod">
          <ac:chgData name="Glen Jones" userId="e846aaca-4b24-4b13-b0d0-f2308e16b284" providerId="ADAL" clId="{ED47ACC3-9597-4D89-A1DC-43CF280EF274}" dt="2026-07-10T11:51:44.294" v="689" actId="20577"/>
          <ac:spMkLst>
            <pc:docMk/>
            <pc:sldMk cId="723294731" sldId="371"/>
            <ac:spMk id="11" creationId="{187530E0-4C94-6448-AEC8-E5CEFA15CE5B}"/>
          </ac:spMkLst>
        </pc:spChg>
        <pc:spChg chg="mod">
          <ac:chgData name="Glen Jones" userId="e846aaca-4b24-4b13-b0d0-f2308e16b284" providerId="ADAL" clId="{ED47ACC3-9597-4D89-A1DC-43CF280EF274}" dt="2026-07-10T11:51:18.955" v="672" actId="114"/>
          <ac:spMkLst>
            <pc:docMk/>
            <pc:sldMk cId="723294731" sldId="371"/>
            <ac:spMk id="13" creationId="{FA36166D-F06A-ADBE-4322-D4989AFE2253}"/>
          </ac:spMkLst>
        </pc:spChg>
      </pc:sldChg>
      <pc:sldChg chg="modSp add mod">
        <pc:chgData name="Glen Jones" userId="e846aaca-4b24-4b13-b0d0-f2308e16b284" providerId="ADAL" clId="{ED47ACC3-9597-4D89-A1DC-43CF280EF274}" dt="2026-07-10T11:54:44.756" v="737" actId="108"/>
        <pc:sldMkLst>
          <pc:docMk/>
          <pc:sldMk cId="3351552283" sldId="377"/>
        </pc:sldMkLst>
        <pc:spChg chg="mod">
          <ac:chgData name="Glen Jones" userId="e846aaca-4b24-4b13-b0d0-f2308e16b284" providerId="ADAL" clId="{ED47ACC3-9597-4D89-A1DC-43CF280EF274}" dt="2026-07-10T11:53:49.946" v="721"/>
          <ac:spMkLst>
            <pc:docMk/>
            <pc:sldMk cId="3351552283" sldId="377"/>
            <ac:spMk id="2" creationId="{3DCC143F-0D58-21F0-F885-87D3E67AFB01}"/>
          </ac:spMkLst>
        </pc:spChg>
        <pc:spChg chg="mod">
          <ac:chgData name="Glen Jones" userId="e846aaca-4b24-4b13-b0d0-f2308e16b284" providerId="ADAL" clId="{ED47ACC3-9597-4D89-A1DC-43CF280EF274}" dt="2026-07-10T11:54:44.756" v="737" actId="108"/>
          <ac:spMkLst>
            <pc:docMk/>
            <pc:sldMk cId="3351552283" sldId="377"/>
            <ac:spMk id="3" creationId="{EEF2B348-AF22-E29F-1DC6-D14C1C914B32}"/>
          </ac:spMkLst>
        </pc:spChg>
        <pc:spChg chg="mod">
          <ac:chgData name="Glen Jones" userId="e846aaca-4b24-4b13-b0d0-f2308e16b284" providerId="ADAL" clId="{ED47ACC3-9597-4D89-A1DC-43CF280EF274}" dt="2026-07-10T11:54:31.597" v="734" actId="6549"/>
          <ac:spMkLst>
            <pc:docMk/>
            <pc:sldMk cId="3351552283" sldId="377"/>
            <ac:spMk id="6" creationId="{5C6F29D8-32BA-6961-9C3F-3A937B8FD63B}"/>
          </ac:spMkLst>
        </pc:spChg>
      </pc:sldChg>
      <pc:sldChg chg="modSp add mod">
        <pc:chgData name="Glen Jones" userId="e846aaca-4b24-4b13-b0d0-f2308e16b284" providerId="ADAL" clId="{ED47ACC3-9597-4D89-A1DC-43CF280EF274}" dt="2026-07-10T11:49:23.038" v="573" actId="27636"/>
        <pc:sldMkLst>
          <pc:docMk/>
          <pc:sldMk cId="114775258" sldId="391"/>
        </pc:sldMkLst>
        <pc:spChg chg="mod">
          <ac:chgData name="Glen Jones" userId="e846aaca-4b24-4b13-b0d0-f2308e16b284" providerId="ADAL" clId="{ED47ACC3-9597-4D89-A1DC-43CF280EF274}" dt="2026-07-10T11:34:02.080" v="406" actId="20577"/>
          <ac:spMkLst>
            <pc:docMk/>
            <pc:sldMk cId="114775258" sldId="391"/>
            <ac:spMk id="13" creationId="{72B9E6DB-5BE8-7987-C6BA-F27D9E475089}"/>
          </ac:spMkLst>
        </pc:spChg>
        <pc:spChg chg="mod">
          <ac:chgData name="Glen Jones" userId="e846aaca-4b24-4b13-b0d0-f2308e16b284" providerId="ADAL" clId="{ED47ACC3-9597-4D89-A1DC-43CF280EF274}" dt="2026-07-10T11:48:17.326" v="446" actId="20577"/>
          <ac:spMkLst>
            <pc:docMk/>
            <pc:sldMk cId="114775258" sldId="391"/>
            <ac:spMk id="17" creationId="{8176141B-41D1-46A3-66DF-54DE849572FB}"/>
          </ac:spMkLst>
        </pc:spChg>
        <pc:spChg chg="mod">
          <ac:chgData name="Glen Jones" userId="e846aaca-4b24-4b13-b0d0-f2308e16b284" providerId="ADAL" clId="{ED47ACC3-9597-4D89-A1DC-43CF280EF274}" dt="2026-07-10T11:34:17.951" v="442" actId="27636"/>
          <ac:spMkLst>
            <pc:docMk/>
            <pc:sldMk cId="114775258" sldId="391"/>
            <ac:spMk id="18" creationId="{5B26460E-6C9D-CEEA-A4A5-1C279B3027E5}"/>
          </ac:spMkLst>
        </pc:spChg>
        <pc:spChg chg="mod">
          <ac:chgData name="Glen Jones" userId="e846aaca-4b24-4b13-b0d0-f2308e16b284" providerId="ADAL" clId="{ED47ACC3-9597-4D89-A1DC-43CF280EF274}" dt="2026-07-10T11:48:31.353" v="465" actId="27636"/>
          <ac:spMkLst>
            <pc:docMk/>
            <pc:sldMk cId="114775258" sldId="391"/>
            <ac:spMk id="20" creationId="{BA09903C-E79B-43A9-F147-0E1928126CC5}"/>
          </ac:spMkLst>
        </pc:spChg>
        <pc:spChg chg="mod">
          <ac:chgData name="Glen Jones" userId="e846aaca-4b24-4b13-b0d0-f2308e16b284" providerId="ADAL" clId="{ED47ACC3-9597-4D89-A1DC-43CF280EF274}" dt="2026-07-10T11:48:36.517" v="476" actId="20577"/>
          <ac:spMkLst>
            <pc:docMk/>
            <pc:sldMk cId="114775258" sldId="391"/>
            <ac:spMk id="21" creationId="{9576F163-5F75-E258-5C17-CCDC23CA1EB7}"/>
          </ac:spMkLst>
        </pc:spChg>
        <pc:spChg chg="mod">
          <ac:chgData name="Glen Jones" userId="e846aaca-4b24-4b13-b0d0-f2308e16b284" providerId="ADAL" clId="{ED47ACC3-9597-4D89-A1DC-43CF280EF274}" dt="2026-07-10T11:48:45.497" v="491" actId="27636"/>
          <ac:spMkLst>
            <pc:docMk/>
            <pc:sldMk cId="114775258" sldId="391"/>
            <ac:spMk id="23" creationId="{B85A47CD-ADC9-CC7F-0BAD-212D6FB06D13}"/>
          </ac:spMkLst>
        </pc:spChg>
        <pc:spChg chg="mod">
          <ac:chgData name="Glen Jones" userId="e846aaca-4b24-4b13-b0d0-f2308e16b284" providerId="ADAL" clId="{ED47ACC3-9597-4D89-A1DC-43CF280EF274}" dt="2026-07-10T11:48:52.469" v="506" actId="20577"/>
          <ac:spMkLst>
            <pc:docMk/>
            <pc:sldMk cId="114775258" sldId="391"/>
            <ac:spMk id="24" creationId="{4C3456E9-C52C-52FA-0A1B-9607456795A0}"/>
          </ac:spMkLst>
        </pc:spChg>
        <pc:spChg chg="mod">
          <ac:chgData name="Glen Jones" userId="e846aaca-4b24-4b13-b0d0-f2308e16b284" providerId="ADAL" clId="{ED47ACC3-9597-4D89-A1DC-43CF280EF274}" dt="2026-07-10T11:49:05.825" v="529" actId="20577"/>
          <ac:spMkLst>
            <pc:docMk/>
            <pc:sldMk cId="114775258" sldId="391"/>
            <ac:spMk id="26" creationId="{46DDD134-EA7C-2A83-A981-518B27B2E638}"/>
          </ac:spMkLst>
        </pc:spChg>
        <pc:spChg chg="mod">
          <ac:chgData name="Glen Jones" userId="e846aaca-4b24-4b13-b0d0-f2308e16b284" providerId="ADAL" clId="{ED47ACC3-9597-4D89-A1DC-43CF280EF274}" dt="2026-07-10T11:49:09.114" v="539" actId="27636"/>
          <ac:spMkLst>
            <pc:docMk/>
            <pc:sldMk cId="114775258" sldId="391"/>
            <ac:spMk id="27" creationId="{58163818-2175-887E-B1BB-41D37414AF03}"/>
          </ac:spMkLst>
        </pc:spChg>
        <pc:spChg chg="mod">
          <ac:chgData name="Glen Jones" userId="e846aaca-4b24-4b13-b0d0-f2308e16b284" providerId="ADAL" clId="{ED47ACC3-9597-4D89-A1DC-43CF280EF274}" dt="2026-07-10T11:49:19.707" v="562" actId="20577"/>
          <ac:spMkLst>
            <pc:docMk/>
            <pc:sldMk cId="114775258" sldId="391"/>
            <ac:spMk id="31" creationId="{5B8EC987-EF39-DE09-BC91-310D1A6F8EA5}"/>
          </ac:spMkLst>
        </pc:spChg>
        <pc:spChg chg="mod">
          <ac:chgData name="Glen Jones" userId="e846aaca-4b24-4b13-b0d0-f2308e16b284" providerId="ADAL" clId="{ED47ACC3-9597-4D89-A1DC-43CF280EF274}" dt="2026-07-10T11:33:59.073" v="400" actId="20577"/>
          <ac:spMkLst>
            <pc:docMk/>
            <pc:sldMk cId="114775258" sldId="391"/>
            <ac:spMk id="32" creationId="{FD564157-B0FB-C67D-3EA3-0D8A30A1D912}"/>
          </ac:spMkLst>
        </pc:spChg>
        <pc:spChg chg="mod">
          <ac:chgData name="Glen Jones" userId="e846aaca-4b24-4b13-b0d0-f2308e16b284" providerId="ADAL" clId="{ED47ACC3-9597-4D89-A1DC-43CF280EF274}" dt="2026-07-10T11:49:23.038" v="573" actId="27636"/>
          <ac:spMkLst>
            <pc:docMk/>
            <pc:sldMk cId="114775258" sldId="391"/>
            <ac:spMk id="33" creationId="{9460A6B8-FB3A-4B91-86BB-E932B59E40E2}"/>
          </ac:spMkLst>
        </pc:spChg>
      </pc:sldChg>
      <pc:sldChg chg="modSp add mod modAnim">
        <pc:chgData name="Glen Jones" userId="e846aaca-4b24-4b13-b0d0-f2308e16b284" providerId="ADAL" clId="{ED47ACC3-9597-4D89-A1DC-43CF280EF274}" dt="2026-07-10T11:55:45.551" v="753" actId="108"/>
        <pc:sldMkLst>
          <pc:docMk/>
          <pc:sldMk cId="2175589529" sldId="392"/>
        </pc:sldMkLst>
        <pc:spChg chg="mod">
          <ac:chgData name="Glen Jones" userId="e846aaca-4b24-4b13-b0d0-f2308e16b284" providerId="ADAL" clId="{ED47ACC3-9597-4D89-A1DC-43CF280EF274}" dt="2026-07-10T11:55:22.071" v="743"/>
          <ac:spMkLst>
            <pc:docMk/>
            <pc:sldMk cId="2175589529" sldId="392"/>
            <ac:spMk id="2" creationId="{DEB43526-62EC-795A-DB54-0058A9073423}"/>
          </ac:spMkLst>
        </pc:spChg>
        <pc:spChg chg="mod">
          <ac:chgData name="Glen Jones" userId="e846aaca-4b24-4b13-b0d0-f2308e16b284" providerId="ADAL" clId="{ED47ACC3-9597-4D89-A1DC-43CF280EF274}" dt="2026-07-10T11:55:45.551" v="753" actId="108"/>
          <ac:spMkLst>
            <pc:docMk/>
            <pc:sldMk cId="2175589529" sldId="392"/>
            <ac:spMk id="3" creationId="{9DC7609A-1FD1-94CA-61ED-E07662EC29AB}"/>
          </ac:spMkLst>
        </pc:spChg>
        <pc:spChg chg="mod">
          <ac:chgData name="Glen Jones" userId="e846aaca-4b24-4b13-b0d0-f2308e16b284" providerId="ADAL" clId="{ED47ACC3-9597-4D89-A1DC-43CF280EF274}" dt="2026-07-10T11:55:32.348" v="748" actId="6549"/>
          <ac:spMkLst>
            <pc:docMk/>
            <pc:sldMk cId="2175589529" sldId="392"/>
            <ac:spMk id="6" creationId="{4D2B3707-6D11-A91A-755A-D1AA5CA9CE4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20/07/2026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20/07/2026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40673634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M4Aut120L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M4Aut120P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M4Aut120S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M4Aut120F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M4Aut120A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M4Aut120Sa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M4Aut120Fe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94E09681-97C5-CBF7-8481-3C92F356F1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3068DEE-C0A8-BADE-5607-A2D264F54B38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07F386FA-29B4-7B4A-DA76-D4D920B005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</a:t>
            </a:r>
            <a:r>
              <a:rPr lang="en-GB" altLang="en-US" sz="2800">
                <a:solidFill>
                  <a:schemeClr val="bg1"/>
                </a:solidFill>
                <a:latin typeface="+mj-lt"/>
              </a:rPr>
              <a:t>to practise:</a:t>
            </a:r>
            <a:endParaRPr lang="en-GB" altLang="en-US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2889" y="1730018"/>
            <a:ext cx="7593216" cy="357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09625" indent="-723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answer</a:t>
            </a:r>
          </a:p>
          <a:p>
            <a:pPr marL="809625" indent="-723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century</a:t>
            </a:r>
          </a:p>
          <a:p>
            <a:pPr marL="809625" indent="-723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decide</a:t>
            </a:r>
          </a:p>
          <a:p>
            <a:pPr marL="809625" indent="-723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difficult</a:t>
            </a:r>
          </a:p>
          <a:p>
            <a:pPr marL="809625" indent="-723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eighth</a:t>
            </a:r>
          </a:p>
          <a:p>
            <a:pPr marL="809625" indent="-723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exercise</a:t>
            </a:r>
          </a:p>
          <a:p>
            <a:pPr marL="809625" indent="-723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potatoes</a:t>
            </a:r>
          </a:p>
          <a:p>
            <a:pPr marL="809625" indent="-723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purpose</a:t>
            </a:r>
          </a:p>
          <a:p>
            <a:pPr marL="809625" indent="-723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quarter</a:t>
            </a:r>
          </a:p>
          <a:p>
            <a:pPr marL="809625" indent="-723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remember</a:t>
            </a:r>
          </a:p>
          <a:p>
            <a:pPr marL="809625" indent="-723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straight</a:t>
            </a:r>
          </a:p>
          <a:p>
            <a:pPr marL="809625" indent="-723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suppose</a:t>
            </a:r>
          </a:p>
          <a:p>
            <a:pPr marL="809625" indent="-723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surprise</a:t>
            </a:r>
          </a:p>
          <a:p>
            <a:pPr marL="809625" indent="-72390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therefore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C5A1F45-B528-5FB0-F881-212A142659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0234A133-22BE-3BED-9787-D22EB091CF80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7ADC609-CE9D-DEBD-5E24-DD8A58E7B9B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Word List 1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32D3CF91-B1B5-F714-080C-A67AE85AC64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BD78B67D-8ACF-DAE9-FF14-8AE42003493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9305AD1-1637-AC9C-7CF0-02698AEB609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2409 0.4798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98" y="2398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2643 -0.0553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28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5"/>
            <a:ext cx="9530716" cy="170339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These are important words for Year 3 and 4 pupils to practise and spell correctly: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CCDEC3A-11C7-3759-C9ED-220C5FEA7396}"/>
              </a:ext>
            </a:extLst>
          </p:cNvPr>
          <p:cNvSpPr txBox="1"/>
          <p:nvPr/>
        </p:nvSpPr>
        <p:spPr>
          <a:xfrm>
            <a:off x="89140" y="2281340"/>
            <a:ext cx="1584000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answer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8E0AFB9-745C-FFBB-0F24-4A7E1C490781}"/>
              </a:ext>
            </a:extLst>
          </p:cNvPr>
          <p:cNvSpPr txBox="1"/>
          <p:nvPr/>
        </p:nvSpPr>
        <p:spPr>
          <a:xfrm>
            <a:off x="1827427" y="2281340"/>
            <a:ext cx="1584000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century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2E8EE4B-7B10-8E48-7AEB-A998AA87CAAE}"/>
              </a:ext>
            </a:extLst>
          </p:cNvPr>
          <p:cNvSpPr txBox="1"/>
          <p:nvPr/>
        </p:nvSpPr>
        <p:spPr>
          <a:xfrm>
            <a:off x="3565714" y="2281340"/>
            <a:ext cx="1584000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decide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D48068A-A7DC-36E9-9889-0CFE6AEE8D4B}"/>
              </a:ext>
            </a:extLst>
          </p:cNvPr>
          <p:cNvSpPr txBox="1"/>
          <p:nvPr/>
        </p:nvSpPr>
        <p:spPr>
          <a:xfrm>
            <a:off x="5304001" y="2281340"/>
            <a:ext cx="1584000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difficult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BC83A76-608E-D127-2D8F-D8DB2813CDEA}"/>
              </a:ext>
            </a:extLst>
          </p:cNvPr>
          <p:cNvSpPr txBox="1"/>
          <p:nvPr/>
        </p:nvSpPr>
        <p:spPr>
          <a:xfrm>
            <a:off x="8780575" y="2281340"/>
            <a:ext cx="1584000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eight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A7FE98F-3F73-35B9-D5EB-B3B7677D52CF}"/>
              </a:ext>
            </a:extLst>
          </p:cNvPr>
          <p:cNvSpPr txBox="1"/>
          <p:nvPr/>
        </p:nvSpPr>
        <p:spPr>
          <a:xfrm>
            <a:off x="89140" y="3159487"/>
            <a:ext cx="1584000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purpose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CFA070B-E0A2-5EF8-5448-6540FE04717F}"/>
              </a:ext>
            </a:extLst>
          </p:cNvPr>
          <p:cNvSpPr txBox="1"/>
          <p:nvPr/>
        </p:nvSpPr>
        <p:spPr>
          <a:xfrm>
            <a:off x="1827427" y="3159487"/>
            <a:ext cx="1584000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quarter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A1C2D11-68D2-BAAB-140C-1AF11937C4B8}"/>
              </a:ext>
            </a:extLst>
          </p:cNvPr>
          <p:cNvSpPr txBox="1"/>
          <p:nvPr/>
        </p:nvSpPr>
        <p:spPr>
          <a:xfrm>
            <a:off x="3565714" y="3159487"/>
            <a:ext cx="1584000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remember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C291520-3AA8-DE56-F1CB-3568553E570B}"/>
              </a:ext>
            </a:extLst>
          </p:cNvPr>
          <p:cNvSpPr txBox="1"/>
          <p:nvPr/>
        </p:nvSpPr>
        <p:spPr>
          <a:xfrm>
            <a:off x="5304001" y="3159487"/>
            <a:ext cx="1584000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straight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038A88D-D7A2-C1E5-5850-46DD21352CB2}"/>
              </a:ext>
            </a:extLst>
          </p:cNvPr>
          <p:cNvSpPr txBox="1"/>
          <p:nvPr/>
        </p:nvSpPr>
        <p:spPr>
          <a:xfrm>
            <a:off x="8780575" y="3159487"/>
            <a:ext cx="1584000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suppose</a:t>
            </a:r>
          </a:p>
        </p:txBody>
      </p:sp>
      <p:sp>
        <p:nvSpPr>
          <p:cNvPr id="18" name="Title 20">
            <a:extLst>
              <a:ext uri="{FF2B5EF4-FFF2-40B4-BE49-F238E27FC236}">
                <a16:creationId xmlns:a16="http://schemas.microsoft.com/office/drawing/2014/main" id="{51F64F0E-A4C6-BBBE-8E0F-97C35C5115BC}"/>
              </a:ext>
            </a:extLst>
          </p:cNvPr>
          <p:cNvSpPr txBox="1">
            <a:spLocks/>
          </p:cNvSpPr>
          <p:nvPr/>
        </p:nvSpPr>
        <p:spPr>
          <a:xfrm>
            <a:off x="1330642" y="4123825"/>
            <a:ext cx="9530716" cy="25550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</a:rPr>
              <a:t>Can you write </a:t>
            </a:r>
            <a:r>
              <a:rPr lang="en-GB" altLang="en-US" sz="3600" u="sng" dirty="0">
                <a:solidFill>
                  <a:srgbClr val="FFFF00"/>
                </a:solidFill>
              </a:rPr>
              <a:t>two sentences </a:t>
            </a:r>
            <a:r>
              <a:rPr lang="en-GB" altLang="en-US" sz="3600" dirty="0">
                <a:solidFill>
                  <a:schemeClr val="bg1"/>
                </a:solidFill>
              </a:rPr>
              <a:t>where each sentence uses  </a:t>
            </a:r>
            <a:r>
              <a:rPr lang="en-GB" altLang="en-US" sz="3600" u="sng" dirty="0">
                <a:solidFill>
                  <a:srgbClr val="FFFF00"/>
                </a:solidFill>
              </a:rPr>
              <a:t>five</a:t>
            </a:r>
            <a:r>
              <a:rPr lang="en-GB" altLang="en-US" sz="3600" dirty="0">
                <a:solidFill>
                  <a:schemeClr val="bg1"/>
                </a:solidFill>
              </a:rPr>
              <a:t> of these words?</a:t>
            </a:r>
            <a:endParaRPr lang="en-GB" altLang="en-US" sz="3600" dirty="0">
              <a:solidFill>
                <a:schemeClr val="bg1"/>
              </a:solidFill>
              <a:ea typeface="Andika"/>
              <a:cs typeface="Andika"/>
            </a:endParaRPr>
          </a:p>
          <a:p>
            <a:pPr algn="ctr"/>
            <a:endParaRPr lang="en-GB" altLang="en-US" sz="3600" dirty="0">
              <a:solidFill>
                <a:schemeClr val="bg1"/>
              </a:solidFill>
            </a:endParaRPr>
          </a:p>
          <a:p>
            <a:pPr algn="ctr"/>
            <a:r>
              <a:rPr lang="en-GB" altLang="en-US" sz="3600" dirty="0">
                <a:solidFill>
                  <a:schemeClr val="bg1"/>
                </a:solidFill>
              </a:rPr>
              <a:t>Hint: conjunctions are really useful.</a:t>
            </a:r>
            <a:endParaRPr lang="en-GB" altLang="en-US" sz="36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E9A2DD-10A9-2953-CF26-FFEBF45DD1DC}"/>
              </a:ext>
            </a:extLst>
          </p:cNvPr>
          <p:cNvSpPr txBox="1"/>
          <p:nvPr/>
        </p:nvSpPr>
        <p:spPr>
          <a:xfrm>
            <a:off x="7042288" y="2281340"/>
            <a:ext cx="1584000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exercise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460F66A-5C12-6D98-D308-C7EDBFCAF418}"/>
              </a:ext>
            </a:extLst>
          </p:cNvPr>
          <p:cNvSpPr txBox="1"/>
          <p:nvPr/>
        </p:nvSpPr>
        <p:spPr>
          <a:xfrm>
            <a:off x="10518860" y="2281340"/>
            <a:ext cx="1584000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potatoes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9407F7-5721-AE41-2749-FB8D88196673}"/>
              </a:ext>
            </a:extLst>
          </p:cNvPr>
          <p:cNvSpPr txBox="1"/>
          <p:nvPr/>
        </p:nvSpPr>
        <p:spPr>
          <a:xfrm>
            <a:off x="7042288" y="3159487"/>
            <a:ext cx="1584000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surprise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6AD679-42EB-18D3-CA5A-DB645809011D}"/>
              </a:ext>
            </a:extLst>
          </p:cNvPr>
          <p:cNvSpPr txBox="1"/>
          <p:nvPr/>
        </p:nvSpPr>
        <p:spPr>
          <a:xfrm>
            <a:off x="10518860" y="3159487"/>
            <a:ext cx="1584000" cy="510778"/>
          </a:xfrm>
          <a:prstGeom prst="round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therefore</a:t>
            </a:r>
          </a:p>
        </p:txBody>
      </p:sp>
    </p:spTree>
    <p:extLst>
      <p:ext uri="{BB962C8B-B14F-4D97-AF65-F5344CB8AC3E}">
        <p14:creationId xmlns:p14="http://schemas.microsoft.com/office/powerpoint/2010/main" val="2644285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2" name="Wrope or rope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368085" y="1390338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Answer or </a:t>
            </a:r>
            <a:r>
              <a:rPr lang="en-GB" sz="31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anser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14" name="Arrow: Down 1">
            <a:extLst>
              <a:ext uri="{FF2B5EF4-FFF2-40B4-BE49-F238E27FC236}">
                <a16:creationId xmlns:a16="http://schemas.microsoft.com/office/drawing/2014/main" id="{DCD3B603-996F-09C5-CC68-C09C4E5EE791}"/>
              </a:ext>
            </a:extLst>
          </p:cNvPr>
          <p:cNvSpPr/>
          <p:nvPr/>
        </p:nvSpPr>
        <p:spPr>
          <a:xfrm>
            <a:off x="1853420" y="2131764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73E3560E-BAA7-921C-597B-A87AD8A336AC}"/>
              </a:ext>
            </a:extLst>
          </p:cNvPr>
          <p:cNvSpPr/>
          <p:nvPr/>
        </p:nvSpPr>
        <p:spPr>
          <a:xfrm>
            <a:off x="364820" y="254244"/>
            <a:ext cx="11420215" cy="92185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is the correct spelling?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Andika" panose="02000000000000000000" pitchFamily="2" charset="0"/>
              </a:rPr>
              <a:t>(Click on the words to reveal the correct spelling?)</a:t>
            </a:r>
          </a:p>
        </p:txBody>
      </p:sp>
      <p:sp>
        <p:nvSpPr>
          <p:cNvPr id="17" name="wrestle or restle">
            <a:extLst>
              <a:ext uri="{FF2B5EF4-FFF2-40B4-BE49-F238E27FC236}">
                <a16:creationId xmlns:a16="http://schemas.microsoft.com/office/drawing/2014/main" id="{82E5F4F9-76A8-C8CD-C96C-32C97E9667D0}"/>
              </a:ext>
            </a:extLst>
          </p:cNvPr>
          <p:cNvSpPr txBox="1">
            <a:spLocks/>
          </p:cNvSpPr>
          <p:nvPr/>
        </p:nvSpPr>
        <p:spPr>
          <a:xfrm>
            <a:off x="4385113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Centery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or century?</a:t>
            </a:r>
          </a:p>
        </p:txBody>
      </p:sp>
      <p:sp>
        <p:nvSpPr>
          <p:cNvPr id="18" name="wrestle">
            <a:extLst>
              <a:ext uri="{FF2B5EF4-FFF2-40B4-BE49-F238E27FC236}">
                <a16:creationId xmlns:a16="http://schemas.microsoft.com/office/drawing/2014/main" id="{442B7B09-87E9-6628-3E1D-62D49F083B10}"/>
              </a:ext>
            </a:extLst>
          </p:cNvPr>
          <p:cNvSpPr txBox="1">
            <a:spLocks/>
          </p:cNvSpPr>
          <p:nvPr/>
        </p:nvSpPr>
        <p:spPr>
          <a:xfrm>
            <a:off x="5133677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century</a:t>
            </a:r>
          </a:p>
        </p:txBody>
      </p:sp>
      <p:sp>
        <p:nvSpPr>
          <p:cNvPr id="19" name="Arrow: Down 2">
            <a:extLst>
              <a:ext uri="{FF2B5EF4-FFF2-40B4-BE49-F238E27FC236}">
                <a16:creationId xmlns:a16="http://schemas.microsoft.com/office/drawing/2014/main" id="{82F49306-BA81-E87D-646B-652BF71D4572}"/>
              </a:ext>
            </a:extLst>
          </p:cNvPr>
          <p:cNvSpPr/>
          <p:nvPr/>
        </p:nvSpPr>
        <p:spPr>
          <a:xfrm>
            <a:off x="5870448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0" name="wrong or rong">
            <a:extLst>
              <a:ext uri="{FF2B5EF4-FFF2-40B4-BE49-F238E27FC236}">
                <a16:creationId xmlns:a16="http://schemas.microsoft.com/office/drawing/2014/main" id="{5D6AE5F1-7026-B0EB-28E1-EAB533D74ECA}"/>
              </a:ext>
            </a:extLst>
          </p:cNvPr>
          <p:cNvSpPr txBox="1">
            <a:spLocks/>
          </p:cNvSpPr>
          <p:nvPr/>
        </p:nvSpPr>
        <p:spPr>
          <a:xfrm>
            <a:off x="8363262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Dificult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or difficult?</a:t>
            </a:r>
          </a:p>
        </p:txBody>
      </p:sp>
      <p:sp>
        <p:nvSpPr>
          <p:cNvPr id="21" name="wrong">
            <a:extLst>
              <a:ext uri="{FF2B5EF4-FFF2-40B4-BE49-F238E27FC236}">
                <a16:creationId xmlns:a16="http://schemas.microsoft.com/office/drawing/2014/main" id="{BC81FC28-A555-38A5-D4F9-C248F8C077D4}"/>
              </a:ext>
            </a:extLst>
          </p:cNvPr>
          <p:cNvSpPr txBox="1">
            <a:spLocks/>
          </p:cNvSpPr>
          <p:nvPr/>
        </p:nvSpPr>
        <p:spPr>
          <a:xfrm>
            <a:off x="9111826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difficult </a:t>
            </a:r>
          </a:p>
        </p:txBody>
      </p:sp>
      <p:sp>
        <p:nvSpPr>
          <p:cNvPr id="22" name="Arrow: Down 3">
            <a:extLst>
              <a:ext uri="{FF2B5EF4-FFF2-40B4-BE49-F238E27FC236}">
                <a16:creationId xmlns:a16="http://schemas.microsoft.com/office/drawing/2014/main" id="{6E2FCBB5-E331-B900-25CB-2334DF67ACF8}"/>
              </a:ext>
            </a:extLst>
          </p:cNvPr>
          <p:cNvSpPr/>
          <p:nvPr/>
        </p:nvSpPr>
        <p:spPr>
          <a:xfrm>
            <a:off x="9848597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3" name="wrobot">
            <a:extLst>
              <a:ext uri="{FF2B5EF4-FFF2-40B4-BE49-F238E27FC236}">
                <a16:creationId xmlns:a16="http://schemas.microsoft.com/office/drawing/2014/main" id="{66309F7B-BDE1-16C4-8C6E-466175AE2157}"/>
              </a:ext>
            </a:extLst>
          </p:cNvPr>
          <p:cNvSpPr txBox="1">
            <a:spLocks/>
          </p:cNvSpPr>
          <p:nvPr/>
        </p:nvSpPr>
        <p:spPr>
          <a:xfrm>
            <a:off x="364821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Eighth or </a:t>
            </a:r>
            <a:r>
              <a:rPr lang="en-GB" sz="31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eigth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24" name="robot">
            <a:extLst>
              <a:ext uri="{FF2B5EF4-FFF2-40B4-BE49-F238E27FC236}">
                <a16:creationId xmlns:a16="http://schemas.microsoft.com/office/drawing/2014/main" id="{99285A11-889C-3AF8-1C3E-A566E46E140A}"/>
              </a:ext>
            </a:extLst>
          </p:cNvPr>
          <p:cNvSpPr txBox="1">
            <a:spLocks/>
          </p:cNvSpPr>
          <p:nvPr/>
        </p:nvSpPr>
        <p:spPr>
          <a:xfrm>
            <a:off x="1113385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Eighth </a:t>
            </a:r>
          </a:p>
        </p:txBody>
      </p:sp>
      <p:sp>
        <p:nvSpPr>
          <p:cNvPr id="25" name="Arrow: Down 4">
            <a:extLst>
              <a:ext uri="{FF2B5EF4-FFF2-40B4-BE49-F238E27FC236}">
                <a16:creationId xmlns:a16="http://schemas.microsoft.com/office/drawing/2014/main" id="{4962AD8A-594A-B7EF-3CF8-2A8C9B8051EE}"/>
              </a:ext>
            </a:extLst>
          </p:cNvPr>
          <p:cNvSpPr/>
          <p:nvPr/>
        </p:nvSpPr>
        <p:spPr>
          <a:xfrm>
            <a:off x="1850156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6" name="wrain or rain">
            <a:extLst>
              <a:ext uri="{FF2B5EF4-FFF2-40B4-BE49-F238E27FC236}">
                <a16:creationId xmlns:a16="http://schemas.microsoft.com/office/drawing/2014/main" id="{C7602D72-0164-9680-101D-29EB385FA5AC}"/>
              </a:ext>
            </a:extLst>
          </p:cNvPr>
          <p:cNvSpPr txBox="1">
            <a:spLocks/>
          </p:cNvSpPr>
          <p:nvPr/>
        </p:nvSpPr>
        <p:spPr>
          <a:xfrm>
            <a:off x="4385113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Potatos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or potatoes?</a:t>
            </a:r>
          </a:p>
        </p:txBody>
      </p:sp>
      <p:sp>
        <p:nvSpPr>
          <p:cNvPr id="27" name="rain">
            <a:extLst>
              <a:ext uri="{FF2B5EF4-FFF2-40B4-BE49-F238E27FC236}">
                <a16:creationId xmlns:a16="http://schemas.microsoft.com/office/drawing/2014/main" id="{769C9969-239E-6B0C-6C5B-D2882381BF45}"/>
              </a:ext>
            </a:extLst>
          </p:cNvPr>
          <p:cNvSpPr txBox="1">
            <a:spLocks/>
          </p:cNvSpPr>
          <p:nvPr/>
        </p:nvSpPr>
        <p:spPr>
          <a:xfrm>
            <a:off x="5133677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potatoes </a:t>
            </a:r>
          </a:p>
        </p:txBody>
      </p:sp>
      <p:sp>
        <p:nvSpPr>
          <p:cNvPr id="28" name="Arrow: Down 5">
            <a:extLst>
              <a:ext uri="{FF2B5EF4-FFF2-40B4-BE49-F238E27FC236}">
                <a16:creationId xmlns:a16="http://schemas.microsoft.com/office/drawing/2014/main" id="{474B2AE1-2E68-8F37-4EF3-1FCA1C91088F}"/>
              </a:ext>
            </a:extLst>
          </p:cNvPr>
          <p:cNvSpPr/>
          <p:nvPr/>
        </p:nvSpPr>
        <p:spPr>
          <a:xfrm>
            <a:off x="5870448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wrist or rist">
            <a:extLst>
              <a:ext uri="{FF2B5EF4-FFF2-40B4-BE49-F238E27FC236}">
                <a16:creationId xmlns:a16="http://schemas.microsoft.com/office/drawing/2014/main" id="{944AE3A4-05AA-1EBF-0879-935512E4B8CE}"/>
              </a:ext>
            </a:extLst>
          </p:cNvPr>
          <p:cNvSpPr txBox="1">
            <a:spLocks/>
          </p:cNvSpPr>
          <p:nvPr/>
        </p:nvSpPr>
        <p:spPr>
          <a:xfrm>
            <a:off x="8363262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Straight or </a:t>
            </a:r>
            <a:r>
              <a:rPr lang="en-GB" sz="31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straght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33" name="wrist">
            <a:extLst>
              <a:ext uri="{FF2B5EF4-FFF2-40B4-BE49-F238E27FC236}">
                <a16:creationId xmlns:a16="http://schemas.microsoft.com/office/drawing/2014/main" id="{6F2444F2-851D-B526-78B8-DCAB74E8AC3F}"/>
              </a:ext>
            </a:extLst>
          </p:cNvPr>
          <p:cNvSpPr txBox="1">
            <a:spLocks/>
          </p:cNvSpPr>
          <p:nvPr/>
        </p:nvSpPr>
        <p:spPr>
          <a:xfrm>
            <a:off x="9111826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Straight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4EE92EE8-8E35-820B-8B18-3ABB7C03988C}"/>
              </a:ext>
            </a:extLst>
          </p:cNvPr>
          <p:cNvSpPr txBox="1">
            <a:spLocks/>
          </p:cNvSpPr>
          <p:nvPr/>
        </p:nvSpPr>
        <p:spPr>
          <a:xfrm>
            <a:off x="1116649" y="2965824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Answer </a:t>
            </a:r>
          </a:p>
        </p:txBody>
      </p:sp>
      <p:sp>
        <p:nvSpPr>
          <p:cNvPr id="34" name="Arrow: Down 1">
            <a:extLst>
              <a:ext uri="{FF2B5EF4-FFF2-40B4-BE49-F238E27FC236}">
                <a16:creationId xmlns:a16="http://schemas.microsoft.com/office/drawing/2014/main" id="{82EE823D-4920-973A-B4E7-8D58CB76B1E9}"/>
              </a:ext>
            </a:extLst>
          </p:cNvPr>
          <p:cNvSpPr/>
          <p:nvPr/>
        </p:nvSpPr>
        <p:spPr>
          <a:xfrm>
            <a:off x="9848597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19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1" grpId="0" animBg="1"/>
      <p:bldP spid="33" grpId="0" animBg="1"/>
      <p:bldP spid="13" grpId="0" animBg="1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088D32-BBBE-32CA-417D-0C149AADA4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52C39E0A-B7CE-0921-5B58-C435B610DC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2" name="Wrope or rope">
            <a:extLst>
              <a:ext uri="{FF2B5EF4-FFF2-40B4-BE49-F238E27FC236}">
                <a16:creationId xmlns:a16="http://schemas.microsoft.com/office/drawing/2014/main" id="{FD564157-B0FB-C67D-3EA3-0D8A30A1D912}"/>
              </a:ext>
            </a:extLst>
          </p:cNvPr>
          <p:cNvSpPr txBox="1">
            <a:spLocks/>
          </p:cNvSpPr>
          <p:nvPr/>
        </p:nvSpPr>
        <p:spPr>
          <a:xfrm>
            <a:off x="368085" y="1390338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Decide or </a:t>
            </a:r>
            <a:r>
              <a:rPr lang="en-GB" sz="31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deside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Down 1">
            <a:extLst>
              <a:ext uri="{FF2B5EF4-FFF2-40B4-BE49-F238E27FC236}">
                <a16:creationId xmlns:a16="http://schemas.microsoft.com/office/drawing/2014/main" id="{9F43AA1C-D552-594A-7FBD-7BF1E9EE31F6}"/>
              </a:ext>
            </a:extLst>
          </p:cNvPr>
          <p:cNvSpPr/>
          <p:nvPr/>
        </p:nvSpPr>
        <p:spPr>
          <a:xfrm>
            <a:off x="1853420" y="2131764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44CBC393-C556-8DBD-1C29-0F689C3DB11F}"/>
              </a:ext>
            </a:extLst>
          </p:cNvPr>
          <p:cNvSpPr/>
          <p:nvPr/>
        </p:nvSpPr>
        <p:spPr>
          <a:xfrm>
            <a:off x="364820" y="254244"/>
            <a:ext cx="11420215" cy="92185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is the correct spelling?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Andika" panose="02000000000000000000" pitchFamily="2" charset="0"/>
              </a:rPr>
              <a:t>(Click on the words to reveal the correct spelling?)</a:t>
            </a:r>
          </a:p>
        </p:txBody>
      </p:sp>
      <p:sp>
        <p:nvSpPr>
          <p:cNvPr id="17" name="wrestle or restle">
            <a:extLst>
              <a:ext uri="{FF2B5EF4-FFF2-40B4-BE49-F238E27FC236}">
                <a16:creationId xmlns:a16="http://schemas.microsoft.com/office/drawing/2014/main" id="{8176141B-41D1-46A3-66DF-54DE849572FB}"/>
              </a:ext>
            </a:extLst>
          </p:cNvPr>
          <p:cNvSpPr txBox="1">
            <a:spLocks/>
          </p:cNvSpPr>
          <p:nvPr/>
        </p:nvSpPr>
        <p:spPr>
          <a:xfrm>
            <a:off x="4385113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Execise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or exercise?</a:t>
            </a:r>
          </a:p>
        </p:txBody>
      </p:sp>
      <p:sp>
        <p:nvSpPr>
          <p:cNvPr id="18" name="wrestle">
            <a:extLst>
              <a:ext uri="{FF2B5EF4-FFF2-40B4-BE49-F238E27FC236}">
                <a16:creationId xmlns:a16="http://schemas.microsoft.com/office/drawing/2014/main" id="{5B26460E-6C9D-CEEA-A4A5-1C279B3027E5}"/>
              </a:ext>
            </a:extLst>
          </p:cNvPr>
          <p:cNvSpPr txBox="1">
            <a:spLocks/>
          </p:cNvSpPr>
          <p:nvPr/>
        </p:nvSpPr>
        <p:spPr>
          <a:xfrm>
            <a:off x="5133677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exercise</a:t>
            </a:r>
          </a:p>
        </p:txBody>
      </p:sp>
      <p:sp>
        <p:nvSpPr>
          <p:cNvPr id="19" name="Arrow: Down 2">
            <a:extLst>
              <a:ext uri="{FF2B5EF4-FFF2-40B4-BE49-F238E27FC236}">
                <a16:creationId xmlns:a16="http://schemas.microsoft.com/office/drawing/2014/main" id="{FA24C543-8DF8-9B3B-ABA4-D592934B6A4B}"/>
              </a:ext>
            </a:extLst>
          </p:cNvPr>
          <p:cNvSpPr/>
          <p:nvPr/>
        </p:nvSpPr>
        <p:spPr>
          <a:xfrm>
            <a:off x="5870448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0" name="wrong or rong">
            <a:extLst>
              <a:ext uri="{FF2B5EF4-FFF2-40B4-BE49-F238E27FC236}">
                <a16:creationId xmlns:a16="http://schemas.microsoft.com/office/drawing/2014/main" id="{BA09903C-E79B-43A9-F147-0E1928126CC5}"/>
              </a:ext>
            </a:extLst>
          </p:cNvPr>
          <p:cNvSpPr txBox="1">
            <a:spLocks/>
          </p:cNvSpPr>
          <p:nvPr/>
        </p:nvSpPr>
        <p:spPr>
          <a:xfrm>
            <a:off x="8363262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Purpose or </a:t>
            </a:r>
            <a:r>
              <a:rPr lang="en-GB" sz="31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pupose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21" name="wrong">
            <a:extLst>
              <a:ext uri="{FF2B5EF4-FFF2-40B4-BE49-F238E27FC236}">
                <a16:creationId xmlns:a16="http://schemas.microsoft.com/office/drawing/2014/main" id="{9576F163-5F75-E258-5C17-CCDC23CA1EB7}"/>
              </a:ext>
            </a:extLst>
          </p:cNvPr>
          <p:cNvSpPr txBox="1">
            <a:spLocks/>
          </p:cNvSpPr>
          <p:nvPr/>
        </p:nvSpPr>
        <p:spPr>
          <a:xfrm>
            <a:off x="9111826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Purpose </a:t>
            </a:r>
          </a:p>
        </p:txBody>
      </p:sp>
      <p:sp>
        <p:nvSpPr>
          <p:cNvPr id="22" name="Arrow: Down 3">
            <a:extLst>
              <a:ext uri="{FF2B5EF4-FFF2-40B4-BE49-F238E27FC236}">
                <a16:creationId xmlns:a16="http://schemas.microsoft.com/office/drawing/2014/main" id="{6B91AABC-2055-ABD7-2665-C7FFB4F661BC}"/>
              </a:ext>
            </a:extLst>
          </p:cNvPr>
          <p:cNvSpPr/>
          <p:nvPr/>
        </p:nvSpPr>
        <p:spPr>
          <a:xfrm>
            <a:off x="9848597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3" name="wrobot">
            <a:extLst>
              <a:ext uri="{FF2B5EF4-FFF2-40B4-BE49-F238E27FC236}">
                <a16:creationId xmlns:a16="http://schemas.microsoft.com/office/drawing/2014/main" id="{B85A47CD-ADC9-CC7F-0BAD-212D6FB06D13}"/>
              </a:ext>
            </a:extLst>
          </p:cNvPr>
          <p:cNvSpPr txBox="1">
            <a:spLocks/>
          </p:cNvSpPr>
          <p:nvPr/>
        </p:nvSpPr>
        <p:spPr>
          <a:xfrm>
            <a:off x="364821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Quater or quarter?</a:t>
            </a:r>
          </a:p>
        </p:txBody>
      </p:sp>
      <p:sp>
        <p:nvSpPr>
          <p:cNvPr id="24" name="robot">
            <a:extLst>
              <a:ext uri="{FF2B5EF4-FFF2-40B4-BE49-F238E27FC236}">
                <a16:creationId xmlns:a16="http://schemas.microsoft.com/office/drawing/2014/main" id="{4C3456E9-C52C-52FA-0A1B-9607456795A0}"/>
              </a:ext>
            </a:extLst>
          </p:cNvPr>
          <p:cNvSpPr txBox="1">
            <a:spLocks/>
          </p:cNvSpPr>
          <p:nvPr/>
        </p:nvSpPr>
        <p:spPr>
          <a:xfrm>
            <a:off x="1113385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quarter </a:t>
            </a:r>
          </a:p>
        </p:txBody>
      </p:sp>
      <p:sp>
        <p:nvSpPr>
          <p:cNvPr id="25" name="Arrow: Down 4">
            <a:extLst>
              <a:ext uri="{FF2B5EF4-FFF2-40B4-BE49-F238E27FC236}">
                <a16:creationId xmlns:a16="http://schemas.microsoft.com/office/drawing/2014/main" id="{3BC30CC8-E8F9-EF72-D3EA-8B7C01C405C6}"/>
              </a:ext>
            </a:extLst>
          </p:cNvPr>
          <p:cNvSpPr/>
          <p:nvPr/>
        </p:nvSpPr>
        <p:spPr>
          <a:xfrm>
            <a:off x="1850156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6" name="wrain or rain">
            <a:extLst>
              <a:ext uri="{FF2B5EF4-FFF2-40B4-BE49-F238E27FC236}">
                <a16:creationId xmlns:a16="http://schemas.microsoft.com/office/drawing/2014/main" id="{46DDD134-EA7C-2A83-A981-518B27B2E638}"/>
              </a:ext>
            </a:extLst>
          </p:cNvPr>
          <p:cNvSpPr txBox="1">
            <a:spLocks/>
          </p:cNvSpPr>
          <p:nvPr/>
        </p:nvSpPr>
        <p:spPr>
          <a:xfrm>
            <a:off x="4385113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Suprise or surprise?</a:t>
            </a:r>
          </a:p>
        </p:txBody>
      </p:sp>
      <p:sp>
        <p:nvSpPr>
          <p:cNvPr id="27" name="rain">
            <a:extLst>
              <a:ext uri="{FF2B5EF4-FFF2-40B4-BE49-F238E27FC236}">
                <a16:creationId xmlns:a16="http://schemas.microsoft.com/office/drawing/2014/main" id="{58163818-2175-887E-B1BB-41D37414AF03}"/>
              </a:ext>
            </a:extLst>
          </p:cNvPr>
          <p:cNvSpPr txBox="1">
            <a:spLocks/>
          </p:cNvSpPr>
          <p:nvPr/>
        </p:nvSpPr>
        <p:spPr>
          <a:xfrm>
            <a:off x="5133677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surprise </a:t>
            </a:r>
          </a:p>
        </p:txBody>
      </p:sp>
      <p:sp>
        <p:nvSpPr>
          <p:cNvPr id="28" name="Arrow: Down 5">
            <a:extLst>
              <a:ext uri="{FF2B5EF4-FFF2-40B4-BE49-F238E27FC236}">
                <a16:creationId xmlns:a16="http://schemas.microsoft.com/office/drawing/2014/main" id="{80F0C31B-C870-55F2-E160-86829A511567}"/>
              </a:ext>
            </a:extLst>
          </p:cNvPr>
          <p:cNvSpPr/>
          <p:nvPr/>
        </p:nvSpPr>
        <p:spPr>
          <a:xfrm>
            <a:off x="5870448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wrist or rist">
            <a:extLst>
              <a:ext uri="{FF2B5EF4-FFF2-40B4-BE49-F238E27FC236}">
                <a16:creationId xmlns:a16="http://schemas.microsoft.com/office/drawing/2014/main" id="{5B8EC987-EF39-DE09-BC91-310D1A6F8EA5}"/>
              </a:ext>
            </a:extLst>
          </p:cNvPr>
          <p:cNvSpPr txBox="1">
            <a:spLocks/>
          </p:cNvSpPr>
          <p:nvPr/>
        </p:nvSpPr>
        <p:spPr>
          <a:xfrm>
            <a:off x="8363262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Remeber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or remember?</a:t>
            </a:r>
          </a:p>
        </p:txBody>
      </p:sp>
      <p:sp>
        <p:nvSpPr>
          <p:cNvPr id="33" name="wrist">
            <a:extLst>
              <a:ext uri="{FF2B5EF4-FFF2-40B4-BE49-F238E27FC236}">
                <a16:creationId xmlns:a16="http://schemas.microsoft.com/office/drawing/2014/main" id="{9460A6B8-FB3A-4B91-86BB-E932B59E40E2}"/>
              </a:ext>
            </a:extLst>
          </p:cNvPr>
          <p:cNvSpPr txBox="1">
            <a:spLocks/>
          </p:cNvSpPr>
          <p:nvPr/>
        </p:nvSpPr>
        <p:spPr>
          <a:xfrm>
            <a:off x="9111826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remember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72B9E6DB-5BE8-7987-C6BA-F27D9E475089}"/>
              </a:ext>
            </a:extLst>
          </p:cNvPr>
          <p:cNvSpPr txBox="1">
            <a:spLocks/>
          </p:cNvSpPr>
          <p:nvPr/>
        </p:nvSpPr>
        <p:spPr>
          <a:xfrm>
            <a:off x="1116649" y="2965824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Decide </a:t>
            </a:r>
          </a:p>
        </p:txBody>
      </p:sp>
      <p:sp>
        <p:nvSpPr>
          <p:cNvPr id="34" name="Arrow: Down 1">
            <a:extLst>
              <a:ext uri="{FF2B5EF4-FFF2-40B4-BE49-F238E27FC236}">
                <a16:creationId xmlns:a16="http://schemas.microsoft.com/office/drawing/2014/main" id="{C30DD738-EAA9-E355-CC69-71C5ADD21EA6}"/>
              </a:ext>
            </a:extLst>
          </p:cNvPr>
          <p:cNvSpPr/>
          <p:nvPr/>
        </p:nvSpPr>
        <p:spPr>
          <a:xfrm>
            <a:off x="9848597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775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1" grpId="0" animBg="1"/>
      <p:bldP spid="33" grpId="0" animBg="1"/>
      <p:bldP spid="13" grpId="0" animBg="1"/>
      <p:bldP spid="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6282" y="443160"/>
            <a:ext cx="5821883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 &amp; antonyms!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268010" y="1378329"/>
            <a:ext cx="11655980" cy="820123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What is a </a:t>
            </a:r>
            <a:r>
              <a:rPr lang="en-GB" sz="2800" b="1" u="sng" dirty="0">
                <a:solidFill>
                  <a:srgbClr val="00B050"/>
                </a:solidFill>
                <a:latin typeface="Andika" panose="02000000000000000000" pitchFamily="2" charset="0"/>
              </a:rPr>
              <a:t>synonym</a:t>
            </a:r>
            <a:r>
              <a:rPr lang="en-GB" sz="2800" dirty="0">
                <a:latin typeface="Andika" panose="02000000000000000000" pitchFamily="2" charset="0"/>
              </a:rPr>
              <a:t> and what is an </a:t>
            </a:r>
            <a:r>
              <a:rPr lang="en-GB" sz="2800" b="1" u="sng" dirty="0">
                <a:solidFill>
                  <a:srgbClr val="FF0000"/>
                </a:solidFill>
                <a:latin typeface="Andika" panose="02000000000000000000" pitchFamily="2" charset="0"/>
              </a:rPr>
              <a:t>antonym</a:t>
            </a:r>
            <a:r>
              <a:rPr lang="en-GB" sz="2800" dirty="0">
                <a:latin typeface="Andika" panose="02000000000000000000" pitchFamily="2" charset="0"/>
              </a:rPr>
              <a:t> of the word </a:t>
            </a:r>
            <a:r>
              <a:rPr lang="en-GB" sz="2800" i="1" dirty="0">
                <a:latin typeface="Andika" panose="02000000000000000000" pitchFamily="2" charset="0"/>
              </a:rPr>
              <a:t>therefore</a:t>
            </a:r>
            <a:r>
              <a:rPr lang="en-GB" sz="2800" dirty="0">
                <a:latin typeface="Andika" panose="02000000000000000000" pitchFamily="2" charset="0"/>
              </a:rPr>
              <a:t>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323045" y="2393202"/>
            <a:ext cx="5710202" cy="894504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synonym means the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same thing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010" y="-35571"/>
            <a:ext cx="1756060" cy="1638378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1254186" y="3609753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however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856858" y="3609753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because of this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524428" y="3579501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dubious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3CC2ACB-620A-9A0A-78E2-0A3D15DEB6A3}"/>
              </a:ext>
            </a:extLst>
          </p:cNvPr>
          <p:cNvSpPr txBox="1">
            <a:spLocks/>
          </p:cNvSpPr>
          <p:nvPr/>
        </p:nvSpPr>
        <p:spPr>
          <a:xfrm>
            <a:off x="6468955" y="2393202"/>
            <a:ext cx="5400000" cy="894504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 antonym means the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opposite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6ED9054-F681-8BAD-4033-9C958692E496}"/>
              </a:ext>
            </a:extLst>
          </p:cNvPr>
          <p:cNvSpPr/>
          <p:nvPr/>
        </p:nvSpPr>
        <p:spPr>
          <a:xfrm>
            <a:off x="212975" y="4518371"/>
            <a:ext cx="11655980" cy="820123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A </a:t>
            </a:r>
            <a:r>
              <a:rPr lang="en-GB" sz="2800" b="1" u="sng" dirty="0">
                <a:solidFill>
                  <a:srgbClr val="00B050"/>
                </a:solidFill>
                <a:latin typeface="Andika" panose="02000000000000000000" pitchFamily="2" charset="0"/>
              </a:rPr>
              <a:t>synonym</a:t>
            </a:r>
            <a:r>
              <a:rPr lang="en-GB" sz="2800" dirty="0">
                <a:latin typeface="Andika" panose="02000000000000000000" pitchFamily="2" charset="0"/>
              </a:rPr>
              <a:t>  of </a:t>
            </a:r>
            <a:r>
              <a:rPr lang="en-GB" sz="2800" i="1" dirty="0">
                <a:latin typeface="Andika" panose="02000000000000000000" pitchFamily="2" charset="0"/>
              </a:rPr>
              <a:t>therefore</a:t>
            </a:r>
            <a:r>
              <a:rPr lang="en-GB" sz="2800" dirty="0">
                <a:latin typeface="Andika" panose="02000000000000000000" pitchFamily="2" charset="0"/>
              </a:rPr>
              <a:t> is because of this.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4142785-2240-5296-5403-4F6AF1729C33}"/>
              </a:ext>
            </a:extLst>
          </p:cNvPr>
          <p:cNvSpPr/>
          <p:nvPr/>
        </p:nvSpPr>
        <p:spPr>
          <a:xfrm>
            <a:off x="212975" y="5487493"/>
            <a:ext cx="11655980" cy="820123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An </a:t>
            </a:r>
            <a:r>
              <a:rPr lang="en-GB" sz="2800" b="1" u="sng" dirty="0">
                <a:solidFill>
                  <a:srgbClr val="FF0000"/>
                </a:solidFill>
                <a:latin typeface="Andika" panose="02000000000000000000" pitchFamily="2" charset="0"/>
              </a:rPr>
              <a:t>antonym</a:t>
            </a:r>
            <a:r>
              <a:rPr lang="en-GB" sz="2800" b="1" dirty="0">
                <a:solidFill>
                  <a:srgbClr val="00B050"/>
                </a:solidFill>
                <a:latin typeface="Andika" panose="02000000000000000000" pitchFamily="2" charset="0"/>
              </a:rPr>
              <a:t> </a:t>
            </a:r>
            <a:r>
              <a:rPr lang="en-GB" sz="2800" dirty="0">
                <a:latin typeface="Andika" panose="02000000000000000000" pitchFamily="2" charset="0"/>
              </a:rPr>
              <a:t>of </a:t>
            </a:r>
            <a:r>
              <a:rPr lang="en-GB" sz="2800" i="1" dirty="0">
                <a:latin typeface="Andika" panose="02000000000000000000" pitchFamily="2" charset="0"/>
              </a:rPr>
              <a:t>therefore</a:t>
            </a:r>
            <a:r>
              <a:rPr lang="en-GB" sz="2800" dirty="0">
                <a:latin typeface="Andika" panose="02000000000000000000" pitchFamily="2" charset="0"/>
              </a:rPr>
              <a:t> is however.</a:t>
            </a:r>
          </a:p>
        </p:txBody>
      </p:sp>
    </p:spTree>
    <p:extLst>
      <p:ext uri="{BB962C8B-B14F-4D97-AF65-F5344CB8AC3E}">
        <p14:creationId xmlns:p14="http://schemas.microsoft.com/office/powerpoint/2010/main" val="4052726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3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6282" y="443160"/>
            <a:ext cx="5821883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 &amp; antonyms!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268010" y="1378329"/>
            <a:ext cx="11655980" cy="820123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What is a </a:t>
            </a:r>
            <a:r>
              <a:rPr lang="en-GB" sz="2800" b="1" u="sng" dirty="0">
                <a:solidFill>
                  <a:srgbClr val="00B050"/>
                </a:solidFill>
                <a:latin typeface="Andika" panose="02000000000000000000" pitchFamily="2" charset="0"/>
              </a:rPr>
              <a:t>synonym</a:t>
            </a:r>
            <a:r>
              <a:rPr lang="en-GB" sz="2800" dirty="0">
                <a:latin typeface="Andika" panose="02000000000000000000" pitchFamily="2" charset="0"/>
              </a:rPr>
              <a:t> and what is an </a:t>
            </a:r>
            <a:r>
              <a:rPr lang="en-GB" sz="2800" b="1" u="sng" dirty="0">
                <a:solidFill>
                  <a:srgbClr val="FF0000"/>
                </a:solidFill>
                <a:latin typeface="Andika" panose="02000000000000000000" pitchFamily="2" charset="0"/>
              </a:rPr>
              <a:t>antonym</a:t>
            </a:r>
            <a:r>
              <a:rPr lang="en-GB" sz="2800" dirty="0">
                <a:latin typeface="Andika" panose="02000000000000000000" pitchFamily="2" charset="0"/>
              </a:rPr>
              <a:t> of the word </a:t>
            </a:r>
            <a:r>
              <a:rPr lang="en-GB" sz="2800" i="1" dirty="0">
                <a:latin typeface="Andika" panose="02000000000000000000" pitchFamily="2" charset="0"/>
              </a:rPr>
              <a:t>suppose</a:t>
            </a:r>
            <a:r>
              <a:rPr lang="en-GB" sz="2800" dirty="0">
                <a:latin typeface="Andika" panose="02000000000000000000" pitchFamily="2" charset="0"/>
              </a:rPr>
              <a:t>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323044" y="2393202"/>
            <a:ext cx="5539873" cy="894504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synonym means the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same thing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010" y="-35571"/>
            <a:ext cx="1756060" cy="1638378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1254186" y="3609753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proved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856858" y="3609753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consider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524428" y="3579501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think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3CC2ACB-620A-9A0A-78E2-0A3D15DEB6A3}"/>
              </a:ext>
            </a:extLst>
          </p:cNvPr>
          <p:cNvSpPr txBox="1">
            <a:spLocks/>
          </p:cNvSpPr>
          <p:nvPr/>
        </p:nvSpPr>
        <p:spPr>
          <a:xfrm>
            <a:off x="6468955" y="2393202"/>
            <a:ext cx="5400000" cy="894504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 antonym means the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opposite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6ED9054-F681-8BAD-4033-9C958692E496}"/>
              </a:ext>
            </a:extLst>
          </p:cNvPr>
          <p:cNvSpPr/>
          <p:nvPr/>
        </p:nvSpPr>
        <p:spPr>
          <a:xfrm>
            <a:off x="212975" y="4518371"/>
            <a:ext cx="11655980" cy="820123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A </a:t>
            </a:r>
            <a:r>
              <a:rPr lang="en-GB" sz="2800" b="1" u="sng" dirty="0">
                <a:solidFill>
                  <a:srgbClr val="00B050"/>
                </a:solidFill>
                <a:latin typeface="Andika" panose="02000000000000000000" pitchFamily="2" charset="0"/>
              </a:rPr>
              <a:t>synonym</a:t>
            </a:r>
            <a:r>
              <a:rPr lang="en-GB" sz="2800" dirty="0">
                <a:latin typeface="Andika" panose="02000000000000000000" pitchFamily="2" charset="0"/>
              </a:rPr>
              <a:t> of </a:t>
            </a:r>
            <a:r>
              <a:rPr lang="en-GB" sz="2800" i="1" dirty="0">
                <a:latin typeface="Andika" panose="02000000000000000000" pitchFamily="2" charset="0"/>
              </a:rPr>
              <a:t>suppose</a:t>
            </a:r>
            <a:r>
              <a:rPr lang="en-GB" sz="2800" dirty="0">
                <a:latin typeface="Andika" panose="02000000000000000000" pitchFamily="2" charset="0"/>
              </a:rPr>
              <a:t> is think.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4142785-2240-5296-5403-4F6AF1729C33}"/>
              </a:ext>
            </a:extLst>
          </p:cNvPr>
          <p:cNvSpPr/>
          <p:nvPr/>
        </p:nvSpPr>
        <p:spPr>
          <a:xfrm>
            <a:off x="212975" y="5487493"/>
            <a:ext cx="11655980" cy="820123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An </a:t>
            </a:r>
            <a:r>
              <a:rPr lang="en-GB" sz="2800" b="1" u="sng" dirty="0">
                <a:solidFill>
                  <a:srgbClr val="FF0000"/>
                </a:solidFill>
                <a:latin typeface="Andika" panose="02000000000000000000" pitchFamily="2" charset="0"/>
              </a:rPr>
              <a:t>antonym</a:t>
            </a:r>
            <a:r>
              <a:rPr lang="en-GB" sz="2800" b="1" dirty="0">
                <a:solidFill>
                  <a:srgbClr val="00B050"/>
                </a:solidFill>
                <a:latin typeface="Andika" panose="02000000000000000000" pitchFamily="2" charset="0"/>
              </a:rPr>
              <a:t> </a:t>
            </a:r>
            <a:r>
              <a:rPr lang="en-GB" sz="2800" dirty="0">
                <a:latin typeface="Andika" panose="02000000000000000000" pitchFamily="2" charset="0"/>
              </a:rPr>
              <a:t>of </a:t>
            </a:r>
            <a:r>
              <a:rPr lang="en-GB" sz="2800" i="1" dirty="0">
                <a:latin typeface="Andika" panose="02000000000000000000" pitchFamily="2" charset="0"/>
              </a:rPr>
              <a:t>suppose</a:t>
            </a:r>
            <a:r>
              <a:rPr lang="en-GB" sz="2800" dirty="0">
                <a:latin typeface="Andika" panose="02000000000000000000" pitchFamily="2" charset="0"/>
              </a:rPr>
              <a:t> is proved.</a:t>
            </a:r>
          </a:p>
        </p:txBody>
      </p:sp>
    </p:spTree>
    <p:extLst>
      <p:ext uri="{BB962C8B-B14F-4D97-AF65-F5344CB8AC3E}">
        <p14:creationId xmlns:p14="http://schemas.microsoft.com/office/powerpoint/2010/main" val="723294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3" grpId="0" animBg="1"/>
      <p:bldP spid="5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E2A26A-17AC-BC9E-430F-FE0FCD9072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20FE1587-C44C-DCFE-CA88-5363DD3156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CF21958-D644-E067-9C80-CBEE748389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FF09D0FD-2D68-AC38-B86A-6A5341F4E8C1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CEFA1D9-D3C6-E6D8-38F0-49E8FBC8EF1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6F29D8-32BA-6961-9C3F-3A937B8FD63B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had to </a:t>
            </a:r>
            <a:r>
              <a:rPr lang="en-GB" sz="3200" dirty="0" err="1">
                <a:solidFill>
                  <a:schemeClr val="bg1"/>
                </a:solidFill>
              </a:rPr>
              <a:t>decid</a:t>
            </a:r>
            <a:r>
              <a:rPr lang="en-GB" sz="3200" dirty="0">
                <a:solidFill>
                  <a:schemeClr val="bg1"/>
                </a:solidFill>
              </a:rPr>
              <a:t> the </a:t>
            </a:r>
            <a:r>
              <a:rPr lang="en-GB" sz="3200" dirty="0" err="1">
                <a:solidFill>
                  <a:schemeClr val="bg1"/>
                </a:solidFill>
              </a:rPr>
              <a:t>pupose</a:t>
            </a:r>
            <a:r>
              <a:rPr lang="en-GB" sz="3200" dirty="0">
                <a:solidFill>
                  <a:schemeClr val="bg1"/>
                </a:solidFill>
              </a:rPr>
              <a:t> of my </a:t>
            </a:r>
            <a:r>
              <a:rPr lang="en-GB" sz="3200" dirty="0" err="1">
                <a:solidFill>
                  <a:schemeClr val="bg1"/>
                </a:solidFill>
              </a:rPr>
              <a:t>projeck</a:t>
            </a:r>
            <a:r>
              <a:rPr lang="en-GB" sz="3200" dirty="0">
                <a:solidFill>
                  <a:schemeClr val="bg1"/>
                </a:solidFill>
              </a:rPr>
              <a:t>,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and it was very </a:t>
            </a:r>
            <a:r>
              <a:rPr lang="en-GB" sz="3200" dirty="0" err="1">
                <a:solidFill>
                  <a:schemeClr val="bg1"/>
                </a:solidFill>
              </a:rPr>
              <a:t>dificult</a:t>
            </a:r>
            <a:r>
              <a:rPr lang="en-GB" sz="3200" dirty="0">
                <a:solidFill>
                  <a:schemeClr val="bg1"/>
                </a:solidFill>
              </a:rPr>
              <a:t>, </a:t>
            </a:r>
            <a:r>
              <a:rPr lang="en-GB" sz="3200" dirty="0" err="1">
                <a:solidFill>
                  <a:schemeClr val="bg1"/>
                </a:solidFill>
              </a:rPr>
              <a:t>therefour</a:t>
            </a:r>
            <a:r>
              <a:rPr lang="en-GB" sz="3200" dirty="0">
                <a:solidFill>
                  <a:schemeClr val="bg1"/>
                </a:solidFill>
              </a:rPr>
              <a:t> I asked for help.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28C3168-4685-6341-2B19-ABD6C4FE2333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7683C56-0E92-B26F-86A4-64F9FB7ED55F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DCC143F-0D58-21F0-F885-87D3E67AFB01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had to decide the purpose of my project,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and it was very difficult, therefore I asked for help.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F2B348-AF22-E29F-1DC6-D14C1C914B32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had to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decide</a:t>
            </a:r>
            <a:r>
              <a:rPr lang="en-GB" sz="3200" dirty="0">
                <a:solidFill>
                  <a:schemeClr val="bg1"/>
                </a:solidFill>
              </a:rPr>
              <a:t> 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purpose</a:t>
            </a:r>
            <a:r>
              <a:rPr lang="en-GB" sz="3200" dirty="0">
                <a:solidFill>
                  <a:schemeClr val="bg1"/>
                </a:solidFill>
              </a:rPr>
              <a:t> of my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project</a:t>
            </a:r>
            <a:r>
              <a:rPr lang="en-GB" sz="3200" dirty="0">
                <a:solidFill>
                  <a:schemeClr val="bg1"/>
                </a:solidFill>
              </a:rPr>
              <a:t>,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and it was very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difficult</a:t>
            </a:r>
            <a:r>
              <a:rPr lang="en-GB" sz="3200" dirty="0">
                <a:solidFill>
                  <a:schemeClr val="bg1"/>
                </a:solidFill>
              </a:rPr>
              <a:t>,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therefore</a:t>
            </a:r>
            <a:r>
              <a:rPr lang="en-GB" sz="3200" dirty="0">
                <a:solidFill>
                  <a:schemeClr val="bg1"/>
                </a:solidFill>
              </a:rPr>
              <a:t> I asked for help.</a:t>
            </a:r>
          </a:p>
        </p:txBody>
      </p:sp>
    </p:spTree>
    <p:extLst>
      <p:ext uri="{BB962C8B-B14F-4D97-AF65-F5344CB8AC3E}">
        <p14:creationId xmlns:p14="http://schemas.microsoft.com/office/powerpoint/2010/main" val="335155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7D6121-7D2E-E7FE-8D78-46B92019C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0C98467-634A-87E4-56FB-EA5D7B9445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C856224-A388-68B6-FFF4-9B1C44922E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990AE64B-6AF1-A361-D932-F6BDB0B1B600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5F687A25-9EF5-1F57-8768-77C80B0B08A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2B3707-6D11-A91A-755A-D1AA5CA9CE41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</a:t>
            </a:r>
            <a:r>
              <a:rPr lang="en-GB" sz="3200" dirty="0" err="1">
                <a:solidFill>
                  <a:schemeClr val="bg1"/>
                </a:solidFill>
              </a:rPr>
              <a:t>supose</a:t>
            </a:r>
            <a:r>
              <a:rPr lang="en-GB" sz="3200" dirty="0">
                <a:solidFill>
                  <a:schemeClr val="bg1"/>
                </a:solidFill>
              </a:rPr>
              <a:t> it was a </a:t>
            </a:r>
            <a:r>
              <a:rPr lang="en-GB" sz="3200" dirty="0" err="1">
                <a:solidFill>
                  <a:schemeClr val="bg1"/>
                </a:solidFill>
              </a:rPr>
              <a:t>suprise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when the </a:t>
            </a:r>
            <a:r>
              <a:rPr lang="en-GB" sz="3200" dirty="0" err="1">
                <a:solidFill>
                  <a:schemeClr val="bg1"/>
                </a:solidFill>
              </a:rPr>
              <a:t>eigth</a:t>
            </a:r>
            <a:r>
              <a:rPr lang="en-GB" sz="3200" dirty="0">
                <a:solidFill>
                  <a:schemeClr val="bg1"/>
                </a:solidFill>
              </a:rPr>
              <a:t> plate of </a:t>
            </a:r>
            <a:r>
              <a:rPr lang="en-GB" sz="3200" dirty="0" err="1">
                <a:solidFill>
                  <a:schemeClr val="bg1"/>
                </a:solidFill>
              </a:rPr>
              <a:t>potatos</a:t>
            </a:r>
            <a:r>
              <a:rPr lang="en-GB" sz="3200" dirty="0">
                <a:solidFill>
                  <a:schemeClr val="bg1"/>
                </a:solidFill>
              </a:rPr>
              <a:t> arrived.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290CEAF-106D-44FC-8721-BB8847AC3D49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5C47F5A-4E97-2185-A82B-426D4BC6628D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EB43526-62EC-795A-DB54-0058A9073423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suppose it was a surprise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when the eighth plate of potatoes arrived.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DC7609A-1FD1-94CA-61ED-E07662EC29AB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suppose</a:t>
            </a:r>
            <a:r>
              <a:rPr lang="en-GB" sz="3200" dirty="0">
                <a:solidFill>
                  <a:schemeClr val="bg1"/>
                </a:solidFill>
              </a:rPr>
              <a:t> it was a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surprise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when 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eighth</a:t>
            </a:r>
            <a:r>
              <a:rPr lang="en-GB" sz="3200" dirty="0">
                <a:solidFill>
                  <a:schemeClr val="bg1"/>
                </a:solidFill>
              </a:rPr>
              <a:t> plate of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potatoes</a:t>
            </a:r>
            <a:r>
              <a:rPr lang="en-GB" sz="3200" dirty="0">
                <a:solidFill>
                  <a:schemeClr val="bg1"/>
                </a:solidFill>
              </a:rPr>
              <a:t> arrived.</a:t>
            </a:r>
          </a:p>
        </p:txBody>
      </p:sp>
    </p:spTree>
    <p:extLst>
      <p:ext uri="{BB962C8B-B14F-4D97-AF65-F5344CB8AC3E}">
        <p14:creationId xmlns:p14="http://schemas.microsoft.com/office/powerpoint/2010/main" val="2175589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535</Words>
  <Application>Microsoft Office PowerPoint</Application>
  <PresentationFormat>Widescreen</PresentationFormat>
  <Paragraphs>111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Andika</vt:lpstr>
      <vt:lpstr>Office Theme</vt:lpstr>
      <vt:lpstr> How to Use this PowerPoint</vt:lpstr>
      <vt:lpstr>Word List 1</vt:lpstr>
      <vt:lpstr>These are important words for Year 3 and 4 pupils to practise and spell correctly:</vt:lpstr>
      <vt:lpstr>PowerPoint Presentation</vt:lpstr>
      <vt:lpstr>PowerPoint Presentation</vt:lpstr>
      <vt:lpstr>Synonyms &amp; antonyms! </vt:lpstr>
      <vt:lpstr>Synonyms &amp; antonyms! </vt:lpstr>
      <vt:lpstr>Can you spot the spelling mistakes?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43</cp:revision>
  <dcterms:created xsi:type="dcterms:W3CDTF">2022-05-31T09:42:07Z</dcterms:created>
  <dcterms:modified xsi:type="dcterms:W3CDTF">2026-07-20T15:31:35Z</dcterms:modified>
</cp:coreProperties>
</file>