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419" r:id="rId3"/>
    <p:sldId id="527" r:id="rId4"/>
    <p:sldId id="426" r:id="rId5"/>
    <p:sldId id="528" r:id="rId6"/>
    <p:sldId id="433" r:id="rId7"/>
    <p:sldId id="525" r:id="rId8"/>
    <p:sldId id="519" r:id="rId9"/>
    <p:sldId id="553" r:id="rId10"/>
    <p:sldId id="520" r:id="rId11"/>
    <p:sldId id="435" r:id="rId12"/>
    <p:sldId id="521" r:id="rId13"/>
    <p:sldId id="522" r:id="rId14"/>
    <p:sldId id="274" r:id="rId15"/>
    <p:sldId id="377" r:id="rId16"/>
    <p:sldId id="281" r:id="rId17"/>
    <p:sldId id="405" r:id="rId18"/>
    <p:sldId id="407" r:id="rId19"/>
    <p:sldId id="406" r:id="rId20"/>
    <p:sldId id="408" r:id="rId21"/>
    <p:sldId id="409" r:id="rId22"/>
    <p:sldId id="486" r:id="rId23"/>
    <p:sldId id="487" r:id="rId24"/>
    <p:sldId id="511" r:id="rId25"/>
    <p:sldId id="512" r:id="rId26"/>
    <p:sldId id="513" r:id="rId27"/>
    <p:sldId id="514" r:id="rId28"/>
    <p:sldId id="515" r:id="rId29"/>
    <p:sldId id="516" r:id="rId30"/>
    <p:sldId id="523" r:id="rId31"/>
    <p:sldId id="524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08984F-F5C5-4853-9D79-515C84B3ED13}" v="2" dt="2026-06-03T10:08:11.7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9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03T10:08:16.454" v="1148"/>
      <pc:docMkLst>
        <pc:docMk/>
      </pc:docMkLst>
      <pc:sldChg chg="modSp mod addAnim delAnim modAnim">
        <pc:chgData name="Glen Jones" userId="e846aaca-4b24-4b13-b0d0-f2308e16b284" providerId="ADAL" clId="{ED47ACC3-9597-4D89-A1DC-43CF280EF274}" dt="2026-06-03T10:08:16.454" v="1148"/>
        <pc:sldMkLst>
          <pc:docMk/>
          <pc:sldMk cId="2761761787" sldId="426"/>
        </pc:sldMkLst>
      </pc:sldChg>
      <pc:sldChg chg="modSp mod addAnim delAnim">
        <pc:chgData name="Glen Jones" userId="e846aaca-4b24-4b13-b0d0-f2308e16b284" providerId="ADAL" clId="{ED47ACC3-9597-4D89-A1DC-43CF280EF274}" dt="2026-05-13T10:48:54.930" v="1138"/>
        <pc:sldMkLst>
          <pc:docMk/>
          <pc:sldMk cId="1188107512" sldId="486"/>
        </pc:sldMkLst>
      </pc:sldChg>
      <pc:sldChg chg="modSp mod addAnim delAnim">
        <pc:chgData name="Glen Jones" userId="e846aaca-4b24-4b13-b0d0-f2308e16b284" providerId="ADAL" clId="{ED47ACC3-9597-4D89-A1DC-43CF280EF274}" dt="2026-05-13T10:49:02.096" v="1139"/>
        <pc:sldMkLst>
          <pc:docMk/>
          <pc:sldMk cId="2039260386" sldId="511"/>
        </pc:sldMkLst>
      </pc:sldChg>
      <pc:sldChg chg="modSp mod addAnim delAnim">
        <pc:chgData name="Glen Jones" userId="e846aaca-4b24-4b13-b0d0-f2308e16b284" providerId="ADAL" clId="{ED47ACC3-9597-4D89-A1DC-43CF280EF274}" dt="2026-05-13T10:49:05.756" v="1140"/>
        <pc:sldMkLst>
          <pc:docMk/>
          <pc:sldMk cId="326002052" sldId="513"/>
        </pc:sldMkLst>
      </pc:sldChg>
      <pc:sldChg chg="modSp mod addAnim delAnim modAnim">
        <pc:chgData name="Glen Jones" userId="e846aaca-4b24-4b13-b0d0-f2308e16b284" providerId="ADAL" clId="{ED47ACC3-9597-4D89-A1DC-43CF280EF274}" dt="2026-05-13T10:49:10.586" v="1142"/>
        <pc:sldMkLst>
          <pc:docMk/>
          <pc:sldMk cId="1863283796" sldId="515"/>
        </pc:sldMkLst>
      </pc:sldChg>
      <pc:sldChg chg="modSp add mod">
        <pc:chgData name="Glen Jones" userId="e846aaca-4b24-4b13-b0d0-f2308e16b284" providerId="ADAL" clId="{ED47ACC3-9597-4D89-A1DC-43CF280EF274}" dt="2026-05-13T10:48:44.779" v="1137" actId="27636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3T10:48:44.779" v="1137" actId="27636"/>
          <ac:spMkLst>
            <pc:docMk/>
            <pc:sldMk cId="4101653724" sldId="553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2032048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‑al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ālis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which meant “relating to”.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–al is often used to turn nouns into adjectives…nature -&gt; natural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musical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music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musical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magical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magic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magic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magical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national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born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national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 of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seasonal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season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seasons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seasonal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local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loc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2946718" y="110184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central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000696" y="3039314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centre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531133" y="31405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000696" y="40079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068246" y="29742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541676" y="30393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047535" y="31797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541676" y="3989324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2FD0A4-169A-1A7B-5683-B8A9E0291949}"/>
              </a:ext>
            </a:extLst>
          </p:cNvPr>
          <p:cNvSpPr txBox="1"/>
          <p:nvPr/>
        </p:nvSpPr>
        <p:spPr>
          <a:xfrm>
            <a:off x="2946718" y="4908779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FF5660-09CE-D264-83B6-DDC11ADCC0F1}"/>
              </a:ext>
            </a:extLst>
          </p:cNvPr>
          <p:cNvSpPr txBox="1"/>
          <p:nvPr/>
        </p:nvSpPr>
        <p:spPr>
          <a:xfrm>
            <a:off x="795580" y="5496656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BC870A2A-B752-B3F3-DA21-31A6AD824458}"/>
              </a:ext>
            </a:extLst>
          </p:cNvPr>
          <p:cNvSpPr/>
          <p:nvPr/>
        </p:nvSpPr>
        <p:spPr>
          <a:xfrm rot="20895922">
            <a:off x="7440698" y="3514031"/>
            <a:ext cx="426919" cy="1484528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5" grpId="0"/>
      <p:bldP spid="7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accidental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accidental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770255" y="134141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tropic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tropicial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tropic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tropical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2005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equal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equal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2354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fineal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final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73811" y="123667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6C89E-6186-B5B0-793E-8A72224CD495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  <p:bldP spid="9" grpId="0" animBg="1"/>
      <p:bldP spid="2" grpId="0" build="allAtOnce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Our local park feels naturel and </a:t>
            </a:r>
            <a:r>
              <a:rPr lang="en-GB" sz="3400" dirty="0" err="1">
                <a:solidFill>
                  <a:schemeClr val="bg1"/>
                </a:solidFill>
              </a:rPr>
              <a:t>tropicall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 sun is shinning.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Our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local</a:t>
            </a:r>
            <a:r>
              <a:rPr lang="en-GB" sz="3400" dirty="0">
                <a:solidFill>
                  <a:schemeClr val="bg1"/>
                </a:solidFill>
              </a:rPr>
              <a:t> park feels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natural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tropical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 sun 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shining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Our local park feels natural and tropical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 sun is shining.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personel</a:t>
            </a:r>
            <a:r>
              <a:rPr lang="en-GB" sz="3400" dirty="0">
                <a:solidFill>
                  <a:schemeClr val="bg1"/>
                </a:solidFill>
              </a:rPr>
              <a:t> goal was to get an </a:t>
            </a:r>
            <a:r>
              <a:rPr lang="en-GB" sz="3400" dirty="0" err="1">
                <a:solidFill>
                  <a:schemeClr val="bg1"/>
                </a:solidFill>
              </a:rPr>
              <a:t>equel</a:t>
            </a:r>
            <a:r>
              <a:rPr lang="en-GB" sz="3400" dirty="0">
                <a:solidFill>
                  <a:schemeClr val="bg1"/>
                </a:solidFill>
              </a:rPr>
              <a:t> score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so the </a:t>
            </a:r>
            <a:r>
              <a:rPr lang="en-GB" sz="3400" dirty="0" err="1">
                <a:solidFill>
                  <a:schemeClr val="bg1"/>
                </a:solidFill>
              </a:rPr>
              <a:t>tottal</a:t>
            </a:r>
            <a:r>
              <a:rPr lang="en-GB" sz="3400" dirty="0">
                <a:solidFill>
                  <a:schemeClr val="bg1"/>
                </a:solidFill>
              </a:rPr>
              <a:t> was fair.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personal</a:t>
            </a:r>
            <a:r>
              <a:rPr lang="en-GB" sz="3400" dirty="0">
                <a:solidFill>
                  <a:schemeClr val="bg1"/>
                </a:solidFill>
              </a:rPr>
              <a:t> goal was to get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equal</a:t>
            </a:r>
            <a:r>
              <a:rPr lang="en-GB" sz="3400" dirty="0">
                <a:solidFill>
                  <a:schemeClr val="bg1"/>
                </a:solidFill>
              </a:rPr>
              <a:t> score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so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total</a:t>
            </a:r>
            <a:r>
              <a:rPr lang="en-GB" sz="3400" dirty="0">
                <a:solidFill>
                  <a:schemeClr val="bg1"/>
                </a:solidFill>
              </a:rPr>
              <a:t> was fair.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personal goal was to get an equal score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so the total was fair.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magical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central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natural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personal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national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tropical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local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musical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equal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final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royal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total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overhanging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Stressed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1014</Words>
  <Application>Microsoft Office PowerPoint</Application>
  <PresentationFormat>Widescreen</PresentationFormat>
  <Paragraphs>252</Paragraphs>
  <Slides>32</Slides>
  <Notes>20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2026-06-03T10:08:23Z</dcterms:modified>
</cp:coreProperties>
</file>