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7"/>
  </p:notesMasterIdLst>
  <p:sldIdLst>
    <p:sldId id="390" r:id="rId2"/>
    <p:sldId id="419" r:id="rId3"/>
    <p:sldId id="527" r:id="rId4"/>
    <p:sldId id="426" r:id="rId5"/>
    <p:sldId id="550" r:id="rId6"/>
    <p:sldId id="551" r:id="rId7"/>
    <p:sldId id="552" r:id="rId8"/>
    <p:sldId id="553" r:id="rId9"/>
    <p:sldId id="554" r:id="rId10"/>
    <p:sldId id="529" r:id="rId11"/>
    <p:sldId id="530" r:id="rId12"/>
    <p:sldId id="531" r:id="rId13"/>
    <p:sldId id="433" r:id="rId14"/>
    <p:sldId id="274" r:id="rId15"/>
    <p:sldId id="377" r:id="rId16"/>
    <p:sldId id="281" r:id="rId17"/>
    <p:sldId id="555" r:id="rId18"/>
    <p:sldId id="405" r:id="rId19"/>
    <p:sldId id="407" r:id="rId20"/>
    <p:sldId id="406" r:id="rId21"/>
    <p:sldId id="408" r:id="rId22"/>
    <p:sldId id="556" r:id="rId23"/>
    <p:sldId id="557" r:id="rId24"/>
    <p:sldId id="558" r:id="rId25"/>
    <p:sldId id="486" r:id="rId26"/>
    <p:sldId id="487" r:id="rId27"/>
    <p:sldId id="511" r:id="rId28"/>
    <p:sldId id="512" r:id="rId29"/>
    <p:sldId id="513" r:id="rId30"/>
    <p:sldId id="514" r:id="rId31"/>
    <p:sldId id="515" r:id="rId32"/>
    <p:sldId id="516" r:id="rId33"/>
    <p:sldId id="523" r:id="rId34"/>
    <p:sldId id="524" r:id="rId35"/>
    <p:sldId id="277" r:id="rId36"/>
  </p:sldIdLst>
  <p:sldSz cx="12192000" cy="6858000"/>
  <p:notesSz cx="6858000" cy="9144000"/>
  <p:embeddedFontLst>
    <p:embeddedFont>
      <p:font typeface="Andika" panose="02000000000000000000" pitchFamily="2" charset="0"/>
      <p:regular r:id="rId38"/>
      <p:bold r:id="rId39"/>
      <p:italic r:id="rId40"/>
      <p:boldItalic r:id="rId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6389F0-3556-4316-9854-F626AEB344FF}" v="4" dt="2026-06-03T10:13:07.3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41" autoAdjust="0"/>
  </p:normalViewPr>
  <p:slideViewPr>
    <p:cSldViewPr snapToGrid="0">
      <p:cViewPr varScale="1">
        <p:scale>
          <a:sx n="84" d="100"/>
          <a:sy n="84" d="100"/>
        </p:scale>
        <p:origin x="9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48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font" Target="fonts/font4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custSel addSld delSld modSld sldOrd">
      <pc:chgData name="Glen Jones" userId="e846aaca-4b24-4b13-b0d0-f2308e16b284" providerId="ADAL" clId="{ED47ACC3-9597-4D89-A1DC-43CF280EF274}" dt="2026-06-03T10:14:04.115" v="2247" actId="242"/>
      <pc:docMkLst>
        <pc:docMk/>
      </pc:docMkLst>
      <pc:sldChg chg="modSp mod modTransition modNotesTx">
        <pc:chgData name="Glen Jones" userId="e846aaca-4b24-4b13-b0d0-f2308e16b284" providerId="ADAL" clId="{ED47ACC3-9597-4D89-A1DC-43CF280EF274}" dt="2026-06-03T10:14:04.115" v="2247" actId="242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3T10:14:04.115" v="2247" actId="242"/>
          <ac:spMkLst>
            <pc:docMk/>
            <pc:sldMk cId="4010327805" sldId="274"/>
            <ac:spMk id="2" creationId="{702E7211-B3C0-8C62-17A1-5F712D739FBA}"/>
          </ac:spMkLst>
        </pc:spChg>
      </pc:sldChg>
      <pc:sldChg chg="addSp modSp mod modTransition">
        <pc:chgData name="Glen Jones" userId="e846aaca-4b24-4b13-b0d0-f2308e16b284" providerId="ADAL" clId="{ED47ACC3-9597-4D89-A1DC-43CF280EF274}" dt="2026-05-12T08:52:53.898" v="2231"/>
        <pc:sldMkLst>
          <pc:docMk/>
          <pc:sldMk cId="0" sldId="277"/>
        </pc:sldMkLst>
      </pc:sldChg>
      <pc:sldChg chg="modSp mod modTransition">
        <pc:chgData name="Glen Jones" userId="e846aaca-4b24-4b13-b0d0-f2308e16b284" providerId="ADAL" clId="{ED47ACC3-9597-4D89-A1DC-43CF280EF274}" dt="2026-05-12T08:52:53.898" v="2231"/>
        <pc:sldMkLst>
          <pc:docMk/>
          <pc:sldMk cId="418504607" sldId="281"/>
        </pc:sldMkLst>
      </pc:sldChg>
      <pc:sldChg chg="modSp add mod modTransition modAnim">
        <pc:chgData name="Glen Jones" userId="e846aaca-4b24-4b13-b0d0-f2308e16b284" providerId="ADAL" clId="{ED47ACC3-9597-4D89-A1DC-43CF280EF274}" dt="2026-06-03T10:13:07.375" v="2242" actId="20577"/>
        <pc:sldMkLst>
          <pc:docMk/>
          <pc:sldMk cId="294792751" sldId="377"/>
        </pc:sldMkLst>
        <pc:spChg chg="mod">
          <ac:chgData name="Glen Jones" userId="e846aaca-4b24-4b13-b0d0-f2308e16b284" providerId="ADAL" clId="{ED47ACC3-9597-4D89-A1DC-43CF280EF274}" dt="2026-06-03T10:13:07.375" v="2242" actId="20577"/>
          <ac:spMkLst>
            <pc:docMk/>
            <pc:sldMk cId="294792751" sldId="377"/>
            <ac:spMk id="2" creationId="{871F52B6-B1E5-A1FF-1BD3-5FF6AF4DC0F8}"/>
          </ac:spMkLst>
        </pc:spChg>
      </pc:sldChg>
      <pc:sldChg chg="modTransition">
        <pc:chgData name="Glen Jones" userId="e846aaca-4b24-4b13-b0d0-f2308e16b284" providerId="ADAL" clId="{ED47ACC3-9597-4D89-A1DC-43CF280EF274}" dt="2026-05-12T08:52:53.898" v="2231"/>
        <pc:sldMkLst>
          <pc:docMk/>
          <pc:sldMk cId="461087981" sldId="390"/>
        </pc:sldMkLst>
      </pc:sldChg>
      <pc:sldChg chg="modSp mod modTransition modAnim modNotesTx">
        <pc:chgData name="Glen Jones" userId="e846aaca-4b24-4b13-b0d0-f2308e16b284" providerId="ADAL" clId="{ED47ACC3-9597-4D89-A1DC-43CF280EF274}" dt="2026-05-12T08:52:53.898" v="2231"/>
        <pc:sldMkLst>
          <pc:docMk/>
          <pc:sldMk cId="78502529" sldId="405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4093245020" sldId="406"/>
        </pc:sldMkLst>
      </pc:sldChg>
      <pc:sldChg chg="addSp delSp 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1531151529" sldId="407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2158107227" sldId="408"/>
        </pc:sldMkLst>
      </pc:sldChg>
      <pc:sldChg chg="modTransition">
        <pc:chgData name="Glen Jones" userId="e846aaca-4b24-4b13-b0d0-f2308e16b284" providerId="ADAL" clId="{ED47ACC3-9597-4D89-A1DC-43CF280EF274}" dt="2026-05-12T08:52:53.898" v="2231"/>
        <pc:sldMkLst>
          <pc:docMk/>
          <pc:sldMk cId="3197748305" sldId="419"/>
        </pc:sldMkLst>
      </pc:sldChg>
      <pc:sldChg chg="modSp mod modTransition modAnim">
        <pc:chgData name="Glen Jones" userId="e846aaca-4b24-4b13-b0d0-f2308e16b284" providerId="ADAL" clId="{ED47ACC3-9597-4D89-A1DC-43CF280EF274}" dt="2026-06-03T10:12:32.743" v="2240"/>
        <pc:sldMkLst>
          <pc:docMk/>
          <pc:sldMk cId="2761761787" sldId="426"/>
        </pc:sldMkLst>
      </pc:sldChg>
      <pc:sldChg chg="modSp modTransition">
        <pc:chgData name="Glen Jones" userId="e846aaca-4b24-4b13-b0d0-f2308e16b284" providerId="ADAL" clId="{ED47ACC3-9597-4D89-A1DC-43CF280EF274}" dt="2026-05-12T08:52:53.898" v="2231"/>
        <pc:sldMkLst>
          <pc:docMk/>
          <pc:sldMk cId="3749588094" sldId="433"/>
        </pc:sldMkLst>
      </pc:sldChg>
      <pc:sldChg chg="modSp mod modTransition addAnim delAnim">
        <pc:chgData name="Glen Jones" userId="e846aaca-4b24-4b13-b0d0-f2308e16b284" providerId="ADAL" clId="{ED47ACC3-9597-4D89-A1DC-43CF280EF274}" dt="2026-05-13T10:48:15.905" v="2234"/>
        <pc:sldMkLst>
          <pc:docMk/>
          <pc:sldMk cId="1188107512" sldId="486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2193475781" sldId="487"/>
        </pc:sldMkLst>
      </pc:sldChg>
      <pc:sldChg chg="modSp mod modTransition addAnim delAnim">
        <pc:chgData name="Glen Jones" userId="e846aaca-4b24-4b13-b0d0-f2308e16b284" providerId="ADAL" clId="{ED47ACC3-9597-4D89-A1DC-43CF280EF274}" dt="2026-05-13T10:48:20.296" v="2235"/>
        <pc:sldMkLst>
          <pc:docMk/>
          <pc:sldMk cId="2039260386" sldId="511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3920872163" sldId="512"/>
        </pc:sldMkLst>
      </pc:sldChg>
      <pc:sldChg chg="modSp mod modTransition addAnim delAnim">
        <pc:chgData name="Glen Jones" userId="e846aaca-4b24-4b13-b0d0-f2308e16b284" providerId="ADAL" clId="{ED47ACC3-9597-4D89-A1DC-43CF280EF274}" dt="2026-05-13T10:48:23.736" v="2236"/>
        <pc:sldMkLst>
          <pc:docMk/>
          <pc:sldMk cId="326002052" sldId="513"/>
        </pc:sldMkLst>
      </pc:sldChg>
      <pc:sldChg chg="addSp delSp modSp mod modTransition delAnim modAnim">
        <pc:chgData name="Glen Jones" userId="e846aaca-4b24-4b13-b0d0-f2308e16b284" providerId="ADAL" clId="{ED47ACC3-9597-4D89-A1DC-43CF280EF274}" dt="2026-05-12T08:52:53.898" v="2231"/>
        <pc:sldMkLst>
          <pc:docMk/>
          <pc:sldMk cId="1763556576" sldId="514"/>
        </pc:sldMkLst>
      </pc:sldChg>
      <pc:sldChg chg="modSp mod modTransition modAnim">
        <pc:chgData name="Glen Jones" userId="e846aaca-4b24-4b13-b0d0-f2308e16b284" providerId="ADAL" clId="{ED47ACC3-9597-4D89-A1DC-43CF280EF274}" dt="2026-05-13T10:48:28.460" v="2237"/>
        <pc:sldMkLst>
          <pc:docMk/>
          <pc:sldMk cId="1863283796" sldId="515"/>
        </pc:sldMkLst>
      </pc:sldChg>
      <pc:sldChg chg="addSp delSp modSp mod modTransition delAnim modAnim">
        <pc:chgData name="Glen Jones" userId="e846aaca-4b24-4b13-b0d0-f2308e16b284" providerId="ADAL" clId="{ED47ACC3-9597-4D89-A1DC-43CF280EF274}" dt="2026-05-12T08:52:53.898" v="2231"/>
        <pc:sldMkLst>
          <pc:docMk/>
          <pc:sldMk cId="661640312" sldId="516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2773714083" sldId="523"/>
        </pc:sldMkLst>
      </pc:sldChg>
      <pc:sldChg chg="modSp mod modTransition modAnim">
        <pc:chgData name="Glen Jones" userId="e846aaca-4b24-4b13-b0d0-f2308e16b284" providerId="ADAL" clId="{ED47ACC3-9597-4D89-A1DC-43CF280EF274}" dt="2026-05-12T08:52:53.898" v="2231"/>
        <pc:sldMkLst>
          <pc:docMk/>
          <pc:sldMk cId="60051273" sldId="524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454304887" sldId="527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886899833" sldId="529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4091638585" sldId="53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944482732" sldId="53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747008054" sldId="550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289494072" sldId="551"/>
        </pc:sldMkLst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3141505610" sldId="552"/>
        </pc:sldMkLst>
      </pc:sldChg>
      <pc:sldChg chg="modSp add del mod modTransition">
        <pc:chgData name="Glen Jones" userId="e846aaca-4b24-4b13-b0d0-f2308e16b284" providerId="ADAL" clId="{ED47ACC3-9597-4D89-A1DC-43CF280EF274}" dt="2026-05-13T10:48:07.634" v="2233" actId="27636"/>
        <pc:sldMkLst>
          <pc:docMk/>
          <pc:sldMk cId="4101653724" sldId="553"/>
        </pc:sldMkLst>
        <pc:spChg chg="mod">
          <ac:chgData name="Glen Jones" userId="e846aaca-4b24-4b13-b0d0-f2308e16b284" providerId="ADAL" clId="{ED47ACC3-9597-4D89-A1DC-43CF280EF274}" dt="2026-05-13T10:48:07.634" v="2233" actId="27636"/>
          <ac:spMkLst>
            <pc:docMk/>
            <pc:sldMk cId="4101653724" sldId="553"/>
            <ac:spMk id="41" creationId="{77E87D30-B3D7-848E-67A8-C864380ACBB3}"/>
          </ac:spMkLst>
        </pc:spChg>
      </pc:sldChg>
      <pc:sldChg chg="add modTransition">
        <pc:chgData name="Glen Jones" userId="e846aaca-4b24-4b13-b0d0-f2308e16b284" providerId="ADAL" clId="{ED47ACC3-9597-4D89-A1DC-43CF280EF274}" dt="2026-05-12T08:52:53.898" v="2231"/>
        <pc:sldMkLst>
          <pc:docMk/>
          <pc:sldMk cId="2548321326" sldId="554"/>
        </pc:sldMkLst>
      </pc:sldChg>
      <pc:sldChg chg="addSp delSp modSp add mod modTransition modAnim">
        <pc:chgData name="Glen Jones" userId="e846aaca-4b24-4b13-b0d0-f2308e16b284" providerId="ADAL" clId="{ED47ACC3-9597-4D89-A1DC-43CF280EF274}" dt="2026-05-13T11:37:02.699" v="2238" actId="20577"/>
        <pc:sldMkLst>
          <pc:docMk/>
          <pc:sldMk cId="4025414871" sldId="555"/>
        </pc:sldMkLst>
        <pc:spChg chg="mod">
          <ac:chgData name="Glen Jones" userId="e846aaca-4b24-4b13-b0d0-f2308e16b284" providerId="ADAL" clId="{ED47ACC3-9597-4D89-A1DC-43CF280EF274}" dt="2026-05-13T11:37:02.699" v="2238" actId="20577"/>
          <ac:spMkLst>
            <pc:docMk/>
            <pc:sldMk cId="4025414871" sldId="555"/>
            <ac:spMk id="9" creationId="{6D9108A2-2709-452D-C6E1-C41BD9CE05C4}"/>
          </ac:spMkLst>
        </pc:spChg>
      </pc:sldChg>
      <pc:sldChg chg="modSp add mod ord modTransition modNotesTx">
        <pc:chgData name="Glen Jones" userId="e846aaca-4b24-4b13-b0d0-f2308e16b284" providerId="ADAL" clId="{ED47ACC3-9597-4D89-A1DC-43CF280EF274}" dt="2026-05-12T08:52:53.898" v="2231"/>
        <pc:sldMkLst>
          <pc:docMk/>
          <pc:sldMk cId="4032499140" sldId="556"/>
        </pc:sldMkLst>
      </pc:sldChg>
      <pc:sldChg chg="delSp modSp add mod ord modTransition delAnim">
        <pc:chgData name="Glen Jones" userId="e846aaca-4b24-4b13-b0d0-f2308e16b284" providerId="ADAL" clId="{ED47ACC3-9597-4D89-A1DC-43CF280EF274}" dt="2026-05-12T08:52:53.898" v="2231"/>
        <pc:sldMkLst>
          <pc:docMk/>
          <pc:sldMk cId="1459061346" sldId="557"/>
        </pc:sldMkLst>
      </pc:sldChg>
      <pc:sldChg chg="addSp delSp modSp add mod ord modTransition">
        <pc:chgData name="Glen Jones" userId="e846aaca-4b24-4b13-b0d0-f2308e16b284" providerId="ADAL" clId="{ED47ACC3-9597-4D89-A1DC-43CF280EF274}" dt="2026-05-12T08:52:53.898" v="2231"/>
        <pc:sldMkLst>
          <pc:docMk/>
          <pc:sldMk cId="1226973067" sldId="558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03/06/2026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25AD56-CADD-212C-7226-2F64FE93B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87DBA63-8279-7537-22AF-3D936B3C82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FD7026C-4244-96FE-637F-34B899002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D450DA-E839-F468-6AE7-8B9EC071E4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11541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cial</a:t>
            </a:r>
            <a:r>
              <a:rPr lang="en-GB" dirty="0"/>
              <a:t> and </a:t>
            </a:r>
            <a:r>
              <a:rPr lang="en-GB" dirty="0" err="1"/>
              <a:t>tial</a:t>
            </a:r>
            <a:r>
              <a:rPr lang="en-GB" dirty="0"/>
              <a:t> are NOT suffixes despite the listing in the national curriculum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61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11E3D4-15D8-3D39-A9F2-5301022CA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D9F6021-6DE2-5DA7-E101-BF4737503B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A28E6D-AD7D-1A97-CA37-B85E97947D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487090-865B-231D-EA8C-9414E39BD83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30525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Spec words: 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special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– relating to a particular kind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spectacle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– something to look at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inspect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– look closely at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respect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– look back / show regard</a:t>
            </a:r>
          </a:p>
          <a:p>
            <a:pPr fontAlgn="t"/>
            <a:r>
              <a:rPr lang="en-GB" sz="1200" b="1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suspect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 – look up to / question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C1064F-702B-2F89-6339-DCBFDFD29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DDD0B08-BB5D-45AF-C258-2D158DACD3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8AE888-8D10-6FD9-60AE-B708DE6578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B00C38-144A-56FD-4A79-88B04B0564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2832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2293BC-6A9D-0AC4-D782-F7C125BE8C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5D542AF-6DB8-9CE1-2CB3-707E5435C39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F18BDB-0CA7-0DC8-C675-3349160BB4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09D25A3-80AB-2A4C-9439-562794AFF2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8233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E04A4-1E44-FFD1-D615-216AC2462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C3D9DC9-1820-53D9-685B-BFEAA31906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F61CAF6-277A-F28A-003E-D650825FF1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51C31F-F66A-F71A-F43F-961BF59BA41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057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4D73D-B5AB-329E-3B82-B28391A55B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907D254-6D57-5D5E-CA25-94EC0D7CD6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4818537-F8B8-7F94-A687-D02C225581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2D396E-2E03-59D2-A9E9-520D7B91EE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696383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8570F-0304-D31E-B823-0817EF472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AC85FFE-B514-2601-AD79-EF50EEE8F3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A97A40-83EC-8C87-2D05-5A5390A72A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A89043-3C47-3C08-406B-574CEC0E769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49490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90BF9D-22E2-2B9D-5519-28498B2B2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47F7147-D51E-405A-6525-F3FF5C69CB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536F65-0A65-4B27-46AB-B3A3E4C8D2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9ACD96-AA6A-432A-A6C4-292214951A5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98035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590DB3-8BE4-4ACF-576B-683B4ED50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DA7349-AA50-669B-7E65-0384467591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21D5190-75F8-17CB-A22F-00201C228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069820-BB03-C1D9-89B1-3C5603EB124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8811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03/06/2026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Relationship Id="rId9" Type="http://schemas.microsoft.com/office/2007/relationships/hdphoto" Target="../media/hdphoto3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413001" y="1329126"/>
            <a:ext cx="713278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413000" y="3146052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695596" y="31460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5201455" y="328648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893224" y="325619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9313528" y="308101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413000" y="4011380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695596" y="4010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5201455" y="41674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893224" y="41371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9313528" y="401138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413000" y="4971324"/>
            <a:ext cx="25361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711370" y="494174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9313528" y="4941746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893224" y="517781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5204827" y="512556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3824550" y="3064375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3867047" y="396390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3850875" y="4895382"/>
            <a:ext cx="455800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C126560-E742-F76C-FA66-8BA8E1A1269C}"/>
              </a:ext>
            </a:extLst>
          </p:cNvPr>
          <p:cNvSpPr txBox="1">
            <a:spLocks/>
          </p:cNvSpPr>
          <p:nvPr/>
        </p:nvSpPr>
        <p:spPr>
          <a:xfrm>
            <a:off x="2413000" y="2219038"/>
            <a:ext cx="253619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silent E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5F531C2-7942-9099-F32F-6CCAF5AB05A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</a:t>
            </a:r>
          </a:p>
        </p:txBody>
      </p:sp>
      <p:sp>
        <p:nvSpPr>
          <p:cNvPr id="30" name="Cross 29">
            <a:extLst>
              <a:ext uri="{FF2B5EF4-FFF2-40B4-BE49-F238E27FC236}">
                <a16:creationId xmlns:a16="http://schemas.microsoft.com/office/drawing/2014/main" id="{4C670D54-B1F5-7170-5A01-A3BD2985C51F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918E3388-63A4-5AC3-80A6-EE764B0DF1D6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467D4ECA-5FE5-6E64-2F43-3BFE9C698785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Drop the silent E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8868998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7" grpId="0" animBg="1"/>
      <p:bldP spid="28" grpId="0" animBg="1"/>
      <p:bldP spid="29" grpId="0" animBg="1"/>
      <p:bldP spid="18" grpId="0" animBg="1"/>
      <p:bldP spid="19" grpId="0" animBg="1"/>
      <p:bldP spid="30" grpId="0" animBg="1"/>
      <p:bldP spid="31" grpId="0" animBg="1"/>
      <p:bldP spid="3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AE0F4D-83C4-3EBD-B953-69603C191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B3D9C614-63AE-3C93-6D18-F555B8AA7D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F4ECA-4C83-9C8D-2878-5E5DD02AB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ABD5056-B06B-1EC7-2553-09269BA7AC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34AC016-0B8D-3C85-67ED-1CFBD3E7AEA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F652E08-AFAE-1035-4078-F16E57F24A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01BF55A1-9FA1-783F-DBBD-22FEDD4AFFB1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7D793B9B-EC73-3149-0D16-58A91DADB4A3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4091638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2136426" y="314923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angry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5203333" y="314923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4709192" y="328967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7385187" y="325385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8773943" y="314923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angrier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2136426" y="4072154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5203333" y="407094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4709192" y="422820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7385187" y="419238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8773943" y="413719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funniest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2136426" y="5032098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5219107" y="500252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ness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8773943" y="506755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happiness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7385187" y="523306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4712564" y="518633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136427" y="2204302"/>
            <a:ext cx="248979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Base ends in a 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9919422-9F3A-B5F2-2DB1-F88740A3D525}"/>
              </a:ext>
            </a:extLst>
          </p:cNvPr>
          <p:cNvSpPr txBox="1">
            <a:spLocks/>
          </p:cNvSpPr>
          <p:nvPr/>
        </p:nvSpPr>
        <p:spPr>
          <a:xfrm>
            <a:off x="2646218" y="1287002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47EC908-47A8-F044-6391-1A4E1553C54D}"/>
              </a:ext>
            </a:extLst>
          </p:cNvPr>
          <p:cNvSpPr txBox="1">
            <a:spLocks/>
          </p:cNvSpPr>
          <p:nvPr/>
        </p:nvSpPr>
        <p:spPr>
          <a:xfrm>
            <a:off x="5219107" y="218544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does not start with an i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78B9C7A9-C63A-361C-139D-BFCBCAD5FFF6}"/>
              </a:ext>
            </a:extLst>
          </p:cNvPr>
          <p:cNvSpPr/>
          <p:nvPr/>
        </p:nvSpPr>
        <p:spPr>
          <a:xfrm>
            <a:off x="4724966" y="232588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AA2E0300-6BF2-5375-1AEF-4DCD2D30208C}"/>
              </a:ext>
            </a:extLst>
          </p:cNvPr>
          <p:cNvSpPr/>
          <p:nvPr/>
        </p:nvSpPr>
        <p:spPr>
          <a:xfrm>
            <a:off x="7400961" y="229005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026790B1-7218-15B7-CF99-B08892F4A34E}"/>
              </a:ext>
            </a:extLst>
          </p:cNvPr>
          <p:cNvSpPr txBox="1">
            <a:spLocks/>
          </p:cNvSpPr>
          <p:nvPr/>
        </p:nvSpPr>
        <p:spPr>
          <a:xfrm>
            <a:off x="8789717" y="218544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 -&gt; i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44482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6" grpId="0" animBg="1"/>
      <p:bldP spid="4" grpId="0" animBg="1"/>
      <p:bldP spid="19" grpId="0" animBg="1"/>
      <p:bldP spid="27" grpId="0" animBg="1"/>
      <p:bldP spid="2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88511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 –</a:t>
            </a:r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i</a:t>
            </a:r>
            <a:r>
              <a:rPr lang="en-GB" u="sng">
                <a:solidFill>
                  <a:schemeClr val="bg1"/>
                </a:solidFill>
                <a:latin typeface="+mn-lt"/>
                <a:ea typeface="Andika"/>
                <a:cs typeface="Andika"/>
              </a:rPr>
              <a:t>al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Flag of Italy - Wikipedia">
            <a:extLst>
              <a:ext uri="{FF2B5EF4-FFF2-40B4-BE49-F238E27FC236}">
                <a16:creationId xmlns:a16="http://schemas.microsoft.com/office/drawing/2014/main" id="{191502DD-7090-32DD-8E77-B267ACB860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09" y="4899"/>
            <a:ext cx="12183291" cy="812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1037629"/>
            <a:ext cx="11338560" cy="5528271"/>
          </a:xfrm>
          <a:prstGeom prst="roundRect">
            <a:avLst>
              <a:gd name="adj" fmla="val 7158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379189" y="1481486"/>
            <a:ext cx="8199791" cy="44012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 -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ial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 is an alternative spelling of the suffix –al. As such, it also comes from Latin, passing into English through French.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suffixes come from Latin ‑</a:t>
            </a:r>
            <a:r>
              <a:rPr lang="en-GB" sz="2800" dirty="0" err="1">
                <a:solidFill>
                  <a:schemeClr val="bg1"/>
                </a:solidFill>
                <a:latin typeface="Andika" panose="02000000000000000000" pitchFamily="2" charset="0"/>
              </a:rPr>
              <a:t>ālis</a:t>
            </a:r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, which meant “relating to”. 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  <a:p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</a:rPr>
              <a:t>The suffixes are often used to turn nouns into adjectives…office -&gt; official.</a:t>
            </a:r>
          </a:p>
          <a:p>
            <a:endParaRPr lang="en-GB" sz="28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4AE5D9-55E4-6C1F-D103-3A437FDA86F0}"/>
              </a:ext>
            </a:extLst>
          </p:cNvPr>
          <p:cNvSpPr txBox="1"/>
          <p:nvPr/>
        </p:nvSpPr>
        <p:spPr>
          <a:xfrm>
            <a:off x="1449537" y="4427842"/>
            <a:ext cx="230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The Colosseum</a:t>
            </a:r>
          </a:p>
        </p:txBody>
      </p:sp>
      <p:pic>
        <p:nvPicPr>
          <p:cNvPr id="8" name="Picture 7" descr="A picture containing building, outdoor, old, stone&#10;&#10;Description automatically generated">
            <a:extLst>
              <a:ext uri="{FF2B5EF4-FFF2-40B4-BE49-F238E27FC236}">
                <a16:creationId xmlns:a16="http://schemas.microsoft.com/office/drawing/2014/main" id="{A9815D48-2CB1-0E5C-F397-3AA91E14051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020" y="1040182"/>
            <a:ext cx="2548711" cy="3398281"/>
          </a:xfrm>
          <a:prstGeom prst="round2SameRect">
            <a:avLst/>
          </a:prstGeom>
        </p:spPr>
      </p:pic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3DE4136C-1A9B-C8B1-CB80-81DB04B309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548" y="4065996"/>
            <a:ext cx="2354089" cy="299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927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A7B2DF37-5583-914A-4569-0DC0E842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091671" y="223901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official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BE1798FA-D194-2AAF-8A29-1B179CE19214}"/>
              </a:ext>
            </a:extLst>
          </p:cNvPr>
          <p:cNvSpPr txBox="1">
            <a:spLocks/>
          </p:cNvSpPr>
          <p:nvPr/>
        </p:nvSpPr>
        <p:spPr>
          <a:xfrm>
            <a:off x="5946432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office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4F7B208-B7AB-341A-B72C-13951B9B845A}"/>
              </a:ext>
            </a:extLst>
          </p:cNvPr>
          <p:cNvSpPr txBox="1">
            <a:spLocks/>
          </p:cNvSpPr>
          <p:nvPr/>
        </p:nvSpPr>
        <p:spPr>
          <a:xfrm>
            <a:off x="8503549" y="423029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15FBA86C-60F7-0488-B446-176C7EB7B69C}"/>
              </a:ext>
            </a:extLst>
          </p:cNvPr>
          <p:cNvSpPr/>
          <p:nvPr/>
        </p:nvSpPr>
        <p:spPr>
          <a:xfrm>
            <a:off x="8009408" y="437072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A9F537B-1A3A-4552-77B3-94E01F4CC7C8}"/>
              </a:ext>
            </a:extLst>
          </p:cNvPr>
          <p:cNvSpPr/>
          <p:nvPr/>
        </p:nvSpPr>
        <p:spPr>
          <a:xfrm>
            <a:off x="4476869" y="433149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26DB9E2-494D-7855-FEC4-8740F3880D3A}"/>
              </a:ext>
            </a:extLst>
          </p:cNvPr>
          <p:cNvSpPr txBox="1">
            <a:spLocks/>
          </p:cNvSpPr>
          <p:nvPr/>
        </p:nvSpPr>
        <p:spPr>
          <a:xfrm>
            <a:off x="5946432" y="519888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D32BD2E-641F-DE44-A869-60D69E0CEE30}"/>
              </a:ext>
            </a:extLst>
          </p:cNvPr>
          <p:cNvSpPr txBox="1">
            <a:spLocks/>
          </p:cNvSpPr>
          <p:nvPr/>
        </p:nvSpPr>
        <p:spPr>
          <a:xfrm>
            <a:off x="2013982" y="416525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official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99CB0EB-973A-37A1-1A6E-70F1576968AC}"/>
              </a:ext>
            </a:extLst>
          </p:cNvPr>
          <p:cNvSpPr txBox="1">
            <a:spLocks/>
          </p:cNvSpPr>
          <p:nvPr/>
        </p:nvSpPr>
        <p:spPr>
          <a:xfrm>
            <a:off x="8503550" y="51988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418504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85229B-6B7F-A32B-D256-EFD7B38EC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2B5147D-2A69-503D-DBDE-B9C1D8CA8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265AED-1A08-7465-B0E4-BFEBF7F336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BAD6420-7C2C-CC3A-A714-2816CDF672F4}"/>
              </a:ext>
            </a:extLst>
          </p:cNvPr>
          <p:cNvSpPr txBox="1"/>
          <p:nvPr/>
        </p:nvSpPr>
        <p:spPr>
          <a:xfrm>
            <a:off x="2904635" y="25954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official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9B96E7C-FB4B-B41F-78A6-D76F1D0D4ACE}"/>
              </a:ext>
            </a:extLst>
          </p:cNvPr>
          <p:cNvSpPr txBox="1">
            <a:spLocks/>
          </p:cNvSpPr>
          <p:nvPr/>
        </p:nvSpPr>
        <p:spPr>
          <a:xfrm>
            <a:off x="5800959" y="17905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office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9108A2-2709-452D-C6E1-C41BD9CE05C4}"/>
              </a:ext>
            </a:extLst>
          </p:cNvPr>
          <p:cNvSpPr txBox="1">
            <a:spLocks/>
          </p:cNvSpPr>
          <p:nvPr/>
        </p:nvSpPr>
        <p:spPr>
          <a:xfrm>
            <a:off x="8358076" y="179059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628355D2-3711-14B3-235D-04D2FD829B01}"/>
              </a:ext>
            </a:extLst>
          </p:cNvPr>
          <p:cNvSpPr/>
          <p:nvPr/>
        </p:nvSpPr>
        <p:spPr>
          <a:xfrm>
            <a:off x="7863935" y="19310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A9B68A25-3569-C07C-04AC-EAF3EB9C8AAD}"/>
              </a:ext>
            </a:extLst>
          </p:cNvPr>
          <p:cNvSpPr/>
          <p:nvPr/>
        </p:nvSpPr>
        <p:spPr>
          <a:xfrm>
            <a:off x="4331396" y="189180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B6FD5D0-E740-BA00-96AF-17DFB82DA831}"/>
              </a:ext>
            </a:extLst>
          </p:cNvPr>
          <p:cNvSpPr txBox="1">
            <a:spLocks/>
          </p:cNvSpPr>
          <p:nvPr/>
        </p:nvSpPr>
        <p:spPr>
          <a:xfrm>
            <a:off x="5800959" y="27591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6E78BB1-A853-010A-8C04-7381E457B3AE}"/>
              </a:ext>
            </a:extLst>
          </p:cNvPr>
          <p:cNvSpPr txBox="1">
            <a:spLocks/>
          </p:cNvSpPr>
          <p:nvPr/>
        </p:nvSpPr>
        <p:spPr>
          <a:xfrm>
            <a:off x="1868509" y="172556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official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DA184B3-1288-078B-3B90-FBA8AC591318}"/>
              </a:ext>
            </a:extLst>
          </p:cNvPr>
          <p:cNvSpPr txBox="1">
            <a:spLocks/>
          </p:cNvSpPr>
          <p:nvPr/>
        </p:nvSpPr>
        <p:spPr>
          <a:xfrm>
            <a:off x="8358077" y="27591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219BED-F1F8-C196-F784-FE2B43B99CFF}"/>
              </a:ext>
            </a:extLst>
          </p:cNvPr>
          <p:cNvSpPr txBox="1"/>
          <p:nvPr/>
        </p:nvSpPr>
        <p:spPr>
          <a:xfrm>
            <a:off x="3511637" y="3631747"/>
            <a:ext cx="91177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Where has the E gone?</a:t>
            </a:r>
          </a:p>
        </p:txBody>
      </p:sp>
      <p:sp>
        <p:nvSpPr>
          <p:cNvPr id="6" name="Arrow: Up 5">
            <a:extLst>
              <a:ext uri="{FF2B5EF4-FFF2-40B4-BE49-F238E27FC236}">
                <a16:creationId xmlns:a16="http://schemas.microsoft.com/office/drawing/2014/main" id="{E07A9E69-9570-5F5D-EB2D-EA0A8BE42C8D}"/>
              </a:ext>
            </a:extLst>
          </p:cNvPr>
          <p:cNvSpPr/>
          <p:nvPr/>
        </p:nvSpPr>
        <p:spPr>
          <a:xfrm>
            <a:off x="6991712" y="2319965"/>
            <a:ext cx="309653" cy="1182083"/>
          </a:xfrm>
          <a:prstGeom prst="up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DFA08E-09D3-4993-FC9F-31B7F89D1C0C}"/>
              </a:ext>
            </a:extLst>
          </p:cNvPr>
          <p:cNvSpPr txBox="1"/>
          <p:nvPr/>
        </p:nvSpPr>
        <p:spPr>
          <a:xfrm>
            <a:off x="-107987" y="4718487"/>
            <a:ext cx="122979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 base ends in a silent E+ 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suffix starts with a vowel</a:t>
            </a:r>
            <a:br>
              <a:rPr lang="en-GB" sz="3600" dirty="0">
                <a:solidFill>
                  <a:schemeClr val="bg1"/>
                </a:solidFill>
              </a:rPr>
            </a:br>
            <a:r>
              <a:rPr lang="en-GB" sz="3600" dirty="0">
                <a:solidFill>
                  <a:schemeClr val="bg1"/>
                </a:solidFill>
              </a:rPr>
              <a:t>= Drop the E</a:t>
            </a:r>
          </a:p>
        </p:txBody>
      </p:sp>
    </p:spTree>
    <p:extLst>
      <p:ext uri="{BB962C8B-B14F-4D97-AF65-F5344CB8AC3E}">
        <p14:creationId xmlns:p14="http://schemas.microsoft.com/office/powerpoint/2010/main" val="40254148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special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453D184-D870-7EB0-3642-8FA7FC61FFF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1D6E6183-9C00-B3F1-6FC0-54A76D261E84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C12C7CF-0395-6AE3-8F1F-4EB172ECF931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look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9A46665E-3408-AED9-B021-59F8CBE677AC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0A00C850-19E9-6E91-F08D-F0EDB759415F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10ABA87-E79C-B97C-E44B-623F8E542265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18935D5-F6C0-FABA-57D5-C3688AB0DB0F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CBBE23-B097-39CD-6EEC-AC5546CB1209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com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701AA0EE-C97A-519D-D2DC-39B983351D8E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94878D6-762A-C33F-D6C0-FF434BDB4456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with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EDC950A-FFB9-B835-ABAA-B8F1ECC1A562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commercial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E7114B07-D613-7A99-386E-425EAE04EAD1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merce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F8C502B-18B1-662D-4533-826502B50DFE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487F357D-9197-D051-1A7F-6E844E87CB6A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goods/trade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CDF513-68E7-E6F4-2DDE-CD80881B2A26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5DD60ACD-03C0-FF48-D95C-DE7DA450CE3A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3B00749-14A5-DBA2-84B3-AE82D00DCAA8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5EEC6E-843C-3095-DFEF-56CEF89ED2AD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commercial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wanted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wontid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F523208-E978-F085-A0F5-1048C11DC8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563374C4-8817-5C6A-8DE5-840A3BB635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2B17FB-5511-59D0-3310-E25E2BEAE4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42547C-F205-F409-11ED-55153E826CB6}"/>
              </a:ext>
            </a:extLst>
          </p:cNvPr>
          <p:cNvSpPr txBox="1"/>
          <p:nvPr/>
        </p:nvSpPr>
        <p:spPr>
          <a:xfrm>
            <a:off x="2918294" y="2129650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social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2D330F7-66CB-6809-E8C7-BCC1E2A327CF}"/>
              </a:ext>
            </a:extLst>
          </p:cNvPr>
          <p:cNvSpPr txBox="1">
            <a:spLocks/>
          </p:cNvSpPr>
          <p:nvPr/>
        </p:nvSpPr>
        <p:spPr>
          <a:xfrm>
            <a:off x="612257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soc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2036D21-7FA6-BFFB-B4BF-6D1C64B4AD5C}"/>
              </a:ext>
            </a:extLst>
          </p:cNvPr>
          <p:cNvSpPr/>
          <p:nvPr/>
        </p:nvSpPr>
        <p:spPr>
          <a:xfrm>
            <a:off x="4653009" y="425930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55C9ECE4-19A7-042D-B243-C63E24C66B5F}"/>
              </a:ext>
            </a:extLst>
          </p:cNvPr>
          <p:cNvSpPr txBox="1">
            <a:spLocks/>
          </p:cNvSpPr>
          <p:nvPr/>
        </p:nvSpPr>
        <p:spPr>
          <a:xfrm>
            <a:off x="6122572" y="512669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group / society / people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C685E1CC-0246-3B37-ACB6-9ADD7A1DDAE3}"/>
              </a:ext>
            </a:extLst>
          </p:cNvPr>
          <p:cNvSpPr txBox="1">
            <a:spLocks/>
          </p:cNvSpPr>
          <p:nvPr/>
        </p:nvSpPr>
        <p:spPr>
          <a:xfrm>
            <a:off x="2190122" y="409306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social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DE4E5016-796D-9156-7FCA-893D4AFA48AF}"/>
              </a:ext>
            </a:extLst>
          </p:cNvPr>
          <p:cNvSpPr txBox="1">
            <a:spLocks/>
          </p:cNvSpPr>
          <p:nvPr/>
        </p:nvSpPr>
        <p:spPr>
          <a:xfrm>
            <a:off x="8663552" y="41581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A3CCD397-C1A6-7D43-E2A8-1491113FE4F3}"/>
              </a:ext>
            </a:extLst>
          </p:cNvPr>
          <p:cNvSpPr/>
          <p:nvPr/>
        </p:nvSpPr>
        <p:spPr>
          <a:xfrm>
            <a:off x="8169411" y="42985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2A08F792-A439-88C7-35FE-8A8BEEE3ECD3}"/>
              </a:ext>
            </a:extLst>
          </p:cNvPr>
          <p:cNvSpPr txBox="1">
            <a:spLocks/>
          </p:cNvSpPr>
          <p:nvPr/>
        </p:nvSpPr>
        <p:spPr>
          <a:xfrm>
            <a:off x="8663552" y="510811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5406F9C3-0B39-845C-16A7-3E52A332875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245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0CC37C-ED89-00B1-EED9-E404A88869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4D1F9937-FB86-E0AD-0C4B-8C254B2DF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E632FD-C665-7972-EB27-315B4B769D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14D9D-E705-5A0E-C3F9-8B1EAA7CCA23}"/>
              </a:ext>
            </a:extLst>
          </p:cNvPr>
          <p:cNvSpPr txBox="1"/>
          <p:nvPr/>
        </p:nvSpPr>
        <p:spPr>
          <a:xfrm>
            <a:off x="3271585" y="2263309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initial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15A74B0-2B76-A6F9-51BE-3CE8ADE987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585" y="1242335"/>
            <a:ext cx="3140056" cy="247575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D100EA12-6C67-0DEF-B92B-690375433DC2}"/>
              </a:ext>
            </a:extLst>
          </p:cNvPr>
          <p:cNvSpPr txBox="1">
            <a:spLocks/>
          </p:cNvSpPr>
          <p:nvPr/>
        </p:nvSpPr>
        <p:spPr>
          <a:xfrm>
            <a:off x="5728223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init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39BF5AB9-62DC-0716-34B7-AAA4981AF077}"/>
              </a:ext>
            </a:extLst>
          </p:cNvPr>
          <p:cNvSpPr txBox="1">
            <a:spLocks/>
          </p:cNvSpPr>
          <p:nvPr/>
        </p:nvSpPr>
        <p:spPr>
          <a:xfrm>
            <a:off x="8285340" y="431216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943224-687A-46AD-A73D-82C7E6B1895C}"/>
              </a:ext>
            </a:extLst>
          </p:cNvPr>
          <p:cNvSpPr/>
          <p:nvPr/>
        </p:nvSpPr>
        <p:spPr>
          <a:xfrm>
            <a:off x="7791199" y="445260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EEFD906-CD90-3829-6CB3-4A358EDDEF1B}"/>
              </a:ext>
            </a:extLst>
          </p:cNvPr>
          <p:cNvSpPr/>
          <p:nvPr/>
        </p:nvSpPr>
        <p:spPr>
          <a:xfrm>
            <a:off x="4258660" y="441336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FA0A3BD8-C5D6-AE5C-E0F8-D16DE479AF5A}"/>
              </a:ext>
            </a:extLst>
          </p:cNvPr>
          <p:cNvSpPr txBox="1">
            <a:spLocks/>
          </p:cNvSpPr>
          <p:nvPr/>
        </p:nvSpPr>
        <p:spPr>
          <a:xfrm>
            <a:off x="5728223" y="52807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 / start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88A57D-30A0-F2FB-C1DC-A54997515A0D}"/>
              </a:ext>
            </a:extLst>
          </p:cNvPr>
          <p:cNvSpPr txBox="1">
            <a:spLocks/>
          </p:cNvSpPr>
          <p:nvPr/>
        </p:nvSpPr>
        <p:spPr>
          <a:xfrm>
            <a:off x="1795773" y="42471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initial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A83532E3-1ABF-2D1F-1291-D52B7E1724F7}"/>
              </a:ext>
            </a:extLst>
          </p:cNvPr>
          <p:cNvSpPr txBox="1">
            <a:spLocks/>
          </p:cNvSpPr>
          <p:nvPr/>
        </p:nvSpPr>
        <p:spPr>
          <a:xfrm>
            <a:off x="8285341" y="528076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21581072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6ED1E6-7E8E-FFDA-2E16-69CEC15C1A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586B06F-D6DF-6B5B-B408-97C0B3C3D7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92987-1D9F-2913-7240-0EE2A43BAC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408AEA9-4BA0-6C74-FD51-04E8027A0127}"/>
              </a:ext>
            </a:extLst>
          </p:cNvPr>
          <p:cNvSpPr txBox="1"/>
          <p:nvPr/>
        </p:nvSpPr>
        <p:spPr>
          <a:xfrm>
            <a:off x="2643380" y="2209725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partial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12E86F-5B34-3DAB-7629-1F9B9F183C37}"/>
              </a:ext>
            </a:extLst>
          </p:cNvPr>
          <p:cNvSpPr txBox="1">
            <a:spLocks/>
          </p:cNvSpPr>
          <p:nvPr/>
        </p:nvSpPr>
        <p:spPr>
          <a:xfrm>
            <a:off x="610229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part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331B55A-1C95-C4E4-8070-8572AA028AC7}"/>
              </a:ext>
            </a:extLst>
          </p:cNvPr>
          <p:cNvSpPr/>
          <p:nvPr/>
        </p:nvSpPr>
        <p:spPr>
          <a:xfrm>
            <a:off x="4632733" y="435273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D6AB15C-8148-1404-C166-1E154C4EECDC}"/>
              </a:ext>
            </a:extLst>
          </p:cNvPr>
          <p:cNvSpPr txBox="1">
            <a:spLocks/>
          </p:cNvSpPr>
          <p:nvPr/>
        </p:nvSpPr>
        <p:spPr>
          <a:xfrm>
            <a:off x="6102296" y="52201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part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2F53B46-4B24-E8F4-446D-900A448DBAA5}"/>
              </a:ext>
            </a:extLst>
          </p:cNvPr>
          <p:cNvSpPr txBox="1">
            <a:spLocks/>
          </p:cNvSpPr>
          <p:nvPr/>
        </p:nvSpPr>
        <p:spPr>
          <a:xfrm>
            <a:off x="2169846" y="425153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partial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734EEA57-DC89-C92C-3890-A14F8F17D0F9}"/>
              </a:ext>
            </a:extLst>
          </p:cNvPr>
          <p:cNvSpPr txBox="1">
            <a:spLocks/>
          </p:cNvSpPr>
          <p:nvPr/>
        </p:nvSpPr>
        <p:spPr>
          <a:xfrm>
            <a:off x="8643276" y="425153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19235DA5-AD43-563E-E8E6-F2BB24B8B9C0}"/>
              </a:ext>
            </a:extLst>
          </p:cNvPr>
          <p:cNvSpPr/>
          <p:nvPr/>
        </p:nvSpPr>
        <p:spPr>
          <a:xfrm>
            <a:off x="8149135" y="439197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F1150010-9EA0-9A68-39CA-AD3534833535}"/>
              </a:ext>
            </a:extLst>
          </p:cNvPr>
          <p:cNvSpPr txBox="1">
            <a:spLocks/>
          </p:cNvSpPr>
          <p:nvPr/>
        </p:nvSpPr>
        <p:spPr>
          <a:xfrm>
            <a:off x="8643276" y="5201543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1ED5DCDF-51B5-BE66-B73A-B1ACA8301BB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991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4E878A-9FD1-87C8-6A1F-098E58BF34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A87E3BC-B21D-9ADD-D5BC-24F69DDA10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DCB0E6-83A9-03E1-A5F2-DB5A76FB55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5AB1164-3F13-C9D0-1ED1-DE46A82202BA}"/>
              </a:ext>
            </a:extLst>
          </p:cNvPr>
          <p:cNvSpPr txBox="1"/>
          <p:nvPr/>
        </p:nvSpPr>
        <p:spPr>
          <a:xfrm>
            <a:off x="2643380" y="203712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essential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FB5D39E4-DE3A-DA05-CF8C-F147704C68A6}"/>
              </a:ext>
            </a:extLst>
          </p:cNvPr>
          <p:cNvSpPr txBox="1">
            <a:spLocks/>
          </p:cNvSpPr>
          <p:nvPr/>
        </p:nvSpPr>
        <p:spPr>
          <a:xfrm>
            <a:off x="5705997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essent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9BC2261-2314-A1F6-566C-9B92DE747A3A}"/>
              </a:ext>
            </a:extLst>
          </p:cNvPr>
          <p:cNvSpPr/>
          <p:nvPr/>
        </p:nvSpPr>
        <p:spPr>
          <a:xfrm>
            <a:off x="4236434" y="41727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9386287-02B3-3D87-A1E2-F5B925CC4AC5}"/>
              </a:ext>
            </a:extLst>
          </p:cNvPr>
          <p:cNvSpPr txBox="1">
            <a:spLocks/>
          </p:cNvSpPr>
          <p:nvPr/>
        </p:nvSpPr>
        <p:spPr>
          <a:xfrm>
            <a:off x="5705997" y="50401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being / essential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DD244C7-9373-A74D-933F-3F61F6247E94}"/>
              </a:ext>
            </a:extLst>
          </p:cNvPr>
          <p:cNvSpPr txBox="1">
            <a:spLocks/>
          </p:cNvSpPr>
          <p:nvPr/>
        </p:nvSpPr>
        <p:spPr>
          <a:xfrm>
            <a:off x="1773547" y="40064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essential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E5A1957C-0F6B-8E92-5CA0-2FA39F873D5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4E6E198-52FE-76CA-0981-4D1614852DD6}"/>
              </a:ext>
            </a:extLst>
          </p:cNvPr>
          <p:cNvSpPr txBox="1">
            <a:spLocks/>
          </p:cNvSpPr>
          <p:nvPr/>
        </p:nvSpPr>
        <p:spPr>
          <a:xfrm>
            <a:off x="8254222" y="40715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6F95C787-2FE6-4C51-57F8-00BD526D52A3}"/>
              </a:ext>
            </a:extLst>
          </p:cNvPr>
          <p:cNvSpPr/>
          <p:nvPr/>
        </p:nvSpPr>
        <p:spPr>
          <a:xfrm>
            <a:off x="7760081" y="42119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0D6F7D6-B531-B5EA-4775-44D909E56791}"/>
              </a:ext>
            </a:extLst>
          </p:cNvPr>
          <p:cNvSpPr txBox="1">
            <a:spLocks/>
          </p:cNvSpPr>
          <p:nvPr/>
        </p:nvSpPr>
        <p:spPr>
          <a:xfrm>
            <a:off x="8254222" y="5021545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</p:spTree>
    <p:extLst>
      <p:ext uri="{BB962C8B-B14F-4D97-AF65-F5344CB8AC3E}">
        <p14:creationId xmlns:p14="http://schemas.microsoft.com/office/powerpoint/2010/main" val="14590613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4" grpId="0" animBg="1"/>
      <p:bldP spid="6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B9D5C-51F8-AD9F-2C9A-F8C80B3971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8FD4162D-8350-B131-C66F-04F70F8530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A3B54A-6ADF-61E0-EE40-5EBEB0073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break the word into morphemes?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166E689-C92A-8323-6520-4F95665D2EDB}"/>
              </a:ext>
            </a:extLst>
          </p:cNvPr>
          <p:cNvSpPr txBox="1">
            <a:spLocks/>
          </p:cNvSpPr>
          <p:nvPr/>
        </p:nvSpPr>
        <p:spPr>
          <a:xfrm>
            <a:off x="441752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pot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9797471B-23E9-83AE-1CE9-6026D4EA8FAC}"/>
              </a:ext>
            </a:extLst>
          </p:cNvPr>
          <p:cNvSpPr/>
          <p:nvPr/>
        </p:nvSpPr>
        <p:spPr>
          <a:xfrm>
            <a:off x="2947961" y="44074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615F434-78DF-91CA-2E0F-96C2AF5D0642}"/>
              </a:ext>
            </a:extLst>
          </p:cNvPr>
          <p:cNvSpPr txBox="1">
            <a:spLocks/>
          </p:cNvSpPr>
          <p:nvPr/>
        </p:nvSpPr>
        <p:spPr>
          <a:xfrm>
            <a:off x="4417524" y="52748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power / ability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0FD7AA5-C996-E99A-8F97-803C3AF61D7A}"/>
              </a:ext>
            </a:extLst>
          </p:cNvPr>
          <p:cNvSpPr txBox="1">
            <a:spLocks/>
          </p:cNvSpPr>
          <p:nvPr/>
        </p:nvSpPr>
        <p:spPr>
          <a:xfrm>
            <a:off x="485074" y="42412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</a:rPr>
              <a:t>potential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8427A482-C6A8-898F-6064-4F5EDFEABF79}"/>
              </a:ext>
            </a:extLst>
          </p:cNvPr>
          <p:cNvSpPr txBox="1">
            <a:spLocks/>
          </p:cNvSpPr>
          <p:nvPr/>
        </p:nvSpPr>
        <p:spPr>
          <a:xfrm>
            <a:off x="6958504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ent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B7441266-3ACF-90E3-87D9-919DC4AE93F5}"/>
              </a:ext>
            </a:extLst>
          </p:cNvPr>
          <p:cNvSpPr/>
          <p:nvPr/>
        </p:nvSpPr>
        <p:spPr>
          <a:xfrm>
            <a:off x="6464363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16DB057-5583-58B4-C119-9948831E9870}"/>
              </a:ext>
            </a:extLst>
          </p:cNvPr>
          <p:cNvSpPr txBox="1">
            <a:spLocks/>
          </p:cNvSpPr>
          <p:nvPr/>
        </p:nvSpPr>
        <p:spPr>
          <a:xfrm>
            <a:off x="6958504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>
                <a:solidFill>
                  <a:schemeClr val="bg1"/>
                </a:solidFill>
                <a:ea typeface="Andika"/>
                <a:cs typeface="Andika"/>
              </a:rPr>
              <a:t>having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26596CA8-F296-7AF8-6639-4BD79BF2D8F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4638AC67-4F83-9349-E1E2-DFFF61455AC0}"/>
              </a:ext>
            </a:extLst>
          </p:cNvPr>
          <p:cNvSpPr txBox="1">
            <a:spLocks/>
          </p:cNvSpPr>
          <p:nvPr/>
        </p:nvSpPr>
        <p:spPr>
          <a:xfrm>
            <a:off x="9548617" y="43062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Cross 5">
            <a:extLst>
              <a:ext uri="{FF2B5EF4-FFF2-40B4-BE49-F238E27FC236}">
                <a16:creationId xmlns:a16="http://schemas.microsoft.com/office/drawing/2014/main" id="{AABE9987-E478-4655-B3AF-B50373A92F07}"/>
              </a:ext>
            </a:extLst>
          </p:cNvPr>
          <p:cNvSpPr/>
          <p:nvPr/>
        </p:nvSpPr>
        <p:spPr>
          <a:xfrm>
            <a:off x="9054476" y="44467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225BB81-27BF-F093-3BDF-12DE2E4C7117}"/>
              </a:ext>
            </a:extLst>
          </p:cNvPr>
          <p:cNvSpPr txBox="1">
            <a:spLocks/>
          </p:cNvSpPr>
          <p:nvPr/>
        </p:nvSpPr>
        <p:spPr>
          <a:xfrm>
            <a:off x="9548617" y="5256298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relating to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3EFB8B-8328-C454-1542-400BAE934E27}"/>
              </a:ext>
            </a:extLst>
          </p:cNvPr>
          <p:cNvSpPr txBox="1"/>
          <p:nvPr/>
        </p:nvSpPr>
        <p:spPr>
          <a:xfrm>
            <a:off x="2944905" y="1854643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potential</a:t>
            </a:r>
            <a:endParaRPr lang="en-GB" sz="9600" u="sng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730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4" grpId="0" animBg="1"/>
      <p:bldP spid="6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353898"/>
            <a:ext cx="1159655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RULE 1: Just add the suffix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FD49EA8-7E30-7548-3118-A9B9825B087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spec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4C3CD8BE-590E-E2D2-BF1F-D969225A074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90824E53-A3F8-B3B5-CC30-6597405F773A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2BAB6A00-2755-2C49-6BE6-17A83B5CA09F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special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41FA8C36-AE78-EF7C-FCA2-6018F4B7AEE4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636838" y="1256757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16" grpId="0" animBg="1"/>
      <p:bldP spid="4" grpId="0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officeial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C99015A0-E9CC-E5D7-B925-9FF84F0B268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office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DC73099-EF52-CB2B-A2D1-E523BEA587CC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ACB267F5-8123-D3E9-AE9E-5832BAB6C62D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A704AE0-C4CA-4BFF-AAE3-51E30C6E2A7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official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607346C0-6265-0DB4-D367-41D491CE03F9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13960AE-D6BA-4EC7-B2D7-A82A27137C3E}"/>
              </a:ext>
            </a:extLst>
          </p:cNvPr>
          <p:cNvSpPr txBox="1"/>
          <p:nvPr/>
        </p:nvSpPr>
        <p:spPr>
          <a:xfrm>
            <a:off x="291441" y="4244333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6" grpId="0" animBg="1"/>
      <p:bldP spid="2" grpId="0" build="allAtOnce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artifice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artificial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54304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6459439-7EDC-197E-4047-ED3E418106C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artifice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A5DE002A-D79E-F51C-60B5-77FDF9BB701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0108315-A447-D7F4-9ACE-F5663F1063CB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0A0C693-CB0C-D384-5431-5AA42EA4A3C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artificial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7C3F468B-953A-5678-2BCD-C0514F1F8C1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624272" y="115945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D7A67BA-2D2B-B3B9-A4BC-A0C321CD099D}"/>
              </a:ext>
            </a:extLst>
          </p:cNvPr>
          <p:cNvSpPr txBox="1"/>
          <p:nvPr/>
        </p:nvSpPr>
        <p:spPr>
          <a:xfrm>
            <a:off x="291441" y="4579722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2" grpId="0" animBg="1"/>
      <p:bldP spid="4" grpId="0" build="allAtOnce"/>
      <p:bldP spid="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finantial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042DF8B-B1A2-0674-9ED1-9904600AEE5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finance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90ECAB13-78F5-7A37-4D07-06CCFBDE5B3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763757FC-7FBC-164F-52CF-392CF291FAE2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DEF6EA1-64DC-62FF-B81C-5C98777933B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financial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9BF9A255-4AB3-167F-CD8C-FB5D2F91DA07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636835" y="1162992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9E8136A-16F5-9527-56D4-8A11D0BE4CAD}"/>
              </a:ext>
            </a:extLst>
          </p:cNvPr>
          <p:cNvSpPr txBox="1"/>
          <p:nvPr/>
        </p:nvSpPr>
        <p:spPr>
          <a:xfrm>
            <a:off x="291441" y="4244333"/>
            <a:ext cx="1159655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= </a:t>
            </a:r>
            <a:b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Drop the E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00"/>
                            </p:stCondLst>
                            <p:childTnLst>
                              <p:par>
                                <p:cTn id="3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  <p:bldP spid="9" grpId="0" animBg="1"/>
      <p:bldP spid="2" grpId="0" build="allAtOnce"/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196867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offitial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reporte</a:t>
            </a:r>
            <a:r>
              <a:rPr lang="en-GB" sz="3400" dirty="0">
                <a:solidFill>
                  <a:schemeClr val="bg1"/>
                </a:solidFill>
              </a:rPr>
              <a:t> said it was </a:t>
            </a:r>
            <a:r>
              <a:rPr lang="en-GB" sz="3400" dirty="0" err="1">
                <a:solidFill>
                  <a:schemeClr val="bg1"/>
                </a:solidFill>
              </a:rPr>
              <a:t>esential</a:t>
            </a:r>
            <a:r>
              <a:rPr lang="en-GB" sz="3400" dirty="0">
                <a:solidFill>
                  <a:schemeClr val="bg1"/>
                </a:solidFill>
              </a:rPr>
              <a:t> to keep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infomation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confidensial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87927" y="5064714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official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report</a:t>
            </a:r>
            <a:r>
              <a:rPr lang="en-GB" sz="3400" dirty="0">
                <a:solidFill>
                  <a:schemeClr val="bg1"/>
                </a:solidFill>
              </a:rPr>
              <a:t> said it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essential</a:t>
            </a:r>
            <a:r>
              <a:rPr lang="en-GB" sz="3400" dirty="0">
                <a:solidFill>
                  <a:schemeClr val="bg1"/>
                </a:solidFill>
              </a:rPr>
              <a:t> to keep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information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confidential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99796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official report said it was essential to keep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information confidential.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37140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3496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project had </a:t>
            </a:r>
            <a:r>
              <a:rPr lang="en-GB" sz="3400" dirty="0" err="1">
                <a:solidFill>
                  <a:schemeClr val="bg1"/>
                </a:solidFill>
              </a:rPr>
              <a:t>potantial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dirty="0" err="1">
                <a:solidFill>
                  <a:schemeClr val="bg1"/>
                </a:solidFill>
              </a:rPr>
              <a:t>benfits</a:t>
            </a:r>
            <a:r>
              <a:rPr lang="en-GB" sz="3400" dirty="0">
                <a:solidFill>
                  <a:schemeClr val="bg1"/>
                </a:solidFill>
              </a:rPr>
              <a:t>, but only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</a:t>
            </a:r>
            <a:r>
              <a:rPr lang="en-GB" sz="3400" dirty="0" err="1">
                <a:solidFill>
                  <a:schemeClr val="bg1"/>
                </a:solidFill>
              </a:rPr>
              <a:t>partal</a:t>
            </a:r>
            <a:r>
              <a:rPr lang="en-GB" sz="3400" dirty="0">
                <a:solidFill>
                  <a:schemeClr val="bg1"/>
                </a:solidFill>
              </a:rPr>
              <a:t> plan was ready at the </a:t>
            </a:r>
            <a:r>
              <a:rPr lang="en-GB" sz="3400" dirty="0" err="1">
                <a:solidFill>
                  <a:schemeClr val="bg1"/>
                </a:solidFill>
              </a:rPr>
              <a:t>intial</a:t>
            </a:r>
            <a:r>
              <a:rPr lang="en-GB" sz="3400" dirty="0">
                <a:solidFill>
                  <a:schemeClr val="bg1"/>
                </a:solidFill>
              </a:rPr>
              <a:t> stage.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08561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project had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potential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benefits</a:t>
            </a:r>
            <a:r>
              <a:rPr lang="en-GB" sz="3400" dirty="0">
                <a:solidFill>
                  <a:schemeClr val="bg1"/>
                </a:solidFill>
              </a:rPr>
              <a:t>, but only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partial</a:t>
            </a:r>
            <a:r>
              <a:rPr lang="en-GB" sz="3400" dirty="0">
                <a:solidFill>
                  <a:schemeClr val="bg1"/>
                </a:solidFill>
              </a:rPr>
              <a:t> plan was ready at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initial</a:t>
            </a:r>
            <a:r>
              <a:rPr lang="en-GB" sz="3400" dirty="0">
                <a:solidFill>
                  <a:schemeClr val="bg1"/>
                </a:solidFill>
              </a:rPr>
              <a:t> stage.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18654" y="356029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project had potential benefits, but only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 partial plan was ready at the initial stage.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512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24611"/>
            <a:ext cx="7459640" cy="4072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official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special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artificial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financial 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commercial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social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initial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potential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substantial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partial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confidential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essential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unfolding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fold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7470080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2646218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5203335" y="375816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4709194" y="3898599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7400963" y="384877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8821267" y="372270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2646218" y="4623490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5203335" y="462227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4709194" y="477954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7400963" y="472972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8821267" y="465306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2646218" y="558343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5219109" y="5553856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8821267" y="55834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7400963" y="577039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4712566" y="573767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94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  <p:bldP spid="16" grpId="0" animBg="1"/>
      <p:bldP spid="17" grpId="0" animBg="1"/>
      <p:bldP spid="20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16EAA3-5423-BD2B-DE8C-9E16490F4B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22D79DB-6B41-203A-A08E-8E3FC448F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9CD91-FF45-5611-C81D-4486F8023F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2A41965-31BA-750D-5D16-49948AC654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31F9CA53-164C-9A5E-C93F-E9548EBCACA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50CF450-E83F-8801-5E86-C5A3C639334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BD9F6D-AE18-5E58-68F0-24004FE6FB86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26C434AE-68AD-187D-92AD-27EC5B5CD380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141505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rules for suffixes!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160265" y="3061901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258190" y="30619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4638551" y="4100840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395261" y="324400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8810491" y="307893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160265" y="397723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258190" y="3960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33" name="Cross 32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4669041" y="50054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395261" y="411013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8810491" y="397559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160265" y="4872264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258190" y="485632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8810491" y="4872264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395261" y="515081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0" name="Cross 39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4652154" y="32023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158912" y="2192549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Stressed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  <a:b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(not x, y or w) </a:t>
            </a:r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258190" y="21822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 fontScale="55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Suffix starts with a vowel (or y)</a:t>
            </a:r>
          </a:p>
        </p:txBody>
      </p:sp>
      <p:sp>
        <p:nvSpPr>
          <p:cNvPr id="43" name="Cross 42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4669043" y="2322706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368129" y="2309097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5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8810491" y="21822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 fontScale="700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6" name="Cross 45">
            <a:extLst>
              <a:ext uri="{FF2B5EF4-FFF2-40B4-BE49-F238E27FC236}">
                <a16:creationId xmlns:a16="http://schemas.microsoft.com/office/drawing/2014/main" id="{0DD1CAE7-EEF7-A650-16E7-264730FFCBB4}"/>
              </a:ext>
            </a:extLst>
          </p:cNvPr>
          <p:cNvSpPr/>
          <p:nvPr/>
        </p:nvSpPr>
        <p:spPr>
          <a:xfrm>
            <a:off x="4679255" y="5925727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696B736A-D430-38BB-B69E-404B37875692}"/>
              </a:ext>
            </a:extLst>
          </p:cNvPr>
          <p:cNvSpPr txBox="1">
            <a:spLocks/>
          </p:cNvSpPr>
          <p:nvPr/>
        </p:nvSpPr>
        <p:spPr>
          <a:xfrm>
            <a:off x="2160265" y="5785290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sun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BBE2EC68-6DE5-7413-7742-00E280CEEB92}"/>
              </a:ext>
            </a:extLst>
          </p:cNvPr>
          <p:cNvSpPr txBox="1">
            <a:spLocks/>
          </p:cNvSpPr>
          <p:nvPr/>
        </p:nvSpPr>
        <p:spPr>
          <a:xfrm>
            <a:off x="5258190" y="57570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y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1DEFFE00-1396-9AE6-4C95-99DE8B1CA1C4}"/>
              </a:ext>
            </a:extLst>
          </p:cNvPr>
          <p:cNvSpPr txBox="1">
            <a:spLocks/>
          </p:cNvSpPr>
          <p:nvPr/>
        </p:nvSpPr>
        <p:spPr>
          <a:xfrm>
            <a:off x="8810491" y="576892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/>
        </p:spPr>
        <p:txBody>
          <a:bodyPr vert="horz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su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nn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DDCD10-731A-AF6E-CABB-0C01166161C1}"/>
              </a:ext>
            </a:extLst>
          </p:cNvPr>
          <p:cNvSpPr/>
          <p:nvPr/>
        </p:nvSpPr>
        <p:spPr>
          <a:xfrm>
            <a:off x="7395261" y="5977095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1653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EA444-8188-2B9F-1D60-CAB64E6D54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05A917-3653-4DC8-1262-C7CBC38A2B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D3A922-8A6C-FDF1-5AD3-B0977831C2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4BA7B94-AA60-AA20-2890-372AE9BEB6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670F434B-8548-EBE3-FFA8-D8FEC1D05E54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537B97-B8F1-0CD2-6C9A-DD732C55F5E6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A3734257-A6F1-7FD1-90D3-033920C3108C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FF22D163-C10C-90D8-8213-D1A90F47BB72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5483213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1157</Words>
  <Application>Microsoft Office PowerPoint</Application>
  <PresentationFormat>Widescreen</PresentationFormat>
  <Paragraphs>281</Paragraphs>
  <Slides>35</Slides>
  <Notes>24</Notes>
  <HiddenSlides>0</HiddenSlides>
  <MMClips>4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8" baseType="lpstr">
      <vt:lpstr>Andika</vt:lpstr>
      <vt:lpstr>Arial</vt:lpstr>
      <vt:lpstr>Office Theme</vt:lpstr>
      <vt:lpstr> How to Use this PowerPoint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suffix –ial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2026-06-03T10:14:05Z</dcterms:modified>
</cp:coreProperties>
</file>