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0"/>
  </p:notesMasterIdLst>
  <p:sldIdLst>
    <p:sldId id="390" r:id="rId2"/>
    <p:sldId id="419" r:id="rId3"/>
    <p:sldId id="527" r:id="rId4"/>
    <p:sldId id="426" r:id="rId5"/>
    <p:sldId id="586" r:id="rId6"/>
    <p:sldId id="588" r:id="rId7"/>
    <p:sldId id="589" r:id="rId8"/>
    <p:sldId id="590" r:id="rId9"/>
    <p:sldId id="591" r:id="rId10"/>
    <p:sldId id="592" r:id="rId11"/>
    <p:sldId id="593" r:id="rId12"/>
    <p:sldId id="594" r:id="rId13"/>
    <p:sldId id="550" r:id="rId14"/>
    <p:sldId id="551" r:id="rId15"/>
    <p:sldId id="552" r:id="rId16"/>
    <p:sldId id="553" r:id="rId17"/>
    <p:sldId id="554" r:id="rId18"/>
    <p:sldId id="529" r:id="rId19"/>
    <p:sldId id="530" r:id="rId20"/>
    <p:sldId id="531" r:id="rId21"/>
    <p:sldId id="433" r:id="rId22"/>
    <p:sldId id="274" r:id="rId23"/>
    <p:sldId id="377" r:id="rId24"/>
    <p:sldId id="595" r:id="rId25"/>
    <p:sldId id="281" r:id="rId26"/>
    <p:sldId id="596" r:id="rId27"/>
    <p:sldId id="405" r:id="rId28"/>
    <p:sldId id="597" r:id="rId29"/>
    <p:sldId id="406" r:id="rId30"/>
    <p:sldId id="598" r:id="rId31"/>
    <p:sldId id="408" r:id="rId32"/>
    <p:sldId id="556" r:id="rId33"/>
    <p:sldId id="599" r:id="rId34"/>
    <p:sldId id="558" r:id="rId35"/>
    <p:sldId id="557" r:id="rId36"/>
    <p:sldId id="601" r:id="rId37"/>
    <p:sldId id="600" r:id="rId38"/>
    <p:sldId id="486" r:id="rId39"/>
    <p:sldId id="487" r:id="rId40"/>
    <p:sldId id="511" r:id="rId41"/>
    <p:sldId id="512" r:id="rId42"/>
    <p:sldId id="513" r:id="rId43"/>
    <p:sldId id="514" r:id="rId44"/>
    <p:sldId id="515" r:id="rId45"/>
    <p:sldId id="516" r:id="rId46"/>
    <p:sldId id="523" r:id="rId47"/>
    <p:sldId id="524" r:id="rId48"/>
    <p:sldId id="277" r:id="rId49"/>
  </p:sldIdLst>
  <p:sldSz cx="12192000" cy="6858000"/>
  <p:notesSz cx="6858000" cy="9144000"/>
  <p:embeddedFontLst>
    <p:embeddedFont>
      <p:font typeface="Andika" panose="02000000000000000000" pitchFamily="2" charset="0"/>
      <p:regular r:id="rId51"/>
      <p:bold r:id="rId52"/>
      <p:italic r:id="rId53"/>
      <p:boldItalic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C1C87D-95A8-4503-849E-D1EB5CCCA277}" v="17" dt="2026-06-03T10:23:15.1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9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microsoft.com/office/2018/10/relationships/authors" Target="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10:23:17.832" v="3680"/>
      <pc:docMkLst>
        <pc:docMk/>
      </pc:docMkLst>
      <pc:sldChg chg="modSp mod modTransition modNotesTx">
        <pc:chgData name="Glen Jones" userId="e846aaca-4b24-4b13-b0d0-f2308e16b284" providerId="ADAL" clId="{ED47ACC3-9597-4D89-A1DC-43CF280EF274}" dt="2026-05-12T13:46:19.715" v="2359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2T13:46:19.715" v="2359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 modTransition">
        <pc:chgData name="Glen Jones" userId="e846aaca-4b24-4b13-b0d0-f2308e16b284" providerId="ADAL" clId="{ED47ACC3-9597-4D89-A1DC-43CF280EF274}" dt="2026-05-12T14:38:57.210" v="2414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14:38:57.210" v="2414" actId="20577"/>
          <ac:spMkLst>
            <pc:docMk/>
            <pc:sldMk cId="0" sldId="277"/>
            <ac:spMk id="3" creationId="{14A98FF5-4F3C-D9B6-7AF1-1894F0939983}"/>
          </ac:spMkLst>
        </pc:spChg>
      </pc:sldChg>
      <pc:sldChg chg="addSp delSp modSp mod modTransition addAnim delAnim modAnim">
        <pc:chgData name="Glen Jones" userId="e846aaca-4b24-4b13-b0d0-f2308e16b284" providerId="ADAL" clId="{ED47ACC3-9597-4D89-A1DC-43CF280EF274}" dt="2026-06-03T10:21:33.309" v="3659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3T09:43:30.501" v="2746" actId="20577"/>
          <ac:spMkLst>
            <pc:docMk/>
            <pc:sldMk cId="418504607" sldId="281"/>
            <ac:spMk id="2" creationId="{871F52B6-B1E5-A1FF-1BD3-5FF6AF4DC0F8}"/>
          </ac:spMkLst>
        </pc:spChg>
        <pc:spChg chg="add del mod">
          <ac:chgData name="Glen Jones" userId="e846aaca-4b24-4b13-b0d0-f2308e16b284" providerId="ADAL" clId="{ED47ACC3-9597-4D89-A1DC-43CF280EF274}" dt="2026-06-03T10:21:10.493" v="3656" actId="1076"/>
          <ac:spMkLst>
            <pc:docMk/>
            <pc:sldMk cId="418504607" sldId="281"/>
            <ac:spMk id="4" creationId="{9573B411-2A6B-6786-7B3A-5917C186E817}"/>
          </ac:spMkLst>
        </pc:spChg>
        <pc:spChg chg="mod">
          <ac:chgData name="Glen Jones" userId="e846aaca-4b24-4b13-b0d0-f2308e16b284" providerId="ADAL" clId="{ED47ACC3-9597-4D89-A1DC-43CF280EF274}" dt="2026-05-13T09:43:35.862" v="2751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3T09:43:38.312" v="2754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3T09:43:53.124" v="2791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3T09:43:33.952" v="2747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6-03T10:21:07.029" v="3655" actId="1076"/>
          <ac:spMkLst>
            <pc:docMk/>
            <pc:sldMk cId="418504607" sldId="281"/>
            <ac:spMk id="14" creationId="{999CB0EB-973A-37A1-1A6E-70F1576968AC}"/>
          </ac:spMkLst>
        </pc:spChg>
      </pc:sldChg>
      <pc:sldChg chg="modSp add mod modTransition addAnim delAnim modAnim">
        <pc:chgData name="Glen Jones" userId="e846aaca-4b24-4b13-b0d0-f2308e16b284" providerId="ADAL" clId="{ED47ACC3-9597-4D89-A1DC-43CF280EF274}" dt="2026-05-13T10:05:17.635" v="3646" actId="12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3T10:05:17.635" v="3646" actId="12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3T09:36:48.124" v="2559" actId="1076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3T09:36:48.124" v="2559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3T09:36:48.124" v="2559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13T09:36:41.033" v="2558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add del modTransition">
        <pc:chgData name="Glen Jones" userId="e846aaca-4b24-4b13-b0d0-f2308e16b284" providerId="ADAL" clId="{ED47ACC3-9597-4D89-A1DC-43CF280EF274}" dt="2026-05-13T09:31:34.967" v="2415"/>
        <pc:sldMkLst>
          <pc:docMk/>
          <pc:sldMk cId="461087981" sldId="390"/>
        </pc:sldMkLst>
      </pc:sldChg>
      <pc:sldChg chg="addSp modSp mod modTransition addAnim delAnim modAnim modNotesTx">
        <pc:chgData name="Glen Jones" userId="e846aaca-4b24-4b13-b0d0-f2308e16b284" providerId="ADAL" clId="{ED47ACC3-9597-4D89-A1DC-43CF280EF274}" dt="2026-06-03T10:21:59.964" v="3662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5-13T09:44:38.279" v="2815" actId="20577"/>
          <ac:spMkLst>
            <pc:docMk/>
            <pc:sldMk cId="78502529" sldId="405"/>
            <ac:spMk id="2" creationId="{14258DC2-2870-8FE9-4366-C3ADAF3E1C4D}"/>
          </ac:spMkLst>
        </pc:spChg>
        <pc:spChg chg="add mod">
          <ac:chgData name="Glen Jones" userId="e846aaca-4b24-4b13-b0d0-f2308e16b284" providerId="ADAL" clId="{ED47ACC3-9597-4D89-A1DC-43CF280EF274}" dt="2026-05-13T09:55:38.568" v="3310" actId="1076"/>
          <ac:spMkLst>
            <pc:docMk/>
            <pc:sldMk cId="78502529" sldId="405"/>
            <ac:spMk id="5" creationId="{0DBF3548-E0B1-7D0D-7D71-B8C2F82DCBF6}"/>
          </ac:spMkLst>
        </pc:spChg>
        <pc:spChg chg="mod">
          <ac:chgData name="Glen Jones" userId="e846aaca-4b24-4b13-b0d0-f2308e16b284" providerId="ADAL" clId="{ED47ACC3-9597-4D89-A1DC-43CF280EF274}" dt="2026-05-13T09:44:48.280" v="2828" actId="20577"/>
          <ac:spMkLst>
            <pc:docMk/>
            <pc:sldMk cId="78502529" sldId="405"/>
            <ac:spMk id="8" creationId="{1453D184-D870-7EB0-3642-8FA7FC61FFF7}"/>
          </ac:spMkLst>
        </pc:spChg>
        <pc:spChg chg="mod">
          <ac:chgData name="Glen Jones" userId="e846aaca-4b24-4b13-b0d0-f2308e16b284" providerId="ADAL" clId="{ED47ACC3-9597-4D89-A1DC-43CF280EF274}" dt="2026-05-13T09:44:51.074" v="2833" actId="20577"/>
          <ac:spMkLst>
            <pc:docMk/>
            <pc:sldMk cId="78502529" sldId="405"/>
            <ac:spMk id="12" creationId="{1C12C7CF-0395-6AE3-8F1F-4EB172ECF931}"/>
          </ac:spMkLst>
        </pc:spChg>
        <pc:spChg chg="mod">
          <ac:chgData name="Glen Jones" userId="e846aaca-4b24-4b13-b0d0-f2308e16b284" providerId="ADAL" clId="{ED47ACC3-9597-4D89-A1DC-43CF280EF274}" dt="2026-05-13T09:44:45.380" v="2823" actId="20577"/>
          <ac:spMkLst>
            <pc:docMk/>
            <pc:sldMk cId="78502529" sldId="405"/>
            <ac:spMk id="13" creationId="{9A46665E-3408-AED9-B021-59F8CBE677AC}"/>
          </ac:spMkLst>
        </pc:spChg>
        <pc:spChg chg="mod">
          <ac:chgData name="Glen Jones" userId="e846aaca-4b24-4b13-b0d0-f2308e16b284" providerId="ADAL" clId="{ED47ACC3-9597-4D89-A1DC-43CF280EF274}" dt="2026-05-13T09:44:53.131" v="2836" actId="20577"/>
          <ac:spMkLst>
            <pc:docMk/>
            <pc:sldMk cId="78502529" sldId="405"/>
            <ac:spMk id="15" creationId="{0A00C850-19E9-6E91-F08D-F0EDB759415F}"/>
          </ac:spMkLst>
        </pc:spChg>
        <pc:spChg chg="mod">
          <ac:chgData name="Glen Jones" userId="e846aaca-4b24-4b13-b0d0-f2308e16b284" providerId="ADAL" clId="{ED47ACC3-9597-4D89-A1DC-43CF280EF274}" dt="2026-05-13T09:55:18.547" v="3302" actId="27636"/>
          <ac:spMkLst>
            <pc:docMk/>
            <pc:sldMk cId="78502529" sldId="405"/>
            <ac:spMk id="17" creationId="{418935D5-F6C0-FABA-57D5-C3688AB0DB0F}"/>
          </ac:spMkLst>
        </pc:spChg>
      </pc:sldChg>
      <pc:sldChg chg="addSp delSp modSp mod modTransition addAnim delAnim modAnim">
        <pc:chgData name="Glen Jones" userId="e846aaca-4b24-4b13-b0d0-f2308e16b284" providerId="ADAL" clId="{ED47ACC3-9597-4D89-A1DC-43CF280EF274}" dt="2026-06-03T10:22:18.953" v="3665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3T09:46:35.849" v="2894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3T09:46:41.860" v="2904" actId="20577"/>
          <ac:spMkLst>
            <pc:docMk/>
            <pc:sldMk cId="4093245020" sldId="406"/>
            <ac:spMk id="8" creationId="{E2D330F7-66CB-6809-E8C7-BCC1E2A327CF}"/>
          </ac:spMkLst>
        </pc:spChg>
        <pc:spChg chg="add mod">
          <ac:chgData name="Glen Jones" userId="e846aaca-4b24-4b13-b0d0-f2308e16b284" providerId="ADAL" clId="{ED47ACC3-9597-4D89-A1DC-43CF280EF274}" dt="2026-05-13T09:55:18.554" v="3304" actId="27636"/>
          <ac:spMkLst>
            <pc:docMk/>
            <pc:sldMk cId="4093245020" sldId="406"/>
            <ac:spMk id="9" creationId="{9AB30215-BCA6-7CFE-B023-51EDECD7DCB0}"/>
          </ac:spMkLst>
        </pc:spChg>
        <pc:spChg chg="add mod">
          <ac:chgData name="Glen Jones" userId="e846aaca-4b24-4b13-b0d0-f2308e16b284" providerId="ADAL" clId="{ED47ACC3-9597-4D89-A1DC-43CF280EF274}" dt="2026-05-13T09:47:09.521" v="2914" actId="1076"/>
          <ac:spMkLst>
            <pc:docMk/>
            <pc:sldMk cId="4093245020" sldId="406"/>
            <ac:spMk id="10" creationId="{35E8CD7A-E639-4578-78EE-F31DB5603F2D}"/>
          </ac:spMkLst>
        </pc:spChg>
        <pc:spChg chg="mod">
          <ac:chgData name="Glen Jones" userId="e846aaca-4b24-4b13-b0d0-f2308e16b284" providerId="ADAL" clId="{ED47ACC3-9597-4D89-A1DC-43CF280EF274}" dt="2026-05-13T09:47:14.468" v="2918" actId="20577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3T09:46:39.514" v="2901" actId="20577"/>
          <ac:spMkLst>
            <pc:docMk/>
            <pc:sldMk cId="4093245020" sldId="406"/>
            <ac:spMk id="13" creationId="{C685E1CC-0246-3B37-ACB6-9ADD7A1DDAE3}"/>
          </ac:spMkLst>
        </pc:spChg>
        <pc:spChg chg="add del mod">
          <ac:chgData name="Glen Jones" userId="e846aaca-4b24-4b13-b0d0-f2308e16b284" providerId="ADAL" clId="{ED47ACC3-9597-4D89-A1DC-43CF280EF274}" dt="2026-05-13T09:47:03.296" v="2911" actId="478"/>
          <ac:spMkLst>
            <pc:docMk/>
            <pc:sldMk cId="4093245020" sldId="406"/>
            <ac:spMk id="15" creationId="{DE4E5016-796D-9156-7FCA-893D4AFA48AF}"/>
          </ac:spMkLst>
        </pc:spChg>
      </pc:sldChg>
      <pc:sldChg chg="addSp delSp modSp mod modTransition addAnim delAnim modAnim">
        <pc:chgData name="Glen Jones" userId="e846aaca-4b24-4b13-b0d0-f2308e16b284" providerId="ADAL" clId="{ED47ACC3-9597-4D89-A1DC-43CF280EF274}" dt="2026-06-03T10:22:31.313" v="3668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5-13T09:49:11.821" v="3067" actId="20577"/>
          <ac:spMkLst>
            <pc:docMk/>
            <pc:sldMk cId="2158107227" sldId="408"/>
            <ac:spMk id="2" creationId="{E8A14D9D-E705-5A0E-C3F9-8B1EAA7CCA23}"/>
          </ac:spMkLst>
        </pc:spChg>
        <pc:spChg chg="add mod">
          <ac:chgData name="Glen Jones" userId="e846aaca-4b24-4b13-b0d0-f2308e16b284" providerId="ADAL" clId="{ED47ACC3-9597-4D89-A1DC-43CF280EF274}" dt="2026-05-13T09:49:24.986" v="3070" actId="1076"/>
          <ac:spMkLst>
            <pc:docMk/>
            <pc:sldMk cId="2158107227" sldId="408"/>
            <ac:spMk id="4" creationId="{05B9D88D-871E-5A78-DC08-A1F8A0B75614}"/>
          </ac:spMkLst>
        </pc:spChg>
        <pc:spChg chg="add mod">
          <ac:chgData name="Glen Jones" userId="e846aaca-4b24-4b13-b0d0-f2308e16b284" providerId="ADAL" clId="{ED47ACC3-9597-4D89-A1DC-43CF280EF274}" dt="2026-05-13T09:55:18.562" v="3306" actId="27636"/>
          <ac:spMkLst>
            <pc:docMk/>
            <pc:sldMk cId="2158107227" sldId="408"/>
            <ac:spMk id="6" creationId="{CDA25B4B-1EB4-BF50-293D-B2F64D2BFFA8}"/>
          </ac:spMkLst>
        </pc:spChg>
        <pc:spChg chg="mod">
          <ac:chgData name="Glen Jones" userId="e846aaca-4b24-4b13-b0d0-f2308e16b284" providerId="ADAL" clId="{ED47ACC3-9597-4D89-A1DC-43CF280EF274}" dt="2026-05-13T09:49:42.205" v="3084" actId="20577"/>
          <ac:spMkLst>
            <pc:docMk/>
            <pc:sldMk cId="2158107227" sldId="408"/>
            <ac:spMk id="8" creationId="{D100EA12-6C67-0DEF-B92B-690375433DC2}"/>
          </ac:spMkLst>
        </pc:spChg>
        <pc:spChg chg="mod">
          <ac:chgData name="Glen Jones" userId="e846aaca-4b24-4b13-b0d0-f2308e16b284" providerId="ADAL" clId="{ED47ACC3-9597-4D89-A1DC-43CF280EF274}" dt="2026-05-13T09:49:39.460" v="3080" actId="20577"/>
          <ac:spMkLst>
            <pc:docMk/>
            <pc:sldMk cId="2158107227" sldId="408"/>
            <ac:spMk id="12" creationId="{FA0A3BD8-C5D6-AE5C-E0F8-D16DE479AF5A}"/>
          </ac:spMkLst>
        </pc:spChg>
        <pc:spChg chg="mod">
          <ac:chgData name="Glen Jones" userId="e846aaca-4b24-4b13-b0d0-f2308e16b284" providerId="ADAL" clId="{ED47ACC3-9597-4D89-A1DC-43CF280EF274}" dt="2026-05-13T09:49:46.782" v="3088" actId="27636"/>
          <ac:spMkLst>
            <pc:docMk/>
            <pc:sldMk cId="2158107227" sldId="408"/>
            <ac:spMk id="13" creationId="{DD88A57D-30A0-F2FB-C1DC-A54997515A0D}"/>
          </ac:spMkLst>
        </pc:spChg>
        <pc:spChg chg="add mod">
          <ac:chgData name="Glen Jones" userId="e846aaca-4b24-4b13-b0d0-f2308e16b284" providerId="ADAL" clId="{ED47ACC3-9597-4D89-A1DC-43CF280EF274}" dt="2026-05-13T09:49:24.986" v="3070" actId="1076"/>
          <ac:spMkLst>
            <pc:docMk/>
            <pc:sldMk cId="2158107227" sldId="408"/>
            <ac:spMk id="15" creationId="{0484B111-1D8D-DFE0-BEB5-B54AC60BF574}"/>
          </ac:spMkLst>
        </pc:spChg>
      </pc:sldChg>
      <pc:sldChg chg="add del modTransition">
        <pc:chgData name="Glen Jones" userId="e846aaca-4b24-4b13-b0d0-f2308e16b284" providerId="ADAL" clId="{ED47ACC3-9597-4D89-A1DC-43CF280EF274}" dt="2026-05-13T09:31:34.967" v="2415"/>
        <pc:sldMkLst>
          <pc:docMk/>
          <pc:sldMk cId="3197748305" sldId="419"/>
        </pc:sldMkLst>
      </pc:sldChg>
      <pc:sldChg chg="modSp add del mod modTransition modNotesTx">
        <pc:chgData name="Glen Jones" userId="e846aaca-4b24-4b13-b0d0-f2308e16b284" providerId="ADAL" clId="{ED47ACC3-9597-4D89-A1DC-43CF280EF274}" dt="2026-05-13T09:31:55.420" v="2433" actId="20577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3T09:31:49.769" v="2427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3T09:31:45.679" v="2424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3T09:31:51.859" v="2431" actId="20577"/>
          <ac:spMkLst>
            <pc:docMk/>
            <pc:sldMk cId="2761761787" sldId="426"/>
            <ac:spMk id="4" creationId="{56A0487B-0C99-D676-8A57-F22B27A31A0A}"/>
          </ac:spMkLst>
        </pc:spChg>
      </pc:sldChg>
      <pc:sldChg chg="modSp modTransition">
        <pc:chgData name="Glen Jones" userId="e846aaca-4b24-4b13-b0d0-f2308e16b284" providerId="ADAL" clId="{ED47ACC3-9597-4D89-A1DC-43CF280EF274}" dt="2026-05-12T08:52:53.898" v="2231"/>
        <pc:sldMkLst>
          <pc:docMk/>
          <pc:sldMk cId="3749588094" sldId="433"/>
        </pc:sldMkLst>
      </pc:sldChg>
      <pc:sldChg chg="modSp mod modTransition addAnim delAnim">
        <pc:chgData name="Glen Jones" userId="e846aaca-4b24-4b13-b0d0-f2308e16b284" providerId="ADAL" clId="{ED47ACC3-9597-4D89-A1DC-43CF280EF274}" dt="2026-05-13T09:58:11.667" v="338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3T09:57:53.335" v="3361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3T09:57:55.679" v="3364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3T09:57:58.396" v="3371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09:58:14.755" v="3388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3T09:58:14.755" v="3388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3T09:58:03.628" v="3376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3T09:58:05.665" v="3379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3T09:58:08.133" v="3386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mod modTransition addAnim delAnim">
        <pc:chgData name="Glen Jones" userId="e846aaca-4b24-4b13-b0d0-f2308e16b284" providerId="ADAL" clId="{ED47ACC3-9597-4D89-A1DC-43CF280EF274}" dt="2026-05-13T09:58:36.808" v="3406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3T09:58:27.077" v="3392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3T09:58:29.207" v="3395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3T09:58:33.437" v="3405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modSp mod modTransition modAnim modNotesTx">
        <pc:chgData name="Glen Jones" userId="e846aaca-4b24-4b13-b0d0-f2308e16b284" providerId="ADAL" clId="{ED47ACC3-9597-4D89-A1DC-43CF280EF274}" dt="2026-05-13T09:59:07.611" v="3462" actId="20577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3T09:58:53.081" v="3424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3T09:59:02.470" v="3447" actId="1076"/>
          <ac:spMkLst>
            <pc:docMk/>
            <pc:sldMk cId="3920872163" sldId="512"/>
            <ac:spMk id="3" creationId="{913960AE-D6BA-4EC7-B2D7-A82A27137C3E}"/>
          </ac:spMkLst>
        </pc:spChg>
        <pc:spChg chg="mod">
          <ac:chgData name="Glen Jones" userId="e846aaca-4b24-4b13-b0d0-f2308e16b284" providerId="ADAL" clId="{ED47ACC3-9597-4D89-A1DC-43CF280EF274}" dt="2026-05-13T09:58:42.470" v="3411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3T09:58:47.169" v="3416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3T09:58:50.099" v="3423" actId="20577"/>
          <ac:spMkLst>
            <pc:docMk/>
            <pc:sldMk cId="3920872163" sldId="512"/>
            <ac:spMk id="16" creationId="{FA704AE0-C4CA-4BFF-AAE3-51E30C6E2A7A}"/>
          </ac:spMkLst>
        </pc:spChg>
      </pc:sldChg>
      <pc:sldChg chg="modSp mod modTransition">
        <pc:chgData name="Glen Jones" userId="e846aaca-4b24-4b13-b0d0-f2308e16b284" providerId="ADAL" clId="{ED47ACC3-9597-4D89-A1DC-43CF280EF274}" dt="2026-05-13T10:00:12.709" v="3513" actId="20577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5-13T10:00:06.020" v="3502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5-13T10:00:09.350" v="3505" actId="20577"/>
          <ac:spMkLst>
            <pc:docMk/>
            <pc:sldMk cId="326002052" sldId="513"/>
            <ac:spMk id="4" creationId="{32B2F1B4-0016-6898-97E2-1A64C32F9ABE}"/>
          </ac:spMkLst>
        </pc:spChg>
        <pc:spChg chg="mod">
          <ac:chgData name="Glen Jones" userId="e846aaca-4b24-4b13-b0d0-f2308e16b284" providerId="ADAL" clId="{ED47ACC3-9597-4D89-A1DC-43CF280EF274}" dt="2026-05-13T10:00:12.709" v="3513" actId="20577"/>
          <ac:spMkLst>
            <pc:docMk/>
            <pc:sldMk cId="326002052" sldId="513"/>
            <ac:spMk id="9" creationId="{82A7C1B1-2D8C-33A4-B74F-7C4D6DE1F69B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10:00:44.804" v="3532" actId="478"/>
        <pc:sldMkLst>
          <pc:docMk/>
          <pc:sldMk cId="1763556576" sldId="514"/>
        </pc:sldMkLst>
        <pc:spChg chg="mod">
          <ac:chgData name="Glen Jones" userId="e846aaca-4b24-4b13-b0d0-f2308e16b284" providerId="ADAL" clId="{ED47ACC3-9597-4D89-A1DC-43CF280EF274}" dt="2026-05-13T10:00:29.420" v="3531" actId="1076"/>
          <ac:spMkLst>
            <pc:docMk/>
            <pc:sldMk cId="1763556576" sldId="514"/>
            <ac:spMk id="4" creationId="{605F1767-6820-9C08-6AF3-C9EFDF04117C}"/>
          </ac:spMkLst>
        </pc:spChg>
        <pc:spChg chg="mod">
          <ac:chgData name="Glen Jones" userId="e846aaca-4b24-4b13-b0d0-f2308e16b284" providerId="ADAL" clId="{ED47ACC3-9597-4D89-A1DC-43CF280EF274}" dt="2026-05-13T10:00:18.401" v="3519" actId="20577"/>
          <ac:spMkLst>
            <pc:docMk/>
            <pc:sldMk cId="1763556576" sldId="514"/>
            <ac:spMk id="8" creationId="{36459439-7EDC-197E-4047-ED3E418106C2}"/>
          </ac:spMkLst>
        </pc:spChg>
        <pc:spChg chg="mod">
          <ac:chgData name="Glen Jones" userId="e846aaca-4b24-4b13-b0d0-f2308e16b284" providerId="ADAL" clId="{ED47ACC3-9597-4D89-A1DC-43CF280EF274}" dt="2026-05-13T10:00:20.436" v="3522" actId="20577"/>
          <ac:spMkLst>
            <pc:docMk/>
            <pc:sldMk cId="1763556576" sldId="514"/>
            <ac:spMk id="10" creationId="{A5DE002A-D79E-F51C-60B5-77FDF9BB701E}"/>
          </ac:spMkLst>
        </pc:spChg>
        <pc:spChg chg="mod">
          <ac:chgData name="Glen Jones" userId="e846aaca-4b24-4b13-b0d0-f2308e16b284" providerId="ADAL" clId="{ED47ACC3-9597-4D89-A1DC-43CF280EF274}" dt="2026-05-13T10:00:25.640" v="3530" actId="20577"/>
          <ac:spMkLst>
            <pc:docMk/>
            <pc:sldMk cId="1763556576" sldId="514"/>
            <ac:spMk id="12" creationId="{70A0C693-CB0C-D384-5431-5AA42EA4A3C3}"/>
          </ac:spMkLst>
        </pc:spChg>
      </pc:sldChg>
      <pc:sldChg chg="modSp mod modTransition">
        <pc:chgData name="Glen Jones" userId="e846aaca-4b24-4b13-b0d0-f2308e16b284" providerId="ADAL" clId="{ED47ACC3-9597-4D89-A1DC-43CF280EF274}" dt="2026-05-13T09:59:38.695" v="3480" actId="20577"/>
        <pc:sldMkLst>
          <pc:docMk/>
          <pc:sldMk cId="1863283796" sldId="515"/>
        </pc:sldMkLst>
        <pc:spChg chg="mod">
          <ac:chgData name="Glen Jones" userId="e846aaca-4b24-4b13-b0d0-f2308e16b284" providerId="ADAL" clId="{ED47ACC3-9597-4D89-A1DC-43CF280EF274}" dt="2026-05-13T09:59:33.861" v="3470" actId="20577"/>
          <ac:spMkLst>
            <pc:docMk/>
            <pc:sldMk cId="1863283796" sldId="515"/>
            <ac:spMk id="3" creationId="{35583324-582E-9837-52A6-20F4E5428BB2}"/>
          </ac:spMkLst>
        </pc:spChg>
        <pc:spChg chg="mod">
          <ac:chgData name="Glen Jones" userId="e846aaca-4b24-4b13-b0d0-f2308e16b284" providerId="ADAL" clId="{ED47ACC3-9597-4D89-A1DC-43CF280EF274}" dt="2026-05-13T09:59:36.054" v="3473" actId="20577"/>
          <ac:spMkLst>
            <pc:docMk/>
            <pc:sldMk cId="1863283796" sldId="515"/>
            <ac:spMk id="4" creationId="{2C99D1DD-563B-4A0B-A346-5C6C42E11875}"/>
          </ac:spMkLst>
        </pc:spChg>
        <pc:spChg chg="mod">
          <ac:chgData name="Glen Jones" userId="e846aaca-4b24-4b13-b0d0-f2308e16b284" providerId="ADAL" clId="{ED47ACC3-9597-4D89-A1DC-43CF280EF274}" dt="2026-05-13T09:59:38.695" v="3480" actId="20577"/>
          <ac:spMkLst>
            <pc:docMk/>
            <pc:sldMk cId="1863283796" sldId="515"/>
            <ac:spMk id="9" creationId="{AC967B60-B70E-BBDE-D4BC-697FF008A627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09:59:55.966" v="3497" actId="1076"/>
        <pc:sldMkLst>
          <pc:docMk/>
          <pc:sldMk cId="661640312" sldId="516"/>
        </pc:sldMkLst>
        <pc:spChg chg="mod">
          <ac:chgData name="Glen Jones" userId="e846aaca-4b24-4b13-b0d0-f2308e16b284" providerId="ADAL" clId="{ED47ACC3-9597-4D89-A1DC-43CF280EF274}" dt="2026-05-13T09:59:55.966" v="3497" actId="1076"/>
          <ac:spMkLst>
            <pc:docMk/>
            <pc:sldMk cId="661640312" sldId="516"/>
            <ac:spMk id="2" creationId="{2F8FFDD7-4206-DE5D-A49A-5D620459DFB5}"/>
          </ac:spMkLst>
        </pc:spChg>
        <pc:spChg chg="mod">
          <ac:chgData name="Glen Jones" userId="e846aaca-4b24-4b13-b0d0-f2308e16b284" providerId="ADAL" clId="{ED47ACC3-9597-4D89-A1DC-43CF280EF274}" dt="2026-05-13T09:59:46.635" v="3487" actId="20577"/>
          <ac:spMkLst>
            <pc:docMk/>
            <pc:sldMk cId="661640312" sldId="516"/>
            <ac:spMk id="3" creationId="{C042DF8B-B1A2-0674-9ED1-9904600AEE5D}"/>
          </ac:spMkLst>
        </pc:spChg>
        <pc:spChg chg="mod">
          <ac:chgData name="Glen Jones" userId="e846aaca-4b24-4b13-b0d0-f2308e16b284" providerId="ADAL" clId="{ED47ACC3-9597-4D89-A1DC-43CF280EF274}" dt="2026-05-13T09:59:50.226" v="3490" actId="20577"/>
          <ac:spMkLst>
            <pc:docMk/>
            <pc:sldMk cId="661640312" sldId="516"/>
            <ac:spMk id="4" creationId="{90ECAB13-78F5-7A37-4D07-06CCFBDE5B35}"/>
          </ac:spMkLst>
        </pc:spChg>
        <pc:spChg chg="mod">
          <ac:chgData name="Glen Jones" userId="e846aaca-4b24-4b13-b0d0-f2308e16b284" providerId="ADAL" clId="{ED47ACC3-9597-4D89-A1DC-43CF280EF274}" dt="2026-05-13T09:59:53.026" v="3496" actId="20577"/>
          <ac:spMkLst>
            <pc:docMk/>
            <pc:sldMk cId="661640312" sldId="516"/>
            <ac:spMk id="9" creationId="{6DEF6EA1-64DC-62FF-B81C-5C98777933BB}"/>
          </ac:spMkLst>
        </pc:spChg>
        <pc:spChg chg="add mod">
          <ac:chgData name="Glen Jones" userId="e846aaca-4b24-4b13-b0d0-f2308e16b284" providerId="ADAL" clId="{ED47ACC3-9597-4D89-A1DC-43CF280EF274}" dt="2026-05-13T09:59:43.098" v="3482" actId="1076"/>
          <ac:spMkLst>
            <pc:docMk/>
            <pc:sldMk cId="661640312" sldId="516"/>
            <ac:spMk id="13" creationId="{B9E8136A-16F5-9527-56D4-8A11D0BE4CAD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0:02:09.686" v="3548" actId="20577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5-13T10:02:02.904" v="3542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13T10:02:09.686" v="3548" actId="20577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13T10:01:49.600" v="3536"/>
          <ac:spMkLst>
            <pc:docMk/>
            <pc:sldMk cId="2773714083" sldId="523"/>
            <ac:spMk id="7" creationId="{701AC5E5-F858-1376-1967-8E87160B40CF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0:02:57.428" v="3565" actId="20577"/>
        <pc:sldMkLst>
          <pc:docMk/>
          <pc:sldMk cId="60051273" sldId="524"/>
        </pc:sldMkLst>
        <pc:spChg chg="mod">
          <ac:chgData name="Glen Jones" userId="e846aaca-4b24-4b13-b0d0-f2308e16b284" providerId="ADAL" clId="{ED47ACC3-9597-4D89-A1DC-43CF280EF274}" dt="2026-05-13T10:02:45.227" v="3558" actId="108"/>
          <ac:spMkLst>
            <pc:docMk/>
            <pc:sldMk cId="60051273" sldId="524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5-13T10:02:57.428" v="3565" actId="20577"/>
          <ac:spMkLst>
            <pc:docMk/>
            <pc:sldMk cId="60051273" sldId="524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5-13T10:02:29.275" v="3551"/>
          <ac:spMkLst>
            <pc:docMk/>
            <pc:sldMk cId="60051273" sldId="524"/>
            <ac:spMk id="7" creationId="{4B61AE4A-0112-9150-6799-0DE8C8578EF6}"/>
          </ac:spMkLst>
        </pc:spChg>
      </pc:sldChg>
      <pc:sldChg chg="add del modTransition">
        <pc:chgData name="Glen Jones" userId="e846aaca-4b24-4b13-b0d0-f2308e16b284" providerId="ADAL" clId="{ED47ACC3-9597-4D89-A1DC-43CF280EF274}" dt="2026-05-13T09:31:34.967" v="2415"/>
        <pc:sldMkLst>
          <pc:docMk/>
          <pc:sldMk cId="454304887" sldId="527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886899833" sldId="529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4091638585" sldId="530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944482732" sldId="531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747008054" sldId="550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2289494072" sldId="551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141505610" sldId="552"/>
        </pc:sldMkLst>
      </pc:sldChg>
      <pc:sldChg chg="add del modTransition">
        <pc:chgData name="Glen Jones" userId="e846aaca-4b24-4b13-b0d0-f2308e16b284" providerId="ADAL" clId="{ED47ACC3-9597-4D89-A1DC-43CF280EF274}" dt="2026-05-12T08:52:53.898" v="2231"/>
        <pc:sldMkLst>
          <pc:docMk/>
          <pc:sldMk cId="4101653724" sldId="553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2548321326" sldId="554"/>
        </pc:sldMkLst>
      </pc:sldChg>
      <pc:sldChg chg="addSp delSp modSp add mod ord modTransition addAnim delAnim modAnim modNotesTx">
        <pc:chgData name="Glen Jones" userId="e846aaca-4b24-4b13-b0d0-f2308e16b284" providerId="ADAL" clId="{ED47ACC3-9597-4D89-A1DC-43CF280EF274}" dt="2026-06-03T10:22:41.351" v="3671"/>
        <pc:sldMkLst>
          <pc:docMk/>
          <pc:sldMk cId="4032499140" sldId="556"/>
        </pc:sldMkLst>
        <pc:spChg chg="mod">
          <ac:chgData name="Glen Jones" userId="e846aaca-4b24-4b13-b0d0-f2308e16b284" providerId="ADAL" clId="{ED47ACC3-9597-4D89-A1DC-43CF280EF274}" dt="2026-05-13T09:50:39.471" v="3129" actId="20577"/>
          <ac:spMkLst>
            <pc:docMk/>
            <pc:sldMk cId="4032499140" sldId="556"/>
            <ac:spMk id="2" creationId="{9408AEA9-4BA0-6C74-FD51-04E8027A0127}"/>
          </ac:spMkLst>
        </pc:spChg>
        <pc:spChg chg="mod">
          <ac:chgData name="Glen Jones" userId="e846aaca-4b24-4b13-b0d0-f2308e16b284" providerId="ADAL" clId="{ED47ACC3-9597-4D89-A1DC-43CF280EF274}" dt="2026-05-13T09:50:31.251" v="3111" actId="20577"/>
          <ac:spMkLst>
            <pc:docMk/>
            <pc:sldMk cId="4032499140" sldId="556"/>
            <ac:spMk id="8" creationId="{0812E86F-5B34-3DAB-7629-1F9B9F183C37}"/>
          </ac:spMkLst>
        </pc:spChg>
        <pc:spChg chg="add mod">
          <ac:chgData name="Glen Jones" userId="e846aaca-4b24-4b13-b0d0-f2308e16b284" providerId="ADAL" clId="{ED47ACC3-9597-4D89-A1DC-43CF280EF274}" dt="2026-05-13T09:55:18.567" v="3307" actId="27636"/>
          <ac:spMkLst>
            <pc:docMk/>
            <pc:sldMk cId="4032499140" sldId="556"/>
            <ac:spMk id="9" creationId="{8A37E63C-E72F-2B36-8F73-2B13F52A3231}"/>
          </ac:spMkLst>
        </pc:spChg>
        <pc:spChg chg="add mod">
          <ac:chgData name="Glen Jones" userId="e846aaca-4b24-4b13-b0d0-f2308e16b284" providerId="ADAL" clId="{ED47ACC3-9597-4D89-A1DC-43CF280EF274}" dt="2026-05-13T09:50:24.060" v="3103" actId="20577"/>
          <ac:spMkLst>
            <pc:docMk/>
            <pc:sldMk cId="4032499140" sldId="556"/>
            <ac:spMk id="10" creationId="{D5B908FB-FF2E-1E83-53EE-B0D2B35D9354}"/>
          </ac:spMkLst>
        </pc:spChg>
        <pc:spChg chg="mod">
          <ac:chgData name="Glen Jones" userId="e846aaca-4b24-4b13-b0d0-f2308e16b284" providerId="ADAL" clId="{ED47ACC3-9597-4D89-A1DC-43CF280EF274}" dt="2026-05-13T09:50:34.138" v="3116" actId="20577"/>
          <ac:spMkLst>
            <pc:docMk/>
            <pc:sldMk cId="4032499140" sldId="556"/>
            <ac:spMk id="12" creationId="{0D6AB15C-8148-1404-C166-1E154C4EECDC}"/>
          </ac:spMkLst>
        </pc:spChg>
        <pc:spChg chg="mod">
          <ac:chgData name="Glen Jones" userId="e846aaca-4b24-4b13-b0d0-f2308e16b284" providerId="ADAL" clId="{ED47ACC3-9597-4D89-A1DC-43CF280EF274}" dt="2026-05-13T09:50:42.427" v="3130"/>
          <ac:spMkLst>
            <pc:docMk/>
            <pc:sldMk cId="4032499140" sldId="556"/>
            <ac:spMk id="13" creationId="{62F53B46-4B24-E8F4-446D-900A448DBAA5}"/>
          </ac:spMkLst>
        </pc:spChg>
        <pc:spChg chg="mod">
          <ac:chgData name="Glen Jones" userId="e846aaca-4b24-4b13-b0d0-f2308e16b284" providerId="ADAL" clId="{ED47ACC3-9597-4D89-A1DC-43CF280EF274}" dt="2026-05-13T09:50:27.950" v="3106" actId="20577"/>
          <ac:spMkLst>
            <pc:docMk/>
            <pc:sldMk cId="4032499140" sldId="556"/>
            <ac:spMk id="15" creationId="{734EEA57-DC89-C92C-3890-A14F8F17D0F9}"/>
          </ac:spMkLst>
        </pc:spChg>
      </pc:sldChg>
      <pc:sldChg chg="addSp delSp modSp add mod ord modTransition addAnim delAnim modAnim">
        <pc:chgData name="Glen Jones" userId="e846aaca-4b24-4b13-b0d0-f2308e16b284" providerId="ADAL" clId="{ED47ACC3-9597-4D89-A1DC-43CF280EF274}" dt="2026-06-03T10:23:06.301" v="3677"/>
        <pc:sldMkLst>
          <pc:docMk/>
          <pc:sldMk cId="1459061346" sldId="557"/>
        </pc:sldMkLst>
        <pc:spChg chg="mod">
          <ac:chgData name="Glen Jones" userId="e846aaca-4b24-4b13-b0d0-f2308e16b284" providerId="ADAL" clId="{ED47ACC3-9597-4D89-A1DC-43CF280EF274}" dt="2026-05-13T09:51:37.128" v="3167" actId="20577"/>
          <ac:spMkLst>
            <pc:docMk/>
            <pc:sldMk cId="1459061346" sldId="557"/>
            <ac:spMk id="2" creationId="{A5AB1164-3F13-C9D0-1ED1-DE46A82202BA}"/>
          </ac:spMkLst>
        </pc:spChg>
        <pc:spChg chg="mod">
          <ac:chgData name="Glen Jones" userId="e846aaca-4b24-4b13-b0d0-f2308e16b284" providerId="ADAL" clId="{ED47ACC3-9597-4D89-A1DC-43CF280EF274}" dt="2026-05-13T09:56:17.041" v="3342" actId="20577"/>
          <ac:spMkLst>
            <pc:docMk/>
            <pc:sldMk cId="1459061346" sldId="557"/>
            <ac:spMk id="8" creationId="{FB5D39E4-DE3A-DA05-CF8C-F147704C68A6}"/>
          </ac:spMkLst>
        </pc:spChg>
        <pc:spChg chg="add mod">
          <ac:chgData name="Glen Jones" userId="e846aaca-4b24-4b13-b0d0-f2308e16b284" providerId="ADAL" clId="{ED47ACC3-9597-4D89-A1DC-43CF280EF274}" dt="2026-05-13T09:54:38.179" v="3281" actId="1076"/>
          <ac:spMkLst>
            <pc:docMk/>
            <pc:sldMk cId="1459061346" sldId="557"/>
            <ac:spMk id="10" creationId="{0FC8AEF2-505A-206A-5770-436D45555651}"/>
          </ac:spMkLst>
        </pc:spChg>
        <pc:spChg chg="mod">
          <ac:chgData name="Glen Jones" userId="e846aaca-4b24-4b13-b0d0-f2308e16b284" providerId="ADAL" clId="{ED47ACC3-9597-4D89-A1DC-43CF280EF274}" dt="2026-05-13T09:56:19.751" v="3348" actId="20577"/>
          <ac:spMkLst>
            <pc:docMk/>
            <pc:sldMk cId="1459061346" sldId="557"/>
            <ac:spMk id="12" creationId="{09386287-02B3-3D87-A1E2-F5B925CC4AC5}"/>
          </ac:spMkLst>
        </pc:spChg>
        <pc:spChg chg="mod">
          <ac:chgData name="Glen Jones" userId="e846aaca-4b24-4b13-b0d0-f2308e16b284" providerId="ADAL" clId="{ED47ACC3-9597-4D89-A1DC-43CF280EF274}" dt="2026-05-13T09:54:26.219" v="3278" actId="20577"/>
          <ac:spMkLst>
            <pc:docMk/>
            <pc:sldMk cId="1459061346" sldId="557"/>
            <ac:spMk id="13" creationId="{DDD244C7-9373-A74D-933F-3F61F6247E94}"/>
          </ac:spMkLst>
        </pc:spChg>
        <pc:spChg chg="add mod">
          <ac:chgData name="Glen Jones" userId="e846aaca-4b24-4b13-b0d0-f2308e16b284" providerId="ADAL" clId="{ED47ACC3-9597-4D89-A1DC-43CF280EF274}" dt="2026-05-13T09:55:18.524" v="3300" actId="27636"/>
          <ac:spMkLst>
            <pc:docMk/>
            <pc:sldMk cId="1459061346" sldId="557"/>
            <ac:spMk id="14" creationId="{51BFD07D-43F1-1E6C-E508-5B11665236E8}"/>
          </ac:spMkLst>
        </pc:spChg>
        <pc:spChg chg="add mod">
          <ac:chgData name="Glen Jones" userId="e846aaca-4b24-4b13-b0d0-f2308e16b284" providerId="ADAL" clId="{ED47ACC3-9597-4D89-A1DC-43CF280EF274}" dt="2026-05-13T09:55:06.600" v="3298" actId="20577"/>
          <ac:spMkLst>
            <pc:docMk/>
            <pc:sldMk cId="1459061346" sldId="557"/>
            <ac:spMk id="15" creationId="{C7B3FADA-0AC0-0692-B760-C39CA5B32B55}"/>
          </ac:spMkLst>
        </pc:spChg>
      </pc:sldChg>
      <pc:sldChg chg="addSp delSp modSp add mod ord modTransition addAnim delAnim modAnim modNotes modNotesTx">
        <pc:chgData name="Glen Jones" userId="e846aaca-4b24-4b13-b0d0-f2308e16b284" providerId="ADAL" clId="{ED47ACC3-9597-4D89-A1DC-43CF280EF274}" dt="2026-06-03T10:22:55.356" v="3674"/>
        <pc:sldMkLst>
          <pc:docMk/>
          <pc:sldMk cId="1226973067" sldId="558"/>
        </pc:sldMkLst>
        <pc:spChg chg="add mod">
          <ac:chgData name="Glen Jones" userId="e846aaca-4b24-4b13-b0d0-f2308e16b284" providerId="ADAL" clId="{ED47ACC3-9597-4D89-A1DC-43CF280EF274}" dt="2026-05-13T09:52:10.742" v="3197" actId="1076"/>
          <ac:spMkLst>
            <pc:docMk/>
            <pc:sldMk cId="1226973067" sldId="558"/>
            <ac:spMk id="5" creationId="{FD3CA445-E619-D9E5-A447-0CB8892A3149}"/>
          </ac:spMkLst>
        </pc:spChg>
        <pc:spChg chg="mod">
          <ac:chgData name="Glen Jones" userId="e846aaca-4b24-4b13-b0d0-f2308e16b284" providerId="ADAL" clId="{ED47ACC3-9597-4D89-A1DC-43CF280EF274}" dt="2026-05-13T09:51:53.092" v="3191" actId="20577"/>
          <ac:spMkLst>
            <pc:docMk/>
            <pc:sldMk cId="1226973067" sldId="558"/>
            <ac:spMk id="8" creationId="{B166E689-C92A-8323-6520-4F95665D2EDB}"/>
          </ac:spMkLst>
        </pc:spChg>
        <pc:spChg chg="mod">
          <ac:chgData name="Glen Jones" userId="e846aaca-4b24-4b13-b0d0-f2308e16b284" providerId="ADAL" clId="{ED47ACC3-9597-4D89-A1DC-43CF280EF274}" dt="2026-05-13T09:51:46.213" v="3177" actId="20577"/>
          <ac:spMkLst>
            <pc:docMk/>
            <pc:sldMk cId="1226973067" sldId="558"/>
            <ac:spMk id="10" creationId="{493EFB8B-8328-C454-1542-400BAE934E27}"/>
          </ac:spMkLst>
        </pc:spChg>
        <pc:spChg chg="mod">
          <ac:chgData name="Glen Jones" userId="e846aaca-4b24-4b13-b0d0-f2308e16b284" providerId="ADAL" clId="{ED47ACC3-9597-4D89-A1DC-43CF280EF274}" dt="2026-05-13T09:53:52.091" v="3249" actId="20577"/>
          <ac:spMkLst>
            <pc:docMk/>
            <pc:sldMk cId="1226973067" sldId="558"/>
            <ac:spMk id="12" creationId="{3615F434-78DF-91CA-2E0F-96C2AF5D0642}"/>
          </ac:spMkLst>
        </pc:spChg>
        <pc:spChg chg="mod">
          <ac:chgData name="Glen Jones" userId="e846aaca-4b24-4b13-b0d0-f2308e16b284" providerId="ADAL" clId="{ED47ACC3-9597-4D89-A1DC-43CF280EF274}" dt="2026-05-13T09:51:50.924" v="3187" actId="20577"/>
          <ac:spMkLst>
            <pc:docMk/>
            <pc:sldMk cId="1226973067" sldId="558"/>
            <ac:spMk id="13" creationId="{70FD7AA5-C996-E99A-8F97-803C3AF61D7A}"/>
          </ac:spMkLst>
        </pc:spChg>
        <pc:spChg chg="add mod">
          <ac:chgData name="Glen Jones" userId="e846aaca-4b24-4b13-b0d0-f2308e16b284" providerId="ADAL" clId="{ED47ACC3-9597-4D89-A1DC-43CF280EF274}" dt="2026-05-13T09:55:18.576" v="3309" actId="27636"/>
          <ac:spMkLst>
            <pc:docMk/>
            <pc:sldMk cId="1226973067" sldId="558"/>
            <ac:spMk id="14" creationId="{694CD548-6CC2-E591-576C-397C88E918F1}"/>
          </ac:spMkLst>
        </pc:spChg>
        <pc:spChg chg="mod">
          <ac:chgData name="Glen Jones" userId="e846aaca-4b24-4b13-b0d0-f2308e16b284" providerId="ADAL" clId="{ED47ACC3-9597-4D89-A1DC-43CF280EF274}" dt="2026-05-13T09:51:55.470" v="3194" actId="20577"/>
          <ac:spMkLst>
            <pc:docMk/>
            <pc:sldMk cId="1226973067" sldId="558"/>
            <ac:spMk id="15" creationId="{8427A482-C6A8-898F-6064-4F5EDFEABF79}"/>
          </ac:spMkLst>
        </pc:spChg>
        <pc:spChg chg="mod">
          <ac:chgData name="Glen Jones" userId="e846aaca-4b24-4b13-b0d0-f2308e16b284" providerId="ADAL" clId="{ED47ACC3-9597-4D89-A1DC-43CF280EF274}" dt="2026-05-13T09:54:07.845" v="3271" actId="20577"/>
          <ac:spMkLst>
            <pc:docMk/>
            <pc:sldMk cId="1226973067" sldId="558"/>
            <ac:spMk id="17" creationId="{016DB057-5583-58B4-C119-9948831E9870}"/>
          </ac:spMkLst>
        </pc:spChg>
        <pc:spChg chg="add mod">
          <ac:chgData name="Glen Jones" userId="e846aaca-4b24-4b13-b0d0-f2308e16b284" providerId="ADAL" clId="{ED47ACC3-9597-4D89-A1DC-43CF280EF274}" dt="2026-05-13T09:52:10.742" v="3197" actId="1076"/>
          <ac:spMkLst>
            <pc:docMk/>
            <pc:sldMk cId="1226973067" sldId="558"/>
            <ac:spMk id="18" creationId="{9F38CEC4-D741-B76E-0AA6-FC3B487FD781}"/>
          </ac:spMkLst>
        </pc:spChg>
      </pc:sldChg>
      <pc:sldChg chg="modSp add mod addAnim delAnim modAnim modNotesTx">
        <pc:chgData name="Glen Jones" userId="e846aaca-4b24-4b13-b0d0-f2308e16b284" providerId="ADAL" clId="{ED47ACC3-9597-4D89-A1DC-43CF280EF274}" dt="2026-05-13T09:55:18.435" v="3299"/>
        <pc:sldMkLst>
          <pc:docMk/>
          <pc:sldMk cId="1813022396" sldId="586"/>
        </pc:sldMkLst>
        <pc:spChg chg="mod">
          <ac:chgData name="Glen Jones" userId="e846aaca-4b24-4b13-b0d0-f2308e16b284" providerId="ADAL" clId="{ED47ACC3-9597-4D89-A1DC-43CF280EF274}" dt="2026-05-13T09:34:50.420" v="2492" actId="14100"/>
          <ac:spMkLst>
            <pc:docMk/>
            <pc:sldMk cId="1813022396" sldId="586"/>
            <ac:spMk id="6" creationId="{8B8FE134-1387-97A0-DA35-3749A301B510}"/>
          </ac:spMkLst>
        </pc:spChg>
        <pc:graphicFrameChg chg="mod modGraphic">
          <ac:chgData name="Glen Jones" userId="e846aaca-4b24-4b13-b0d0-f2308e16b284" providerId="ADAL" clId="{ED47ACC3-9597-4D89-A1DC-43CF280EF274}" dt="2026-05-13T09:55:18.435" v="3299"/>
          <ac:graphicFrameMkLst>
            <pc:docMk/>
            <pc:sldMk cId="1813022396" sldId="586"/>
            <ac:graphicFrameMk id="4" creationId="{C6B0C8BD-9A9F-8B98-3483-93F672E1C4B6}"/>
          </ac:graphicFrameMkLst>
        </pc:graphicFrameChg>
        <pc:graphicFrameChg chg="mod modGraphic">
          <ac:chgData name="Glen Jones" userId="e846aaca-4b24-4b13-b0d0-f2308e16b284" providerId="ADAL" clId="{ED47ACC3-9597-4D89-A1DC-43CF280EF274}" dt="2026-05-13T09:34:48.200" v="2491" actId="1076"/>
          <ac:graphicFrameMkLst>
            <pc:docMk/>
            <pc:sldMk cId="1813022396" sldId="586"/>
            <ac:graphicFrameMk id="9" creationId="{E331453D-AD6A-2508-5079-4E736AF65413}"/>
          </ac:graphicFrameMkLst>
        </pc:graphicFrameChg>
        <pc:picChg chg="mod">
          <ac:chgData name="Glen Jones" userId="e846aaca-4b24-4b13-b0d0-f2308e16b284" providerId="ADAL" clId="{ED47ACC3-9597-4D89-A1DC-43CF280EF274}" dt="2026-05-13T09:34:53.836" v="2494" actId="14100"/>
          <ac:picMkLst>
            <pc:docMk/>
            <pc:sldMk cId="1813022396" sldId="586"/>
            <ac:picMk id="5" creationId="{CD566447-F902-A1CB-98B3-58857B4FA0E6}"/>
          </ac:picMkLst>
        </pc:picChg>
      </pc:sldChg>
      <pc:sldChg chg="modSp add mod modNotesTx">
        <pc:chgData name="Glen Jones" userId="e846aaca-4b24-4b13-b0d0-f2308e16b284" providerId="ADAL" clId="{ED47ACC3-9597-4D89-A1DC-43CF280EF274}" dt="2026-05-13T09:55:18.435" v="3299"/>
        <pc:sldMkLst>
          <pc:docMk/>
          <pc:sldMk cId="451438235" sldId="588"/>
        </pc:sldMkLst>
        <pc:graphicFrameChg chg="mod modGraphic">
          <ac:chgData name="Glen Jones" userId="e846aaca-4b24-4b13-b0d0-f2308e16b284" providerId="ADAL" clId="{ED47ACC3-9597-4D89-A1DC-43CF280EF274}" dt="2026-05-13T09:55:18.435" v="3299"/>
          <ac:graphicFrameMkLst>
            <pc:docMk/>
            <pc:sldMk cId="451438235" sldId="588"/>
            <ac:graphicFrameMk id="4" creationId="{A08ED72A-8B6B-9DE3-9B75-857082A5A64D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3T09:55:18.435" v="3299"/>
        <pc:sldMkLst>
          <pc:docMk/>
          <pc:sldMk cId="4032329046" sldId="589"/>
        </pc:sldMkLst>
        <pc:graphicFrameChg chg="mod modGraphic">
          <ac:chgData name="Glen Jones" userId="e846aaca-4b24-4b13-b0d0-f2308e16b284" providerId="ADAL" clId="{ED47ACC3-9597-4D89-A1DC-43CF280EF274}" dt="2026-05-13T09:55:18.435" v="3299"/>
          <ac:graphicFrameMkLst>
            <pc:docMk/>
            <pc:sldMk cId="4032329046" sldId="589"/>
            <ac:graphicFrameMk id="4" creationId="{C7D9A3F3-F0AF-A92F-5577-E70354B562C1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3T09:55:18.435" v="3299"/>
        <pc:sldMkLst>
          <pc:docMk/>
          <pc:sldMk cId="1511487109" sldId="590"/>
        </pc:sldMkLst>
        <pc:graphicFrameChg chg="mod modGraphic">
          <ac:chgData name="Glen Jones" userId="e846aaca-4b24-4b13-b0d0-f2308e16b284" providerId="ADAL" clId="{ED47ACC3-9597-4D89-A1DC-43CF280EF274}" dt="2026-05-13T09:55:18.435" v="3299"/>
          <ac:graphicFrameMkLst>
            <pc:docMk/>
            <pc:sldMk cId="1511487109" sldId="590"/>
            <ac:graphicFrameMk id="4" creationId="{54EDD0C0-EF0D-979E-F33D-3EA74F28360C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3T09:55:18.435" v="3299"/>
        <pc:sldMkLst>
          <pc:docMk/>
          <pc:sldMk cId="2136567793" sldId="591"/>
        </pc:sldMkLst>
        <pc:graphicFrameChg chg="mod modGraphic">
          <ac:chgData name="Glen Jones" userId="e846aaca-4b24-4b13-b0d0-f2308e16b284" providerId="ADAL" clId="{ED47ACC3-9597-4D89-A1DC-43CF280EF274}" dt="2026-05-13T09:55:18.435" v="3299"/>
          <ac:graphicFrameMkLst>
            <pc:docMk/>
            <pc:sldMk cId="2136567793" sldId="591"/>
            <ac:graphicFrameMk id="4" creationId="{F6DDA7B9-E3BD-8676-EC68-FC83C1BA6E8C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3T09:55:18.435" v="3299"/>
        <pc:sldMkLst>
          <pc:docMk/>
          <pc:sldMk cId="1247348388" sldId="592"/>
        </pc:sldMkLst>
        <pc:graphicFrameChg chg="mod modGraphic">
          <ac:chgData name="Glen Jones" userId="e846aaca-4b24-4b13-b0d0-f2308e16b284" providerId="ADAL" clId="{ED47ACC3-9597-4D89-A1DC-43CF280EF274}" dt="2026-05-13T09:55:18.435" v="3299"/>
          <ac:graphicFrameMkLst>
            <pc:docMk/>
            <pc:sldMk cId="1247348388" sldId="592"/>
            <ac:graphicFrameMk id="4" creationId="{3CF3CD8A-D72A-150B-2896-B20EB6AE8868}"/>
          </ac:graphicFrameMkLst>
        </pc:graphicFrameChg>
      </pc:sldChg>
      <pc:sldChg chg="modSp add mod modNotesTx">
        <pc:chgData name="Glen Jones" userId="e846aaca-4b24-4b13-b0d0-f2308e16b284" providerId="ADAL" clId="{ED47ACC3-9597-4D89-A1DC-43CF280EF274}" dt="2026-05-13T09:55:18.435" v="3299"/>
        <pc:sldMkLst>
          <pc:docMk/>
          <pc:sldMk cId="1272062840" sldId="593"/>
        </pc:sldMkLst>
        <pc:graphicFrameChg chg="mod modGraphic">
          <ac:chgData name="Glen Jones" userId="e846aaca-4b24-4b13-b0d0-f2308e16b284" providerId="ADAL" clId="{ED47ACC3-9597-4D89-A1DC-43CF280EF274}" dt="2026-05-13T09:55:18.435" v="3299"/>
          <ac:graphicFrameMkLst>
            <pc:docMk/>
            <pc:sldMk cId="1272062840" sldId="593"/>
            <ac:graphicFrameMk id="4" creationId="{3763D6AA-09DE-4354-2DA5-EF143FE24B3D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3T09:55:18.435" v="3299"/>
        <pc:sldMkLst>
          <pc:docMk/>
          <pc:sldMk cId="673796818" sldId="594"/>
        </pc:sldMkLst>
        <pc:graphicFrameChg chg="mod">
          <ac:chgData name="Glen Jones" userId="e846aaca-4b24-4b13-b0d0-f2308e16b284" providerId="ADAL" clId="{ED47ACC3-9597-4D89-A1DC-43CF280EF274}" dt="2026-05-13T09:55:18.435" v="3299"/>
          <ac:graphicFrameMkLst>
            <pc:docMk/>
            <pc:sldMk cId="673796818" sldId="594"/>
            <ac:graphicFrameMk id="4" creationId="{A5394471-8176-273B-D632-A27A1607D82B}"/>
          </ac:graphicFrameMkLst>
        </pc:graphicFrameChg>
        <pc:graphicFrameChg chg="modGraphic">
          <ac:chgData name="Glen Jones" userId="e846aaca-4b24-4b13-b0d0-f2308e16b284" providerId="ADAL" clId="{ED47ACC3-9597-4D89-A1DC-43CF280EF274}" dt="2026-05-13T09:35:58.579" v="2549" actId="20577"/>
          <ac:graphicFrameMkLst>
            <pc:docMk/>
            <pc:sldMk cId="673796818" sldId="594"/>
            <ac:graphicFrameMk id="9" creationId="{9373B6AD-8BAE-F2AD-8E9E-863089F4CCF5}"/>
          </ac:graphicFrameMkLst>
        </pc:graphicFrameChg>
      </pc:sldChg>
      <pc:sldChg chg="addSp modSp add mod modAnim">
        <pc:chgData name="Glen Jones" userId="e846aaca-4b24-4b13-b0d0-f2308e16b284" providerId="ADAL" clId="{ED47ACC3-9597-4D89-A1DC-43CF280EF274}" dt="2026-06-03T10:20:05.390" v="3650"/>
        <pc:sldMkLst>
          <pc:docMk/>
          <pc:sldMk cId="4054031140" sldId="595"/>
        </pc:sldMkLst>
        <pc:spChg chg="mod">
          <ac:chgData name="Glen Jones" userId="e846aaca-4b24-4b13-b0d0-f2308e16b284" providerId="ADAL" clId="{ED47ACC3-9597-4D89-A1DC-43CF280EF274}" dt="2026-05-13T10:05:26.249" v="3649" actId="6549"/>
          <ac:spMkLst>
            <pc:docMk/>
            <pc:sldMk cId="4054031140" sldId="595"/>
            <ac:spMk id="2" creationId="{C61F6017-5AB5-B884-3D9E-1F03F1CF63D0}"/>
          </ac:spMkLst>
        </pc:spChg>
        <pc:graphicFrameChg chg="add mod modGraphic">
          <ac:chgData name="Glen Jones" userId="e846aaca-4b24-4b13-b0d0-f2308e16b284" providerId="ADAL" clId="{ED47ACC3-9597-4D89-A1DC-43CF280EF274}" dt="2026-05-13T09:55:18.435" v="3299"/>
          <ac:graphicFrameMkLst>
            <pc:docMk/>
            <pc:sldMk cId="4054031140" sldId="595"/>
            <ac:graphicFrameMk id="4" creationId="{40346597-319F-A57B-9E05-C4D4CC938CF1}"/>
          </ac:graphicFrameMkLst>
        </pc:graphicFrameChg>
      </pc:sldChg>
      <pc:sldChg chg="addSp modSp add mod modAnim">
        <pc:chgData name="Glen Jones" userId="e846aaca-4b24-4b13-b0d0-f2308e16b284" providerId="ADAL" clId="{ED47ACC3-9597-4D89-A1DC-43CF280EF274}" dt="2026-05-13T09:45:53.548" v="2871" actId="20577"/>
        <pc:sldMkLst>
          <pc:docMk/>
          <pc:sldMk cId="3067707201" sldId="596"/>
        </pc:sldMkLst>
        <pc:spChg chg="mod">
          <ac:chgData name="Glen Jones" userId="e846aaca-4b24-4b13-b0d0-f2308e16b284" providerId="ADAL" clId="{ED47ACC3-9597-4D89-A1DC-43CF280EF274}" dt="2026-05-13T09:44:02.835" v="2794" actId="1076"/>
          <ac:spMkLst>
            <pc:docMk/>
            <pc:sldMk cId="3067707201" sldId="596"/>
            <ac:spMk id="2" creationId="{2D67C4D8-E8A4-C397-23C2-9FAC2AE3779E}"/>
          </ac:spMkLst>
        </pc:spChg>
        <pc:spChg chg="mod">
          <ac:chgData name="Glen Jones" userId="e846aaca-4b24-4b13-b0d0-f2308e16b284" providerId="ADAL" clId="{ED47ACC3-9597-4D89-A1DC-43CF280EF274}" dt="2026-05-13T09:43:59.428" v="2793" actId="6549"/>
          <ac:spMkLst>
            <pc:docMk/>
            <pc:sldMk cId="3067707201" sldId="596"/>
            <ac:spMk id="3" creationId="{1780E979-3F64-9ABF-2612-9739C57D9BD8}"/>
          </ac:spMkLst>
        </pc:spChg>
        <pc:spChg chg="add mod">
          <ac:chgData name="Glen Jones" userId="e846aaca-4b24-4b13-b0d0-f2308e16b284" providerId="ADAL" clId="{ED47ACC3-9597-4D89-A1DC-43CF280EF274}" dt="2026-05-13T09:44:16.810" v="2799"/>
          <ac:spMkLst>
            <pc:docMk/>
            <pc:sldMk cId="3067707201" sldId="596"/>
            <ac:spMk id="4" creationId="{E4B9EF03-6494-9834-C392-E089249784E3}"/>
          </ac:spMkLst>
        </pc:spChg>
        <pc:spChg chg="add mod">
          <ac:chgData name="Glen Jones" userId="e846aaca-4b24-4b13-b0d0-f2308e16b284" providerId="ADAL" clId="{ED47ACC3-9597-4D89-A1DC-43CF280EF274}" dt="2026-05-13T09:44:25.498" v="2806" actId="14100"/>
          <ac:spMkLst>
            <pc:docMk/>
            <pc:sldMk cId="3067707201" sldId="596"/>
            <ac:spMk id="6" creationId="{8BED0AF9-E067-E30E-588E-9703E13B1A53}"/>
          </ac:spMkLst>
        </pc:spChg>
        <pc:spChg chg="mod">
          <ac:chgData name="Glen Jones" userId="e846aaca-4b24-4b13-b0d0-f2308e16b284" providerId="ADAL" clId="{ED47ACC3-9597-4D89-A1DC-43CF280EF274}" dt="2026-05-13T09:44:06.050" v="2795" actId="1076"/>
          <ac:spMkLst>
            <pc:docMk/>
            <pc:sldMk cId="3067707201" sldId="596"/>
            <ac:spMk id="8" creationId="{A451840B-C0C9-E62D-46A3-46C6DF64F823}"/>
          </ac:spMkLst>
        </pc:spChg>
        <pc:spChg chg="mod">
          <ac:chgData name="Glen Jones" userId="e846aaca-4b24-4b13-b0d0-f2308e16b284" providerId="ADAL" clId="{ED47ACC3-9597-4D89-A1DC-43CF280EF274}" dt="2026-05-13T09:44:06.050" v="2795" actId="1076"/>
          <ac:spMkLst>
            <pc:docMk/>
            <pc:sldMk cId="3067707201" sldId="596"/>
            <ac:spMk id="9" creationId="{ED2427AE-1B99-887F-184C-87CE3D4538F5}"/>
          </ac:spMkLst>
        </pc:spChg>
        <pc:spChg chg="mod">
          <ac:chgData name="Glen Jones" userId="e846aaca-4b24-4b13-b0d0-f2308e16b284" providerId="ADAL" clId="{ED47ACC3-9597-4D89-A1DC-43CF280EF274}" dt="2026-05-13T09:44:06.050" v="2795" actId="1076"/>
          <ac:spMkLst>
            <pc:docMk/>
            <pc:sldMk cId="3067707201" sldId="596"/>
            <ac:spMk id="10" creationId="{0BE46C2C-696C-CBC1-B917-ECCD0AE91963}"/>
          </ac:spMkLst>
        </pc:spChg>
        <pc:spChg chg="mod">
          <ac:chgData name="Glen Jones" userId="e846aaca-4b24-4b13-b0d0-f2308e16b284" providerId="ADAL" clId="{ED47ACC3-9597-4D89-A1DC-43CF280EF274}" dt="2026-05-13T09:44:06.050" v="2795" actId="1076"/>
          <ac:spMkLst>
            <pc:docMk/>
            <pc:sldMk cId="3067707201" sldId="596"/>
            <ac:spMk id="11" creationId="{5C7C6989-9A55-33EF-046C-E466CD85BA25}"/>
          </ac:spMkLst>
        </pc:spChg>
        <pc:spChg chg="mod">
          <ac:chgData name="Glen Jones" userId="e846aaca-4b24-4b13-b0d0-f2308e16b284" providerId="ADAL" clId="{ED47ACC3-9597-4D89-A1DC-43CF280EF274}" dt="2026-05-13T09:44:06.050" v="2795" actId="1076"/>
          <ac:spMkLst>
            <pc:docMk/>
            <pc:sldMk cId="3067707201" sldId="596"/>
            <ac:spMk id="12" creationId="{34ED64CC-7391-CA2A-CF83-934F84C70AB5}"/>
          </ac:spMkLst>
        </pc:spChg>
        <pc:spChg chg="mod">
          <ac:chgData name="Glen Jones" userId="e846aaca-4b24-4b13-b0d0-f2308e16b284" providerId="ADAL" clId="{ED47ACC3-9597-4D89-A1DC-43CF280EF274}" dt="2026-05-13T09:44:06.050" v="2795" actId="1076"/>
          <ac:spMkLst>
            <pc:docMk/>
            <pc:sldMk cId="3067707201" sldId="596"/>
            <ac:spMk id="13" creationId="{59586D7C-0C1E-AFEF-8396-1A28F7276991}"/>
          </ac:spMkLst>
        </pc:spChg>
        <pc:spChg chg="mod">
          <ac:chgData name="Glen Jones" userId="e846aaca-4b24-4b13-b0d0-f2308e16b284" providerId="ADAL" clId="{ED47ACC3-9597-4D89-A1DC-43CF280EF274}" dt="2026-05-13T09:45:53.548" v="2871" actId="20577"/>
          <ac:spMkLst>
            <pc:docMk/>
            <pc:sldMk cId="3067707201" sldId="596"/>
            <ac:spMk id="14" creationId="{50C5D9C4-2582-1E21-FD4C-6926BAEF9B9A}"/>
          </ac:spMkLst>
        </pc:spChg>
        <pc:spChg chg="add mod">
          <ac:chgData name="Glen Jones" userId="e846aaca-4b24-4b13-b0d0-f2308e16b284" providerId="ADAL" clId="{ED47ACC3-9597-4D89-A1DC-43CF280EF274}" dt="2026-05-13T09:44:16.810" v="2799"/>
          <ac:spMkLst>
            <pc:docMk/>
            <pc:sldMk cId="3067707201" sldId="596"/>
            <ac:spMk id="15" creationId="{7B9A69D9-E26A-3602-9020-B0E15750A262}"/>
          </ac:spMkLst>
        </pc:spChg>
        <pc:picChg chg="mod">
          <ac:chgData name="Glen Jones" userId="e846aaca-4b24-4b13-b0d0-f2308e16b284" providerId="ADAL" clId="{ED47ACC3-9597-4D89-A1DC-43CF280EF274}" dt="2026-05-13T09:44:11.896" v="2798" actId="1076"/>
          <ac:picMkLst>
            <pc:docMk/>
            <pc:sldMk cId="3067707201" sldId="596"/>
            <ac:picMk id="7" creationId="{D7945F35-1529-65E2-4624-44A336DFD4EB}"/>
          </ac:picMkLst>
        </pc:picChg>
      </pc:sldChg>
      <pc:sldChg chg="addSp modSp add mod modAnim">
        <pc:chgData name="Glen Jones" userId="e846aaca-4b24-4b13-b0d0-f2308e16b284" providerId="ADAL" clId="{ED47ACC3-9597-4D89-A1DC-43CF280EF274}" dt="2026-05-13T09:55:18.550" v="3303" actId="27636"/>
        <pc:sldMkLst>
          <pc:docMk/>
          <pc:sldMk cId="1105089671" sldId="597"/>
        </pc:sldMkLst>
        <pc:spChg chg="mod">
          <ac:chgData name="Glen Jones" userId="e846aaca-4b24-4b13-b0d0-f2308e16b284" providerId="ADAL" clId="{ED47ACC3-9597-4D89-A1DC-43CF280EF274}" dt="2026-05-13T09:46:03.559" v="2874" actId="1076"/>
          <ac:spMkLst>
            <pc:docMk/>
            <pc:sldMk cId="1105089671" sldId="597"/>
            <ac:spMk id="2" creationId="{5E09BE7A-F391-3872-33F7-83F0868A28E0}"/>
          </ac:spMkLst>
        </pc:spChg>
        <pc:spChg chg="mod">
          <ac:chgData name="Glen Jones" userId="e846aaca-4b24-4b13-b0d0-f2308e16b284" providerId="ADAL" clId="{ED47ACC3-9597-4D89-A1DC-43CF280EF274}" dt="2026-05-13T09:46:01.295" v="2873" actId="6549"/>
          <ac:spMkLst>
            <pc:docMk/>
            <pc:sldMk cId="1105089671" sldId="597"/>
            <ac:spMk id="3" creationId="{7649D14B-DD62-CA0A-780D-C28E77B3D78E}"/>
          </ac:spMkLst>
        </pc:spChg>
        <pc:spChg chg="mod">
          <ac:chgData name="Glen Jones" userId="e846aaca-4b24-4b13-b0d0-f2308e16b284" providerId="ADAL" clId="{ED47ACC3-9597-4D89-A1DC-43CF280EF274}" dt="2026-05-13T09:46:11.141" v="2877" actId="1076"/>
          <ac:spMkLst>
            <pc:docMk/>
            <pc:sldMk cId="1105089671" sldId="597"/>
            <ac:spMk id="5" creationId="{0703DE8B-7EBF-5821-9E9D-C5F0B79CB870}"/>
          </ac:spMkLst>
        </pc:spChg>
        <pc:spChg chg="add mod">
          <ac:chgData name="Glen Jones" userId="e846aaca-4b24-4b13-b0d0-f2308e16b284" providerId="ADAL" clId="{ED47ACC3-9597-4D89-A1DC-43CF280EF274}" dt="2026-05-13T09:46:16.543" v="2878"/>
          <ac:spMkLst>
            <pc:docMk/>
            <pc:sldMk cId="1105089671" sldId="597"/>
            <ac:spMk id="7" creationId="{79629EED-D4B0-2086-3F59-22BE79FC5571}"/>
          </ac:spMkLst>
        </pc:spChg>
        <pc:spChg chg="mod">
          <ac:chgData name="Glen Jones" userId="e846aaca-4b24-4b13-b0d0-f2308e16b284" providerId="ADAL" clId="{ED47ACC3-9597-4D89-A1DC-43CF280EF274}" dt="2026-05-13T09:46:11.141" v="2877" actId="1076"/>
          <ac:spMkLst>
            <pc:docMk/>
            <pc:sldMk cId="1105089671" sldId="597"/>
            <ac:spMk id="8" creationId="{50D875B4-BA87-66AD-C3F3-6C1FA8ACD4FC}"/>
          </ac:spMkLst>
        </pc:spChg>
        <pc:spChg chg="add mod">
          <ac:chgData name="Glen Jones" userId="e846aaca-4b24-4b13-b0d0-f2308e16b284" providerId="ADAL" clId="{ED47ACC3-9597-4D89-A1DC-43CF280EF274}" dt="2026-05-13T09:46:20.179" v="2879" actId="1076"/>
          <ac:spMkLst>
            <pc:docMk/>
            <pc:sldMk cId="1105089671" sldId="597"/>
            <ac:spMk id="9" creationId="{43C0E5F2-A414-EB62-C817-5C2AA9F296E6}"/>
          </ac:spMkLst>
        </pc:spChg>
        <pc:spChg chg="add mod">
          <ac:chgData name="Glen Jones" userId="e846aaca-4b24-4b13-b0d0-f2308e16b284" providerId="ADAL" clId="{ED47ACC3-9597-4D89-A1DC-43CF280EF274}" dt="2026-05-13T09:46:16.543" v="2878"/>
          <ac:spMkLst>
            <pc:docMk/>
            <pc:sldMk cId="1105089671" sldId="597"/>
            <ac:spMk id="10" creationId="{A2A94393-D653-1D35-7ED4-B082EECA0ADA}"/>
          </ac:spMkLst>
        </pc:spChg>
        <pc:spChg chg="mod">
          <ac:chgData name="Glen Jones" userId="e846aaca-4b24-4b13-b0d0-f2308e16b284" providerId="ADAL" clId="{ED47ACC3-9597-4D89-A1DC-43CF280EF274}" dt="2026-05-13T09:46:11.141" v="2877" actId="1076"/>
          <ac:spMkLst>
            <pc:docMk/>
            <pc:sldMk cId="1105089671" sldId="597"/>
            <ac:spMk id="11" creationId="{54EBA8A7-13C9-FC9B-2260-75F43663FE43}"/>
          </ac:spMkLst>
        </pc:spChg>
        <pc:spChg chg="mod">
          <ac:chgData name="Glen Jones" userId="e846aaca-4b24-4b13-b0d0-f2308e16b284" providerId="ADAL" clId="{ED47ACC3-9597-4D89-A1DC-43CF280EF274}" dt="2026-05-13T09:46:11.141" v="2877" actId="1076"/>
          <ac:spMkLst>
            <pc:docMk/>
            <pc:sldMk cId="1105089671" sldId="597"/>
            <ac:spMk id="12" creationId="{BA96B4DB-E0E8-A956-5BBC-BAF8DF370BAD}"/>
          </ac:spMkLst>
        </pc:spChg>
        <pc:spChg chg="mod">
          <ac:chgData name="Glen Jones" userId="e846aaca-4b24-4b13-b0d0-f2308e16b284" providerId="ADAL" clId="{ED47ACC3-9597-4D89-A1DC-43CF280EF274}" dt="2026-05-13T09:46:11.141" v="2877" actId="1076"/>
          <ac:spMkLst>
            <pc:docMk/>
            <pc:sldMk cId="1105089671" sldId="597"/>
            <ac:spMk id="13" creationId="{B46FA859-CA5C-F468-325B-FD23296A05D4}"/>
          </ac:spMkLst>
        </pc:spChg>
        <pc:spChg chg="mod">
          <ac:chgData name="Glen Jones" userId="e846aaca-4b24-4b13-b0d0-f2308e16b284" providerId="ADAL" clId="{ED47ACC3-9597-4D89-A1DC-43CF280EF274}" dt="2026-05-13T09:46:11.141" v="2877" actId="1076"/>
          <ac:spMkLst>
            <pc:docMk/>
            <pc:sldMk cId="1105089671" sldId="597"/>
            <ac:spMk id="15" creationId="{414E8EED-AA44-49D8-212C-6A59FA4A9974}"/>
          </ac:spMkLst>
        </pc:spChg>
        <pc:spChg chg="mod">
          <ac:chgData name="Glen Jones" userId="e846aaca-4b24-4b13-b0d0-f2308e16b284" providerId="ADAL" clId="{ED47ACC3-9597-4D89-A1DC-43CF280EF274}" dt="2026-05-13T09:46:11.141" v="2877" actId="1076"/>
          <ac:spMkLst>
            <pc:docMk/>
            <pc:sldMk cId="1105089671" sldId="597"/>
            <ac:spMk id="16" creationId="{9F6BD186-0091-5E5A-74D0-E7BAC6113403}"/>
          </ac:spMkLst>
        </pc:spChg>
        <pc:spChg chg="mod">
          <ac:chgData name="Glen Jones" userId="e846aaca-4b24-4b13-b0d0-f2308e16b284" providerId="ADAL" clId="{ED47ACC3-9597-4D89-A1DC-43CF280EF274}" dt="2026-05-13T09:55:18.550" v="3303" actId="27636"/>
          <ac:spMkLst>
            <pc:docMk/>
            <pc:sldMk cId="1105089671" sldId="597"/>
            <ac:spMk id="17" creationId="{F2BE8AA3-6559-8A7D-8103-10F36E893E37}"/>
          </ac:spMkLst>
        </pc:spChg>
        <pc:picChg chg="mod">
          <ac:chgData name="Glen Jones" userId="e846aaca-4b24-4b13-b0d0-f2308e16b284" providerId="ADAL" clId="{ED47ACC3-9597-4D89-A1DC-43CF280EF274}" dt="2026-05-13T09:46:05.179" v="2875" actId="1076"/>
          <ac:picMkLst>
            <pc:docMk/>
            <pc:sldMk cId="1105089671" sldId="597"/>
            <ac:picMk id="6" creationId="{1E245E20-8E33-1E15-6BD7-34D5FD28E8DD}"/>
          </ac:picMkLst>
        </pc:picChg>
      </pc:sldChg>
      <pc:sldChg chg="addSp modSp add mod modAnim">
        <pc:chgData name="Glen Jones" userId="e846aaca-4b24-4b13-b0d0-f2308e16b284" providerId="ADAL" clId="{ED47ACC3-9597-4D89-A1DC-43CF280EF274}" dt="2026-05-13T09:55:18.560" v="3305" actId="27636"/>
        <pc:sldMkLst>
          <pc:docMk/>
          <pc:sldMk cId="364916504" sldId="598"/>
        </pc:sldMkLst>
        <pc:spChg chg="mod">
          <ac:chgData name="Glen Jones" userId="e846aaca-4b24-4b13-b0d0-f2308e16b284" providerId="ADAL" clId="{ED47ACC3-9597-4D89-A1DC-43CF280EF274}" dt="2026-05-13T09:47:22.938" v="2921" actId="1076"/>
          <ac:spMkLst>
            <pc:docMk/>
            <pc:sldMk cId="364916504" sldId="598"/>
            <ac:spMk id="2" creationId="{3009D437-9D5F-9835-77EF-485B4850287A}"/>
          </ac:spMkLst>
        </pc:spChg>
        <pc:spChg chg="mod">
          <ac:chgData name="Glen Jones" userId="e846aaca-4b24-4b13-b0d0-f2308e16b284" providerId="ADAL" clId="{ED47ACC3-9597-4D89-A1DC-43CF280EF274}" dt="2026-05-13T09:47:20.128" v="2920" actId="6549"/>
          <ac:spMkLst>
            <pc:docMk/>
            <pc:sldMk cId="364916504" sldId="598"/>
            <ac:spMk id="3" creationId="{1C7ECFF5-343E-939B-49A6-0AF8183D3348}"/>
          </ac:spMkLst>
        </pc:spChg>
        <pc:spChg chg="add mod">
          <ac:chgData name="Glen Jones" userId="e846aaca-4b24-4b13-b0d0-f2308e16b284" providerId="ADAL" clId="{ED47ACC3-9597-4D89-A1DC-43CF280EF274}" dt="2026-05-13T09:47:46.903" v="2948" actId="20577"/>
          <ac:spMkLst>
            <pc:docMk/>
            <pc:sldMk cId="364916504" sldId="598"/>
            <ac:spMk id="4" creationId="{CD982F70-8EB7-DC9F-8999-46A53DA80611}"/>
          </ac:spMkLst>
        </pc:spChg>
        <pc:spChg chg="add mod">
          <ac:chgData name="Glen Jones" userId="e846aaca-4b24-4b13-b0d0-f2308e16b284" providerId="ADAL" clId="{ED47ACC3-9597-4D89-A1DC-43CF280EF274}" dt="2026-05-13T09:47:53.092" v="2950" actId="14100"/>
          <ac:spMkLst>
            <pc:docMk/>
            <pc:sldMk cId="364916504" sldId="598"/>
            <ac:spMk id="6" creationId="{C217F7C9-ACB1-4DCF-86C2-85D509FE973D}"/>
          </ac:spMkLst>
        </pc:spChg>
        <pc:spChg chg="mod">
          <ac:chgData name="Glen Jones" userId="e846aaca-4b24-4b13-b0d0-f2308e16b284" providerId="ADAL" clId="{ED47ACC3-9597-4D89-A1DC-43CF280EF274}" dt="2026-05-13T09:47:27.709" v="2922" actId="1076"/>
          <ac:spMkLst>
            <pc:docMk/>
            <pc:sldMk cId="364916504" sldId="598"/>
            <ac:spMk id="8" creationId="{89F42426-F486-87B3-EFAF-09777D038487}"/>
          </ac:spMkLst>
        </pc:spChg>
        <pc:spChg chg="mod">
          <ac:chgData name="Glen Jones" userId="e846aaca-4b24-4b13-b0d0-f2308e16b284" providerId="ADAL" clId="{ED47ACC3-9597-4D89-A1DC-43CF280EF274}" dt="2026-05-13T09:55:18.560" v="3305" actId="27636"/>
          <ac:spMkLst>
            <pc:docMk/>
            <pc:sldMk cId="364916504" sldId="598"/>
            <ac:spMk id="9" creationId="{9EF1251D-54CF-4F22-6ACA-97084857E4FB}"/>
          </ac:spMkLst>
        </pc:spChg>
        <pc:spChg chg="mod">
          <ac:chgData name="Glen Jones" userId="e846aaca-4b24-4b13-b0d0-f2308e16b284" providerId="ADAL" clId="{ED47ACC3-9597-4D89-A1DC-43CF280EF274}" dt="2026-05-13T09:47:27.709" v="2922" actId="1076"/>
          <ac:spMkLst>
            <pc:docMk/>
            <pc:sldMk cId="364916504" sldId="598"/>
            <ac:spMk id="10" creationId="{661B73C7-AB34-6A80-0C38-BE87E14D636E}"/>
          </ac:spMkLst>
        </pc:spChg>
        <pc:spChg chg="mod">
          <ac:chgData name="Glen Jones" userId="e846aaca-4b24-4b13-b0d0-f2308e16b284" providerId="ADAL" clId="{ED47ACC3-9597-4D89-A1DC-43CF280EF274}" dt="2026-05-13T09:47:27.709" v="2922" actId="1076"/>
          <ac:spMkLst>
            <pc:docMk/>
            <pc:sldMk cId="364916504" sldId="598"/>
            <ac:spMk id="11" creationId="{9993FCF7-2FB1-AE34-5818-C01A197CEDD2}"/>
          </ac:spMkLst>
        </pc:spChg>
        <pc:spChg chg="mod">
          <ac:chgData name="Glen Jones" userId="e846aaca-4b24-4b13-b0d0-f2308e16b284" providerId="ADAL" clId="{ED47ACC3-9597-4D89-A1DC-43CF280EF274}" dt="2026-05-13T09:47:27.709" v="2922" actId="1076"/>
          <ac:spMkLst>
            <pc:docMk/>
            <pc:sldMk cId="364916504" sldId="598"/>
            <ac:spMk id="12" creationId="{E0813206-C982-BF6D-236E-16422A6F4682}"/>
          </ac:spMkLst>
        </pc:spChg>
        <pc:spChg chg="mod">
          <ac:chgData name="Glen Jones" userId="e846aaca-4b24-4b13-b0d0-f2308e16b284" providerId="ADAL" clId="{ED47ACC3-9597-4D89-A1DC-43CF280EF274}" dt="2026-05-13T09:47:27.709" v="2922" actId="1076"/>
          <ac:spMkLst>
            <pc:docMk/>
            <pc:sldMk cId="364916504" sldId="598"/>
            <ac:spMk id="13" creationId="{52AA3C5D-6129-A603-07D0-0093B9E2962A}"/>
          </ac:spMkLst>
        </pc:spChg>
        <pc:spChg chg="add mod">
          <ac:chgData name="Glen Jones" userId="e846aaca-4b24-4b13-b0d0-f2308e16b284" providerId="ADAL" clId="{ED47ACC3-9597-4D89-A1DC-43CF280EF274}" dt="2026-05-13T09:48:40.318" v="3058" actId="20577"/>
          <ac:spMkLst>
            <pc:docMk/>
            <pc:sldMk cId="364916504" sldId="598"/>
            <ac:spMk id="14" creationId="{114CBC79-604C-4653-AE9A-B4573C583234}"/>
          </ac:spMkLst>
        </pc:spChg>
        <pc:spChg chg="mod">
          <ac:chgData name="Glen Jones" userId="e846aaca-4b24-4b13-b0d0-f2308e16b284" providerId="ADAL" clId="{ED47ACC3-9597-4D89-A1DC-43CF280EF274}" dt="2026-05-13T09:47:27.709" v="2922" actId="1076"/>
          <ac:spMkLst>
            <pc:docMk/>
            <pc:sldMk cId="364916504" sldId="598"/>
            <ac:spMk id="15" creationId="{8DDD2434-0536-54F3-C0E8-0E49A0B5B630}"/>
          </ac:spMkLst>
        </pc:spChg>
        <pc:spChg chg="mod">
          <ac:chgData name="Glen Jones" userId="e846aaca-4b24-4b13-b0d0-f2308e16b284" providerId="ADAL" clId="{ED47ACC3-9597-4D89-A1DC-43CF280EF274}" dt="2026-05-13T09:47:27.709" v="2922" actId="1076"/>
          <ac:spMkLst>
            <pc:docMk/>
            <pc:sldMk cId="364916504" sldId="598"/>
            <ac:spMk id="16" creationId="{DB2DFA86-A72D-7E59-B904-F105E702A00E}"/>
          </ac:spMkLst>
        </pc:spChg>
      </pc:sldChg>
      <pc:sldChg chg="addSp modSp add mod modAnim">
        <pc:chgData name="Glen Jones" userId="e846aaca-4b24-4b13-b0d0-f2308e16b284" providerId="ADAL" clId="{ED47ACC3-9597-4D89-A1DC-43CF280EF274}" dt="2026-05-13T09:55:18.571" v="3308" actId="27636"/>
        <pc:sldMkLst>
          <pc:docMk/>
          <pc:sldMk cId="4025852083" sldId="599"/>
        </pc:sldMkLst>
        <pc:spChg chg="mod">
          <ac:chgData name="Glen Jones" userId="e846aaca-4b24-4b13-b0d0-f2308e16b284" providerId="ADAL" clId="{ED47ACC3-9597-4D89-A1DC-43CF280EF274}" dt="2026-05-13T09:50:49.393" v="3133" actId="1076"/>
          <ac:spMkLst>
            <pc:docMk/>
            <pc:sldMk cId="4025852083" sldId="599"/>
            <ac:spMk id="2" creationId="{28463FBE-F1AD-DD43-3485-02C5ED271281}"/>
          </ac:spMkLst>
        </pc:spChg>
        <pc:spChg chg="mod">
          <ac:chgData name="Glen Jones" userId="e846aaca-4b24-4b13-b0d0-f2308e16b284" providerId="ADAL" clId="{ED47ACC3-9597-4D89-A1DC-43CF280EF274}" dt="2026-05-13T09:50:46.327" v="3132" actId="6549"/>
          <ac:spMkLst>
            <pc:docMk/>
            <pc:sldMk cId="4025852083" sldId="599"/>
            <ac:spMk id="3" creationId="{3357ADD5-B5A8-46B4-68DE-C5E0DE01B31C}"/>
          </ac:spMkLst>
        </pc:spChg>
        <pc:spChg chg="add mod">
          <ac:chgData name="Glen Jones" userId="e846aaca-4b24-4b13-b0d0-f2308e16b284" providerId="ADAL" clId="{ED47ACC3-9597-4D89-A1DC-43CF280EF274}" dt="2026-05-13T09:51:12.666" v="3141" actId="20577"/>
          <ac:spMkLst>
            <pc:docMk/>
            <pc:sldMk cId="4025852083" sldId="599"/>
            <ac:spMk id="5" creationId="{2C1F0691-FC4E-D7F4-7FD1-B86D65761D1A}"/>
          </ac:spMkLst>
        </pc:spChg>
        <pc:spChg chg="add mod">
          <ac:chgData name="Glen Jones" userId="e846aaca-4b24-4b13-b0d0-f2308e16b284" providerId="ADAL" clId="{ED47ACC3-9597-4D89-A1DC-43CF280EF274}" dt="2026-05-13T09:51:07.931" v="3138" actId="1076"/>
          <ac:spMkLst>
            <pc:docMk/>
            <pc:sldMk cId="4025852083" sldId="599"/>
            <ac:spMk id="7" creationId="{75964D8F-7945-BBCB-00E6-3975BC11DE94}"/>
          </ac:spMkLst>
        </pc:spChg>
        <pc:spChg chg="mod">
          <ac:chgData name="Glen Jones" userId="e846aaca-4b24-4b13-b0d0-f2308e16b284" providerId="ADAL" clId="{ED47ACC3-9597-4D89-A1DC-43CF280EF274}" dt="2026-05-13T09:50:54.653" v="3135" actId="1076"/>
          <ac:spMkLst>
            <pc:docMk/>
            <pc:sldMk cId="4025852083" sldId="599"/>
            <ac:spMk id="8" creationId="{52E0C53C-B9C7-D1E6-6B62-6D0E9E62367E}"/>
          </ac:spMkLst>
        </pc:spChg>
        <pc:spChg chg="mod">
          <ac:chgData name="Glen Jones" userId="e846aaca-4b24-4b13-b0d0-f2308e16b284" providerId="ADAL" clId="{ED47ACC3-9597-4D89-A1DC-43CF280EF274}" dt="2026-05-13T09:55:18.571" v="3308" actId="27636"/>
          <ac:spMkLst>
            <pc:docMk/>
            <pc:sldMk cId="4025852083" sldId="599"/>
            <ac:spMk id="9" creationId="{35800668-0BDD-713B-BF8F-A092477A33E4}"/>
          </ac:spMkLst>
        </pc:spChg>
        <pc:spChg chg="mod">
          <ac:chgData name="Glen Jones" userId="e846aaca-4b24-4b13-b0d0-f2308e16b284" providerId="ADAL" clId="{ED47ACC3-9597-4D89-A1DC-43CF280EF274}" dt="2026-05-13T09:50:54.653" v="3135" actId="1076"/>
          <ac:spMkLst>
            <pc:docMk/>
            <pc:sldMk cId="4025852083" sldId="599"/>
            <ac:spMk id="10" creationId="{05E53B07-F7C1-17F0-61C0-7448D9D0E41C}"/>
          </ac:spMkLst>
        </pc:spChg>
        <pc:spChg chg="mod">
          <ac:chgData name="Glen Jones" userId="e846aaca-4b24-4b13-b0d0-f2308e16b284" providerId="ADAL" clId="{ED47ACC3-9597-4D89-A1DC-43CF280EF274}" dt="2026-05-13T09:50:54.653" v="3135" actId="1076"/>
          <ac:spMkLst>
            <pc:docMk/>
            <pc:sldMk cId="4025852083" sldId="599"/>
            <ac:spMk id="11" creationId="{B68ECE31-469A-F4B4-52F4-594C9EE8F0D6}"/>
          </ac:spMkLst>
        </pc:spChg>
        <pc:spChg chg="mod">
          <ac:chgData name="Glen Jones" userId="e846aaca-4b24-4b13-b0d0-f2308e16b284" providerId="ADAL" clId="{ED47ACC3-9597-4D89-A1DC-43CF280EF274}" dt="2026-05-13T09:50:54.653" v="3135" actId="1076"/>
          <ac:spMkLst>
            <pc:docMk/>
            <pc:sldMk cId="4025852083" sldId="599"/>
            <ac:spMk id="12" creationId="{65842D4D-020F-F547-77B9-2CED658F4DC0}"/>
          </ac:spMkLst>
        </pc:spChg>
        <pc:spChg chg="mod">
          <ac:chgData name="Glen Jones" userId="e846aaca-4b24-4b13-b0d0-f2308e16b284" providerId="ADAL" clId="{ED47ACC3-9597-4D89-A1DC-43CF280EF274}" dt="2026-05-13T09:50:54.653" v="3135" actId="1076"/>
          <ac:spMkLst>
            <pc:docMk/>
            <pc:sldMk cId="4025852083" sldId="599"/>
            <ac:spMk id="13" creationId="{16DA1093-5447-3D62-2E40-06591D294B1C}"/>
          </ac:spMkLst>
        </pc:spChg>
        <pc:spChg chg="add mod">
          <ac:chgData name="Glen Jones" userId="e846aaca-4b24-4b13-b0d0-f2308e16b284" providerId="ADAL" clId="{ED47ACC3-9597-4D89-A1DC-43CF280EF274}" dt="2026-05-13T09:51:17.468" v="3148" actId="20577"/>
          <ac:spMkLst>
            <pc:docMk/>
            <pc:sldMk cId="4025852083" sldId="599"/>
            <ac:spMk id="14" creationId="{04DE0A10-6636-0ABC-CFA8-F40BCA01469C}"/>
          </ac:spMkLst>
        </pc:spChg>
        <pc:spChg chg="mod">
          <ac:chgData name="Glen Jones" userId="e846aaca-4b24-4b13-b0d0-f2308e16b284" providerId="ADAL" clId="{ED47ACC3-9597-4D89-A1DC-43CF280EF274}" dt="2026-05-13T09:50:54.653" v="3135" actId="1076"/>
          <ac:spMkLst>
            <pc:docMk/>
            <pc:sldMk cId="4025852083" sldId="599"/>
            <ac:spMk id="15" creationId="{A979F4F6-4E9C-BF90-7323-B56D11B02921}"/>
          </ac:spMkLst>
        </pc:spChg>
        <pc:spChg chg="mod">
          <ac:chgData name="Glen Jones" userId="e846aaca-4b24-4b13-b0d0-f2308e16b284" providerId="ADAL" clId="{ED47ACC3-9597-4D89-A1DC-43CF280EF274}" dt="2026-05-13T09:50:54.653" v="3135" actId="1076"/>
          <ac:spMkLst>
            <pc:docMk/>
            <pc:sldMk cId="4025852083" sldId="599"/>
            <ac:spMk id="16" creationId="{B7520546-3005-4C9F-27CD-EB2FB2C65D68}"/>
          </ac:spMkLst>
        </pc:spChg>
        <pc:picChg chg="mod">
          <ac:chgData name="Glen Jones" userId="e846aaca-4b24-4b13-b0d0-f2308e16b284" providerId="ADAL" clId="{ED47ACC3-9597-4D89-A1DC-43CF280EF274}" dt="2026-05-13T09:50:50.869" v="3134" actId="1076"/>
          <ac:picMkLst>
            <pc:docMk/>
            <pc:sldMk cId="4025852083" sldId="599"/>
            <ac:picMk id="6" creationId="{253C6577-161B-4EB8-A6FD-15D744E02A2B}"/>
          </ac:picMkLst>
        </pc:picChg>
      </pc:sldChg>
      <pc:sldChg chg="addSp delSp modSp add mod addAnim delAnim modAnim">
        <pc:chgData name="Glen Jones" userId="e846aaca-4b24-4b13-b0d0-f2308e16b284" providerId="ADAL" clId="{ED47ACC3-9597-4D89-A1DC-43CF280EF274}" dt="2026-06-03T10:23:17.832" v="3680"/>
        <pc:sldMkLst>
          <pc:docMk/>
          <pc:sldMk cId="3505293704" sldId="600"/>
        </pc:sldMkLst>
        <pc:spChg chg="mod">
          <ac:chgData name="Glen Jones" userId="e846aaca-4b24-4b13-b0d0-f2308e16b284" providerId="ADAL" clId="{ED47ACC3-9597-4D89-A1DC-43CF280EF274}" dt="2026-05-13T09:56:05.030" v="3322" actId="20577"/>
          <ac:spMkLst>
            <pc:docMk/>
            <pc:sldMk cId="3505293704" sldId="600"/>
            <ac:spMk id="2" creationId="{8FCA47A9-1E26-743B-FED6-DE4FB0B05B5F}"/>
          </ac:spMkLst>
        </pc:spChg>
        <pc:spChg chg="add mod">
          <ac:chgData name="Glen Jones" userId="e846aaca-4b24-4b13-b0d0-f2308e16b284" providerId="ADAL" clId="{ED47ACC3-9597-4D89-A1DC-43CF280EF274}" dt="2026-05-13T09:56:09.700" v="3328" actId="20577"/>
          <ac:spMkLst>
            <pc:docMk/>
            <pc:sldMk cId="3505293704" sldId="600"/>
            <ac:spMk id="5" creationId="{DAC71400-48B0-E313-8CD1-890F5639D351}"/>
          </ac:spMkLst>
        </pc:spChg>
        <pc:spChg chg="add mod">
          <ac:chgData name="Glen Jones" userId="e846aaca-4b24-4b13-b0d0-f2308e16b284" providerId="ADAL" clId="{ED47ACC3-9597-4D89-A1DC-43CF280EF274}" dt="2026-05-13T09:56:02.439" v="3314"/>
          <ac:spMkLst>
            <pc:docMk/>
            <pc:sldMk cId="3505293704" sldId="600"/>
            <ac:spMk id="7" creationId="{3ED8DFD5-31E4-F446-EF3A-8F46D12EA588}"/>
          </ac:spMkLst>
        </pc:spChg>
        <pc:spChg chg="add mod">
          <ac:chgData name="Glen Jones" userId="e846aaca-4b24-4b13-b0d0-f2308e16b284" providerId="ADAL" clId="{ED47ACC3-9597-4D89-A1DC-43CF280EF274}" dt="2026-05-13T09:56:13.043" v="3337" actId="20577"/>
          <ac:spMkLst>
            <pc:docMk/>
            <pc:sldMk cId="3505293704" sldId="600"/>
            <ac:spMk id="14" creationId="{FCCC0CC8-FE06-2147-72E6-E1A06F595FA8}"/>
          </ac:spMkLst>
        </pc:spChg>
        <pc:spChg chg="add mod">
          <ac:chgData name="Glen Jones" userId="e846aaca-4b24-4b13-b0d0-f2308e16b284" providerId="ADAL" clId="{ED47ACC3-9597-4D89-A1DC-43CF280EF274}" dt="2026-05-13T09:56:07.962" v="3323"/>
          <ac:spMkLst>
            <pc:docMk/>
            <pc:sldMk cId="3505293704" sldId="600"/>
            <ac:spMk id="17" creationId="{74A887EE-D01E-17D4-C514-DEECEEF8A28C}"/>
          </ac:spMkLst>
        </pc:spChg>
        <pc:spChg chg="add mod">
          <ac:chgData name="Glen Jones" userId="e846aaca-4b24-4b13-b0d0-f2308e16b284" providerId="ADAL" clId="{ED47ACC3-9597-4D89-A1DC-43CF280EF274}" dt="2026-05-13T09:56:02.439" v="3314"/>
          <ac:spMkLst>
            <pc:docMk/>
            <pc:sldMk cId="3505293704" sldId="600"/>
            <ac:spMk id="18" creationId="{5904A576-04A3-4C45-FE41-20DCB6FE042C}"/>
          </ac:spMkLst>
        </pc:spChg>
        <pc:spChg chg="add mod">
          <ac:chgData name="Glen Jones" userId="e846aaca-4b24-4b13-b0d0-f2308e16b284" providerId="ADAL" clId="{ED47ACC3-9597-4D89-A1DC-43CF280EF274}" dt="2026-05-13T09:56:02.439" v="3314"/>
          <ac:spMkLst>
            <pc:docMk/>
            <pc:sldMk cId="3505293704" sldId="600"/>
            <ac:spMk id="19" creationId="{A2DBDE1B-DB0E-4F3F-26CF-803DCC91E45D}"/>
          </ac:spMkLst>
        </pc:spChg>
        <pc:spChg chg="add mod">
          <ac:chgData name="Glen Jones" userId="e846aaca-4b24-4b13-b0d0-f2308e16b284" providerId="ADAL" clId="{ED47ACC3-9597-4D89-A1DC-43CF280EF274}" dt="2026-05-13T09:56:02.439" v="3314"/>
          <ac:spMkLst>
            <pc:docMk/>
            <pc:sldMk cId="3505293704" sldId="600"/>
            <ac:spMk id="20" creationId="{2EBC00F7-D553-D439-5CBA-2E43223ECF7A}"/>
          </ac:spMkLst>
        </pc:spChg>
        <pc:spChg chg="add mod">
          <ac:chgData name="Glen Jones" userId="e846aaca-4b24-4b13-b0d0-f2308e16b284" providerId="ADAL" clId="{ED47ACC3-9597-4D89-A1DC-43CF280EF274}" dt="2026-05-13T09:56:02.439" v="3314"/>
          <ac:spMkLst>
            <pc:docMk/>
            <pc:sldMk cId="3505293704" sldId="600"/>
            <ac:spMk id="21" creationId="{E17F7DD1-9FCB-24DB-6E40-11E83CF72D2F}"/>
          </ac:spMkLst>
        </pc:spChg>
      </pc:sldChg>
      <pc:sldChg chg="addSp modSp add mod modAnim">
        <pc:chgData name="Glen Jones" userId="e846aaca-4b24-4b13-b0d0-f2308e16b284" providerId="ADAL" clId="{ED47ACC3-9597-4D89-A1DC-43CF280EF274}" dt="2026-05-13T09:56:52.665" v="3357" actId="1076"/>
        <pc:sldMkLst>
          <pc:docMk/>
          <pc:sldMk cId="2493512045" sldId="601"/>
        </pc:sldMkLst>
        <pc:spChg chg="mod">
          <ac:chgData name="Glen Jones" userId="e846aaca-4b24-4b13-b0d0-f2308e16b284" providerId="ADAL" clId="{ED47ACC3-9597-4D89-A1DC-43CF280EF274}" dt="2026-05-13T09:56:27.740" v="3351" actId="1076"/>
          <ac:spMkLst>
            <pc:docMk/>
            <pc:sldMk cId="2493512045" sldId="601"/>
            <ac:spMk id="2" creationId="{306C7115-7515-745B-4DB4-75D993A954AD}"/>
          </ac:spMkLst>
        </pc:spChg>
        <pc:spChg chg="mod">
          <ac:chgData name="Glen Jones" userId="e846aaca-4b24-4b13-b0d0-f2308e16b284" providerId="ADAL" clId="{ED47ACC3-9597-4D89-A1DC-43CF280EF274}" dt="2026-05-13T09:56:25.724" v="3350" actId="6549"/>
          <ac:spMkLst>
            <pc:docMk/>
            <pc:sldMk cId="2493512045" sldId="601"/>
            <ac:spMk id="3" creationId="{BA0783F7-11AE-CAC4-145C-66D1417963A5}"/>
          </ac:spMkLst>
        </pc:spChg>
        <pc:spChg chg="add mod">
          <ac:chgData name="Glen Jones" userId="e846aaca-4b24-4b13-b0d0-f2308e16b284" providerId="ADAL" clId="{ED47ACC3-9597-4D89-A1DC-43CF280EF274}" dt="2026-05-13T09:56:52.665" v="3357" actId="1076"/>
          <ac:spMkLst>
            <pc:docMk/>
            <pc:sldMk cId="2493512045" sldId="601"/>
            <ac:spMk id="4" creationId="{F3053DF4-6660-A108-988A-F98BDD27C660}"/>
          </ac:spMkLst>
        </pc:spChg>
        <pc:spChg chg="mod">
          <ac:chgData name="Glen Jones" userId="e846aaca-4b24-4b13-b0d0-f2308e16b284" providerId="ADAL" clId="{ED47ACC3-9597-4D89-A1DC-43CF280EF274}" dt="2026-05-13T09:56:34.383" v="3353" actId="1076"/>
          <ac:spMkLst>
            <pc:docMk/>
            <pc:sldMk cId="2493512045" sldId="601"/>
            <ac:spMk id="6" creationId="{BA536BDF-ADA3-BE0E-433D-5A2E4DB54ACA}"/>
          </ac:spMkLst>
        </pc:spChg>
        <pc:spChg chg="mod">
          <ac:chgData name="Glen Jones" userId="e846aaca-4b24-4b13-b0d0-f2308e16b284" providerId="ADAL" clId="{ED47ACC3-9597-4D89-A1DC-43CF280EF274}" dt="2026-05-13T09:56:34.383" v="3353" actId="1076"/>
          <ac:spMkLst>
            <pc:docMk/>
            <pc:sldMk cId="2493512045" sldId="601"/>
            <ac:spMk id="8" creationId="{8C4CB8E9-43F4-56F5-7A06-BA14FA47AF59}"/>
          </ac:spMkLst>
        </pc:spChg>
        <pc:spChg chg="add mod">
          <ac:chgData name="Glen Jones" userId="e846aaca-4b24-4b13-b0d0-f2308e16b284" providerId="ADAL" clId="{ED47ACC3-9597-4D89-A1DC-43CF280EF274}" dt="2026-05-13T09:56:50.099" v="3356" actId="1076"/>
          <ac:spMkLst>
            <pc:docMk/>
            <pc:sldMk cId="2493512045" sldId="601"/>
            <ac:spMk id="9" creationId="{9BF1A37A-68C5-C80F-C284-C53EF294CCEC}"/>
          </ac:spMkLst>
        </pc:spChg>
        <pc:spChg chg="mod">
          <ac:chgData name="Glen Jones" userId="e846aaca-4b24-4b13-b0d0-f2308e16b284" providerId="ADAL" clId="{ED47ACC3-9597-4D89-A1DC-43CF280EF274}" dt="2026-05-13T09:56:34.383" v="3353" actId="1076"/>
          <ac:spMkLst>
            <pc:docMk/>
            <pc:sldMk cId="2493512045" sldId="601"/>
            <ac:spMk id="10" creationId="{B5233E64-DAE7-71EF-0484-24FAEE559CE5}"/>
          </ac:spMkLst>
        </pc:spChg>
        <pc:spChg chg="mod">
          <ac:chgData name="Glen Jones" userId="e846aaca-4b24-4b13-b0d0-f2308e16b284" providerId="ADAL" clId="{ED47ACC3-9597-4D89-A1DC-43CF280EF274}" dt="2026-05-13T09:56:34.383" v="3353" actId="1076"/>
          <ac:spMkLst>
            <pc:docMk/>
            <pc:sldMk cId="2493512045" sldId="601"/>
            <ac:spMk id="11" creationId="{951F31DC-7A6A-EDB9-0D4B-1C7D7C8081CE}"/>
          </ac:spMkLst>
        </pc:spChg>
        <pc:spChg chg="mod">
          <ac:chgData name="Glen Jones" userId="e846aaca-4b24-4b13-b0d0-f2308e16b284" providerId="ADAL" clId="{ED47ACC3-9597-4D89-A1DC-43CF280EF274}" dt="2026-05-13T09:56:34.383" v="3353" actId="1076"/>
          <ac:spMkLst>
            <pc:docMk/>
            <pc:sldMk cId="2493512045" sldId="601"/>
            <ac:spMk id="12" creationId="{2EFF843E-3AF0-4D84-CF8F-40ECB31B8061}"/>
          </ac:spMkLst>
        </pc:spChg>
        <pc:spChg chg="mod">
          <ac:chgData name="Glen Jones" userId="e846aaca-4b24-4b13-b0d0-f2308e16b284" providerId="ADAL" clId="{ED47ACC3-9597-4D89-A1DC-43CF280EF274}" dt="2026-05-13T09:56:34.383" v="3353" actId="1076"/>
          <ac:spMkLst>
            <pc:docMk/>
            <pc:sldMk cId="2493512045" sldId="601"/>
            <ac:spMk id="13" creationId="{B28F049A-3914-2CCE-BD1D-E2D0A0F208D1}"/>
          </ac:spMkLst>
        </pc:spChg>
        <pc:spChg chg="mod">
          <ac:chgData name="Glen Jones" userId="e846aaca-4b24-4b13-b0d0-f2308e16b284" providerId="ADAL" clId="{ED47ACC3-9597-4D89-A1DC-43CF280EF274}" dt="2026-05-13T09:56:34.383" v="3353" actId="1076"/>
          <ac:spMkLst>
            <pc:docMk/>
            <pc:sldMk cId="2493512045" sldId="601"/>
            <ac:spMk id="14" creationId="{5EE2EF0C-4588-0D89-1CBC-39654845479E}"/>
          </ac:spMkLst>
        </pc:spChg>
        <pc:spChg chg="mod">
          <ac:chgData name="Glen Jones" userId="e846aaca-4b24-4b13-b0d0-f2308e16b284" providerId="ADAL" clId="{ED47ACC3-9597-4D89-A1DC-43CF280EF274}" dt="2026-05-13T09:56:34.383" v="3353" actId="1076"/>
          <ac:spMkLst>
            <pc:docMk/>
            <pc:sldMk cId="2493512045" sldId="601"/>
            <ac:spMk id="15" creationId="{75D0ECFA-F5B6-7DF1-B6D8-A65CE392496D}"/>
          </ac:spMkLst>
        </pc:spChg>
        <pc:spChg chg="add mod">
          <ac:chgData name="Glen Jones" userId="e846aaca-4b24-4b13-b0d0-f2308e16b284" providerId="ADAL" clId="{ED47ACC3-9597-4D89-A1DC-43CF280EF274}" dt="2026-05-13T09:56:46.424" v="3355"/>
          <ac:spMkLst>
            <pc:docMk/>
            <pc:sldMk cId="2493512045" sldId="601"/>
            <ac:spMk id="16" creationId="{934FFF9D-3606-B671-AB39-E58AA67295D5}"/>
          </ac:spMkLst>
        </pc:spChg>
        <pc:picChg chg="mod">
          <ac:chgData name="Glen Jones" userId="e846aaca-4b24-4b13-b0d0-f2308e16b284" providerId="ADAL" clId="{ED47ACC3-9597-4D89-A1DC-43CF280EF274}" dt="2026-05-13T09:56:35.823" v="3354" actId="1076"/>
          <ac:picMkLst>
            <pc:docMk/>
            <pc:sldMk cId="2493512045" sldId="601"/>
            <ac:picMk id="7" creationId="{0B0E2EC6-AF18-FE82-3448-46137DA2D31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96CEA-08A9-530E-B235-3FF2A6F54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C880C1-F3B8-F0B9-E6E3-FEC7CD1FF8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CEE653-B02B-72E1-24CA-4CA05B24D6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C03C45-F6F4-2ECF-1FDF-57CD9FC4E9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38757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DA7DA-E4BC-8E84-3B6C-E877E646D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C8C04F-5538-1B8A-E7A4-8559629177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DCD56C-6B88-F0FA-FAA2-3113C6F147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B584EB-1375-CCFF-A2DE-7C2D946027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34495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cial</a:t>
            </a:r>
            <a:r>
              <a:rPr lang="en-GB" dirty="0"/>
              <a:t> and </a:t>
            </a:r>
            <a:r>
              <a:rPr lang="en-GB" dirty="0" err="1"/>
              <a:t>tial</a:t>
            </a:r>
            <a:r>
              <a:rPr lang="en-GB" dirty="0"/>
              <a:t> are NOT suffixes despite the listing in the national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2B4F6-518D-EAB3-D87A-BF2167405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0F2125-BD5F-B0B9-C54A-8DF1DCBDED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DD459E-B201-75C4-C60B-533F7450B4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1E648E-894B-A818-7A2B-D8695FE1EF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04115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F5C81-2FBD-1287-1E41-7E9727CF6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846F6F-503F-7ED2-34AB-DD9E647503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A76350-DDE8-3336-A3EC-B7C7926A96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12211E-0B4E-6CC7-DC6D-B4F100B293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70482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B38C6-49FD-9141-2AEC-B31FCCF11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BF33CE-8810-18AD-2819-F9FC4ED02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6EB96E-B161-7EC4-24D2-901570E73D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67F1CB-718C-1A0D-906A-6083BB8F2F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01988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E04A4-1E44-FFD1-D615-216AC2462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3D9DC9-1820-53D9-685B-BFEAA3190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61CAF6-277A-F28A-003E-D650825FF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1C31F-F66A-F71A-F43F-961BF59BA4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057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01639-B9A7-043E-1799-CB12DFAEE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8B3E17-B990-7309-9996-D6AD49257F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FA5246-B913-708A-5D09-F4257F9A22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AFD715-FFDA-5D4A-233B-3D56D3D90E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32293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8570F-0304-D31E-B823-0817EF472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C85FFE-B514-2601-AD79-EF50EEE8F3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A97A40-83EC-8C87-2D05-5A5390A72A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 stationary </a:t>
            </a:r>
            <a:br>
              <a:rPr lang="en-GB" dirty="0"/>
            </a:br>
            <a:r>
              <a:rPr lang="en-GB" dirty="0"/>
              <a:t>- </a:t>
            </a:r>
            <a:r>
              <a:rPr lang="en-GB" dirty="0" err="1"/>
              <a:t>ary</a:t>
            </a:r>
            <a:r>
              <a:rPr lang="en-GB" dirty="0"/>
              <a:t> does NOT relate to a collection</a:t>
            </a:r>
            <a:br>
              <a:rPr lang="en-GB" dirty="0"/>
            </a:br>
            <a:r>
              <a:rPr lang="en-GB" dirty="0"/>
              <a:t>– </a:t>
            </a:r>
            <a:r>
              <a:rPr lang="en-GB" dirty="0" err="1"/>
              <a:t>ery</a:t>
            </a:r>
            <a:r>
              <a:rPr lang="en-GB" dirty="0"/>
              <a:t> can mean a collection of behaviours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A89043-3C47-3C08-406B-574CEC0E76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49490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4D73D-B5AB-329E-3B82-B28391A55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07D254-6D57-5D5E-CA25-94EC0D7CD6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818537-F8B8-7F94-A687-D02C22558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2D396E-2E03-59D2-A9E9-520D7B91EE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963831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FC8693-0575-B057-0B60-F774C9165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C9F340-9929-6824-9F99-0AD0A2056D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BA9E87-9B1C-FB78-5EDE-CF0E59DDD1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26F498-5DF1-88A8-37D2-42C4728229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09153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50677-F511-E1D4-7567-06D0278BA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8971DB-B23D-5C04-B50D-7457189D92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745CF3-4A7C-714D-FE95-7565846211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9BAA3-111E-5388-315B-D6BDF9B793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382514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Gall means hall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08449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cemetery is not “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cementery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”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— the base is about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sleep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not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cement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74635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67E1E-70BC-E06B-136D-C75D6A868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F7CAB4-1607-34B3-2C8D-5FC11ED7E2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CB6906-B0BE-4C3D-2723-4146B856C1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F1B996-4024-1B62-B338-A36DD63363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0785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95957-6001-3A52-D0C5-FC5F7A03A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21C921-BEAB-5FBE-F0A0-BB5EA1E4F6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488648-8AD5-992D-A3FE-DBB2105814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E4A931-9E9E-7A5D-5F63-D7862828C1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9897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406F0-2C49-17E5-F065-D3AA1E228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64E4F2-61CB-CDBF-CB9D-3F20C602E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807CC1-A07B-9766-F63F-D0F97ACBDB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B659C9-ADC2-F1F7-20F8-C583999368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2642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29342-FD66-8311-A9B4-A493A357E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CA0951-1D72-2933-6CCB-8C0923C1DC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F32666-1705-9EBD-5AC6-CEEB56C9C9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29A019-9F1E-D5FE-358D-9BCA605D7B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1371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BC35F0-CF18-F6F2-D3FA-BC0CBC5B6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C87CB2-5F93-2A28-921D-2D3C2EDB5B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4E0B86-38DA-056A-DEB4-AC3E9C06D4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7D1553-8DD1-E678-B0E0-47B557513B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9694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12DB99-8D8A-E132-A036-457C8CCC4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B1E7AC-C2C0-AFAB-C765-FE1932EE93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0D9268-4E36-1459-8B97-BF506ABE69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A9DA6A-0027-7F90-0E43-B84FBA6822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6215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3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3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5DDEC-5E51-29B1-F9B1-8AA661275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101FEFF-9F16-A2DB-9629-2B751EA2B3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CF3CD8A-D72A-150B-2896-B20EB6AE88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230197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12BE6B5-0EE4-21F3-A3EC-99A2DA9F0C2C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5086670"/>
          <a:ext cx="5915892" cy="156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83425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81213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5CED86C-82E0-2C2F-5360-AA012C56413E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055FB5-4A4A-ABCA-2C67-12C45AF5CD28}"/>
              </a:ext>
            </a:extLst>
          </p:cNvPr>
          <p:cNvSpPr txBox="1">
            <a:spLocks/>
          </p:cNvSpPr>
          <p:nvPr/>
        </p:nvSpPr>
        <p:spPr>
          <a:xfrm>
            <a:off x="6171871" y="1131113"/>
            <a:ext cx="3984499" cy="3748262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222D2CF-68AE-9C28-BFEB-47EECE858D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368" y="834702"/>
            <a:ext cx="3300113" cy="425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348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00AA2-F13C-7467-411C-78247379C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9DCB1CD-B2D8-DB33-D47E-CB083CDA9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63D6AA-09DE-4354-2DA5-EF143FE24B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36243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84DB453-5C72-5AD7-63F2-458A8A40CE2C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5086670"/>
          <a:ext cx="5915892" cy="156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83425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81213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BE00782-9E4C-62F5-F26C-8B40453C0A26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3A9125-163C-45E0-12A1-D416D3CA07EA}"/>
              </a:ext>
            </a:extLst>
          </p:cNvPr>
          <p:cNvSpPr txBox="1">
            <a:spLocks/>
          </p:cNvSpPr>
          <p:nvPr/>
        </p:nvSpPr>
        <p:spPr>
          <a:xfrm>
            <a:off x="6171871" y="1131113"/>
            <a:ext cx="3984499" cy="3748262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93DD49-0357-04EC-EF34-C7C4E21643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368" y="834702"/>
            <a:ext cx="3300113" cy="425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62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53365-B8C8-2C9F-E44B-31C13DAE4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DA54F50-0EC5-F0A7-F221-482FA56C5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5394471-8176-273B-D632-A27A1607D82B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373B6AD-8BAE-F2AD-8E9E-863089F4CC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763347"/>
              </p:ext>
            </p:extLst>
          </p:nvPr>
        </p:nvGraphicFramePr>
        <p:xfrm>
          <a:off x="6096000" y="5086670"/>
          <a:ext cx="5915892" cy="156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83425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81213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554BF3A-BF0E-356A-4EDC-911D1BB09645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989620-6200-F60F-FAAE-838EDC0E6265}"/>
              </a:ext>
            </a:extLst>
          </p:cNvPr>
          <p:cNvSpPr txBox="1">
            <a:spLocks/>
          </p:cNvSpPr>
          <p:nvPr/>
        </p:nvSpPr>
        <p:spPr>
          <a:xfrm>
            <a:off x="6171871" y="1131113"/>
            <a:ext cx="3984499" cy="3748262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A44C388-48CA-D4C6-B35E-50F525B607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368" y="834702"/>
            <a:ext cx="3300113" cy="425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796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88511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–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791" y="656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412595" y="1158606"/>
            <a:ext cx="8199791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suffix -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ery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āria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/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ārium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), passed into Old French as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erie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then into Middle English, finally becoming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ery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So, like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ary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,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ery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is a Romance‑language (Latin‑based) suffix, but it developed a different job in English.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suffix –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ery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has three main meanings: </a:t>
            </a:r>
          </a:p>
          <a:p>
            <a:pPr marL="1168400" indent="-5461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 collection of things (jewellery, cutlery)</a:t>
            </a:r>
          </a:p>
          <a:p>
            <a:pPr marL="1168400" indent="-5461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connected with a place or activity (bakery, fishery)</a:t>
            </a:r>
          </a:p>
          <a:p>
            <a:pPr marL="1168400" indent="-5461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an activity or behaviour (bravery, trickery)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11437" y="4046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920" y="659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9009DC-8616-8D5A-F717-A88E17628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2A7A8E8D-E863-7FA6-C0C0-C177991C30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40212-75BC-F15E-F9D4-D43595ADDE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791" y="656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1F6017-5AB5-B884-3D9E-1F03F1CF63D0}"/>
              </a:ext>
            </a:extLst>
          </p:cNvPr>
          <p:cNvSpPr txBox="1"/>
          <p:nvPr/>
        </p:nvSpPr>
        <p:spPr>
          <a:xfrm>
            <a:off x="3341089" y="1127894"/>
            <a:ext cx="8199791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</a:rPr>
              <a:t>Why do we mix up ‑</a:t>
            </a:r>
            <a:r>
              <a:rPr lang="en-GB" sz="2400" b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ary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</a:rPr>
              <a:t> and ‑</a:t>
            </a:r>
            <a:r>
              <a:rPr lang="en-GB" sz="2400" b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ery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</a:rPr>
              <a:t>?</a:t>
            </a:r>
          </a:p>
          <a:p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</a:rPr>
              <a:t>Because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English kept the spelling but reduced the pronunciation.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Both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ary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ery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are usually pronounced:“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uh‑ree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English spelling is preserving history, not sound.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8B7306-36B2-C928-CDCC-98DDE66AFFF3}"/>
              </a:ext>
            </a:extLst>
          </p:cNvPr>
          <p:cNvSpPr txBox="1"/>
          <p:nvPr/>
        </p:nvSpPr>
        <p:spPr>
          <a:xfrm>
            <a:off x="1411437" y="4046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C005186C-B762-9C88-7720-ED39E7D056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920" y="659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6CE8CFA-3EE8-85D0-5231-44D95E2E85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346597-319F-A57B-9E05-C4D4CC938C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99161"/>
              </p:ext>
            </p:extLst>
          </p:nvPr>
        </p:nvGraphicFramePr>
        <p:xfrm>
          <a:off x="3412881" y="4196464"/>
          <a:ext cx="8127999" cy="13817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66336">
                  <a:extLst>
                    <a:ext uri="{9D8B030D-6E8A-4147-A177-3AD203B41FA5}">
                      <a16:colId xmlns:a16="http://schemas.microsoft.com/office/drawing/2014/main" val="2130888860"/>
                    </a:ext>
                  </a:extLst>
                </a:gridCol>
                <a:gridCol w="1618383">
                  <a:extLst>
                    <a:ext uri="{9D8B030D-6E8A-4147-A177-3AD203B41FA5}">
                      <a16:colId xmlns:a16="http://schemas.microsoft.com/office/drawing/2014/main" val="3419148274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962814123"/>
                    </a:ext>
                  </a:extLst>
                </a:gridCol>
                <a:gridCol w="3387480">
                  <a:extLst>
                    <a:ext uri="{9D8B030D-6E8A-4147-A177-3AD203B41FA5}">
                      <a16:colId xmlns:a16="http://schemas.microsoft.com/office/drawing/2014/main" val="1652565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Suffix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Pronounced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Usually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4303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‑ary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uh‑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ree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adjective / noun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relating to / person or place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25868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‑ery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uh‑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ree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noun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collection / behaviours / place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1798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4031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bakery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bake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bakery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49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73B411-2A6B-6786-7B3A-5917C186E817}"/>
              </a:ext>
            </a:extLst>
          </p:cNvPr>
          <p:cNvSpPr txBox="1">
            <a:spLocks/>
          </p:cNvSpPr>
          <p:nvPr/>
        </p:nvSpPr>
        <p:spPr>
          <a:xfrm>
            <a:off x="8503549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3988C-0358-2C02-9CCF-4A2331973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D952123-45B9-49DE-5F35-361A368BD4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0E979-3F64-9ABF-2612-9739C57D9B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67C4D8-E8A4-C397-23C2-9FAC2AE3779E}"/>
              </a:ext>
            </a:extLst>
          </p:cNvPr>
          <p:cNvSpPr txBox="1"/>
          <p:nvPr/>
        </p:nvSpPr>
        <p:spPr>
          <a:xfrm>
            <a:off x="2901171" y="361207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bakery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7945F35-1529-65E2-4624-44A336DFD4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5" y="299592"/>
            <a:ext cx="2660641" cy="209776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451840B-C0C9-E62D-46A3-46C6DF64F823}"/>
              </a:ext>
            </a:extLst>
          </p:cNvPr>
          <p:cNvSpPr txBox="1">
            <a:spLocks/>
          </p:cNvSpPr>
          <p:nvPr/>
        </p:nvSpPr>
        <p:spPr>
          <a:xfrm>
            <a:off x="5984532" y="1867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2427AE-1B99-887F-184C-87CE3D4538F5}"/>
              </a:ext>
            </a:extLst>
          </p:cNvPr>
          <p:cNvSpPr txBox="1">
            <a:spLocks/>
          </p:cNvSpPr>
          <p:nvPr/>
        </p:nvSpPr>
        <p:spPr>
          <a:xfrm>
            <a:off x="8541649" y="1867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0BE46C2C-696C-CBC1-B917-ECCD0AE91963}"/>
              </a:ext>
            </a:extLst>
          </p:cNvPr>
          <p:cNvSpPr/>
          <p:nvPr/>
        </p:nvSpPr>
        <p:spPr>
          <a:xfrm>
            <a:off x="8047508" y="2008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C7C6989-9A55-33EF-046C-E466CD85BA25}"/>
              </a:ext>
            </a:extLst>
          </p:cNvPr>
          <p:cNvSpPr/>
          <p:nvPr/>
        </p:nvSpPr>
        <p:spPr>
          <a:xfrm>
            <a:off x="4514969" y="1969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ED64CC-7391-CA2A-CF83-934F84C70AB5}"/>
              </a:ext>
            </a:extLst>
          </p:cNvPr>
          <p:cNvSpPr txBox="1">
            <a:spLocks/>
          </p:cNvSpPr>
          <p:nvPr/>
        </p:nvSpPr>
        <p:spPr>
          <a:xfrm>
            <a:off x="5984532" y="28365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bake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586D7C-0C1E-AFEF-8396-1A28F7276991}"/>
              </a:ext>
            </a:extLst>
          </p:cNvPr>
          <p:cNvSpPr txBox="1">
            <a:spLocks/>
          </p:cNvSpPr>
          <p:nvPr/>
        </p:nvSpPr>
        <p:spPr>
          <a:xfrm>
            <a:off x="2052082" y="180295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bakery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C5D9C4-2582-1E21-FD4C-6926BAEF9B9A}"/>
              </a:ext>
            </a:extLst>
          </p:cNvPr>
          <p:cNvSpPr txBox="1">
            <a:spLocks/>
          </p:cNvSpPr>
          <p:nvPr/>
        </p:nvSpPr>
        <p:spPr>
          <a:xfrm>
            <a:off x="8541650" y="28365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B9EF03-6494-9834-C392-E089249784E3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8BED0AF9-E067-E30E-588E-9703E13B1A53}"/>
              </a:ext>
            </a:extLst>
          </p:cNvPr>
          <p:cNvSpPr/>
          <p:nvPr/>
        </p:nvSpPr>
        <p:spPr>
          <a:xfrm>
            <a:off x="7125983" y="2363139"/>
            <a:ext cx="309653" cy="1268608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9A69D9-E26A-3602-9020-B0E15750A262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30677072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nursery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nurse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nurse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nursery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DBF3548-E0B1-7D0D-7D71-B8C2F82DCBF6}"/>
              </a:ext>
            </a:extLst>
          </p:cNvPr>
          <p:cNvSpPr txBox="1">
            <a:spLocks/>
          </p:cNvSpPr>
          <p:nvPr/>
        </p:nvSpPr>
        <p:spPr>
          <a:xfrm>
            <a:off x="8643276" y="522012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5" grpId="0" animBg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D4093-3A5C-4D6B-F1A5-9EFDD09A2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5418BEC-DE2A-AA14-94F9-A96423A77F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9D14B-DD62-CA0A-780D-C28E77B3D7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09BE7A-F391-3872-33F7-83F0868A28E0}"/>
              </a:ext>
            </a:extLst>
          </p:cNvPr>
          <p:cNvSpPr txBox="1"/>
          <p:nvPr/>
        </p:nvSpPr>
        <p:spPr>
          <a:xfrm>
            <a:off x="2643380" y="148301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nursery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D875B4-BA87-66AD-C3F3-6C1FA8ACD4FC}"/>
              </a:ext>
            </a:extLst>
          </p:cNvPr>
          <p:cNvSpPr txBox="1">
            <a:spLocks/>
          </p:cNvSpPr>
          <p:nvPr/>
        </p:nvSpPr>
        <p:spPr>
          <a:xfrm>
            <a:off x="6064196" y="1866262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nurse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4EBA8A7-13C9-FC9B-2260-75F43663FE43}"/>
              </a:ext>
            </a:extLst>
          </p:cNvPr>
          <p:cNvSpPr/>
          <p:nvPr/>
        </p:nvSpPr>
        <p:spPr>
          <a:xfrm>
            <a:off x="4594633" y="196746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A96B4DB-E0E8-A956-5BBC-BAF8DF370BAD}"/>
              </a:ext>
            </a:extLst>
          </p:cNvPr>
          <p:cNvSpPr txBox="1">
            <a:spLocks/>
          </p:cNvSpPr>
          <p:nvPr/>
        </p:nvSpPr>
        <p:spPr>
          <a:xfrm>
            <a:off x="6064196" y="28348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nurse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46FA859-CA5C-F468-325B-FD23296A05D4}"/>
              </a:ext>
            </a:extLst>
          </p:cNvPr>
          <p:cNvSpPr txBox="1">
            <a:spLocks/>
          </p:cNvSpPr>
          <p:nvPr/>
        </p:nvSpPr>
        <p:spPr>
          <a:xfrm>
            <a:off x="2131746" y="186626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nursery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14E8EED-AA44-49D8-212C-6A59FA4A9974}"/>
              </a:ext>
            </a:extLst>
          </p:cNvPr>
          <p:cNvSpPr txBox="1">
            <a:spLocks/>
          </p:cNvSpPr>
          <p:nvPr/>
        </p:nvSpPr>
        <p:spPr>
          <a:xfrm>
            <a:off x="8605176" y="18662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9F6BD186-0091-5E5A-74D0-E7BAC6113403}"/>
              </a:ext>
            </a:extLst>
          </p:cNvPr>
          <p:cNvSpPr/>
          <p:nvPr/>
        </p:nvSpPr>
        <p:spPr>
          <a:xfrm>
            <a:off x="8111035" y="20066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BE8AA3-6559-8A7D-8103-10F36E893E37}"/>
              </a:ext>
            </a:extLst>
          </p:cNvPr>
          <p:cNvSpPr txBox="1">
            <a:spLocks/>
          </p:cNvSpPr>
          <p:nvPr/>
        </p:nvSpPr>
        <p:spPr>
          <a:xfrm>
            <a:off x="8605176" y="281627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E245E20-8E33-1E15-6BD7-34D5FD28E8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101" y="-216600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703DE8B-7EBF-5821-9E9D-C5F0B79CB870}"/>
              </a:ext>
            </a:extLst>
          </p:cNvPr>
          <p:cNvSpPr txBox="1">
            <a:spLocks/>
          </p:cNvSpPr>
          <p:nvPr/>
        </p:nvSpPr>
        <p:spPr>
          <a:xfrm>
            <a:off x="8617876" y="282215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29EED-D4B0-2086-3F59-22BE79FC5571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43C0E5F2-A414-EB62-C817-5C2AA9F296E6}"/>
              </a:ext>
            </a:extLst>
          </p:cNvPr>
          <p:cNvSpPr/>
          <p:nvPr/>
        </p:nvSpPr>
        <p:spPr>
          <a:xfrm>
            <a:off x="7325846" y="2363139"/>
            <a:ext cx="309653" cy="1268608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A94393-D653-1D35-7ED4-B082EECA0ADA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1105089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pottery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pottery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AB30215-BCA6-7CFE-B023-51EDECD7DCB0}"/>
              </a:ext>
            </a:extLst>
          </p:cNvPr>
          <p:cNvSpPr txBox="1">
            <a:spLocks/>
          </p:cNvSpPr>
          <p:nvPr/>
        </p:nvSpPr>
        <p:spPr>
          <a:xfrm>
            <a:off x="8663552" y="512670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5E8CD7A-E639-4578-78EE-F31DB5603F2D}"/>
              </a:ext>
            </a:extLst>
          </p:cNvPr>
          <p:cNvSpPr txBox="1">
            <a:spLocks/>
          </p:cNvSpPr>
          <p:nvPr/>
        </p:nvSpPr>
        <p:spPr>
          <a:xfrm>
            <a:off x="8663551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8A4559-5191-41F7-D4BE-8EA9D18D5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80F3C57-BD70-1D89-463A-1608B9F730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ECFF5-343E-939B-49A6-0AF8183D3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09D437-9D5F-9835-77EF-485B4850287A}"/>
              </a:ext>
            </a:extLst>
          </p:cNvPr>
          <p:cNvSpPr txBox="1"/>
          <p:nvPr/>
        </p:nvSpPr>
        <p:spPr>
          <a:xfrm>
            <a:off x="2854794" y="1143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pottery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9F42426-F486-87B3-EFAF-09777D038487}"/>
              </a:ext>
            </a:extLst>
          </p:cNvPr>
          <p:cNvSpPr txBox="1">
            <a:spLocks/>
          </p:cNvSpPr>
          <p:nvPr/>
        </p:nvSpPr>
        <p:spPr>
          <a:xfrm>
            <a:off x="5665372" y="1790599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993FCF7-2FB1-AE34-5818-C01A197CEDD2}"/>
              </a:ext>
            </a:extLst>
          </p:cNvPr>
          <p:cNvSpPr/>
          <p:nvPr/>
        </p:nvSpPr>
        <p:spPr>
          <a:xfrm>
            <a:off x="4195809" y="18918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0813206-C982-BF6D-236E-16422A6F4682}"/>
              </a:ext>
            </a:extLst>
          </p:cNvPr>
          <p:cNvSpPr txBox="1">
            <a:spLocks/>
          </p:cNvSpPr>
          <p:nvPr/>
        </p:nvSpPr>
        <p:spPr>
          <a:xfrm>
            <a:off x="5665372" y="27591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2AA3C5D-6129-A603-07D0-0093B9E2962A}"/>
              </a:ext>
            </a:extLst>
          </p:cNvPr>
          <p:cNvSpPr txBox="1">
            <a:spLocks/>
          </p:cNvSpPr>
          <p:nvPr/>
        </p:nvSpPr>
        <p:spPr>
          <a:xfrm>
            <a:off x="1732922" y="172556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pottery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DDD2434-0536-54F3-C0E8-0E49A0B5B630}"/>
              </a:ext>
            </a:extLst>
          </p:cNvPr>
          <p:cNvSpPr txBox="1">
            <a:spLocks/>
          </p:cNvSpPr>
          <p:nvPr/>
        </p:nvSpPr>
        <p:spPr>
          <a:xfrm>
            <a:off x="8206352" y="17905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DB2DFA86-A72D-7E59-B904-F105E702A00E}"/>
              </a:ext>
            </a:extLst>
          </p:cNvPr>
          <p:cNvSpPr/>
          <p:nvPr/>
        </p:nvSpPr>
        <p:spPr>
          <a:xfrm>
            <a:off x="7712211" y="19310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AE0D78D-872C-6681-190E-865C82397F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EF1251D-54CF-4F22-6ACA-97084857E4FB}"/>
              </a:ext>
            </a:extLst>
          </p:cNvPr>
          <p:cNvSpPr txBox="1">
            <a:spLocks/>
          </p:cNvSpPr>
          <p:nvPr/>
        </p:nvSpPr>
        <p:spPr>
          <a:xfrm>
            <a:off x="8206352" y="27591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61B73C7-AB34-6A80-0C38-BE87E14D636E}"/>
              </a:ext>
            </a:extLst>
          </p:cNvPr>
          <p:cNvSpPr txBox="1">
            <a:spLocks/>
          </p:cNvSpPr>
          <p:nvPr/>
        </p:nvSpPr>
        <p:spPr>
          <a:xfrm>
            <a:off x="8206351" y="27591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982F70-8EB7-DC9F-8999-46A53DA80611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T?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C217F7C9-ACB1-4DCF-86C2-85D509FE973D}"/>
              </a:ext>
            </a:extLst>
          </p:cNvPr>
          <p:cNvSpPr/>
          <p:nvPr/>
        </p:nvSpPr>
        <p:spPr>
          <a:xfrm>
            <a:off x="5941172" y="1308100"/>
            <a:ext cx="309653" cy="2420911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4CBC79-604C-4653-AE9A-B4573C583234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CVC base + suffix that starts with a vowel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=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Rule 2: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364916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fishery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fish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fish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fishery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B9D88D-871E-5A78-DC08-A1F8A0B75614}"/>
              </a:ext>
            </a:extLst>
          </p:cNvPr>
          <p:cNvSpPr txBox="1">
            <a:spLocks/>
          </p:cNvSpPr>
          <p:nvPr/>
        </p:nvSpPr>
        <p:spPr>
          <a:xfrm>
            <a:off x="8406248" y="43467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A25B4B-1EB4-BF50-293D-B2F64D2BFFA8}"/>
              </a:ext>
            </a:extLst>
          </p:cNvPr>
          <p:cNvSpPr txBox="1">
            <a:spLocks/>
          </p:cNvSpPr>
          <p:nvPr/>
        </p:nvSpPr>
        <p:spPr>
          <a:xfrm>
            <a:off x="8406248" y="53153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484B111-1D8D-DFE0-BEB5-B54AC60BF574}"/>
              </a:ext>
            </a:extLst>
          </p:cNvPr>
          <p:cNvSpPr txBox="1">
            <a:spLocks/>
          </p:cNvSpPr>
          <p:nvPr/>
        </p:nvSpPr>
        <p:spPr>
          <a:xfrm>
            <a:off x="8406247" y="53153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1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ED1E6-7E8E-FFDA-2E16-69CEC15C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586B06F-D6DF-6B5B-B408-97C0B3C3D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92987-1D9F-2913-7240-0EE2A43BA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8AEA9-4BA0-6C74-FD51-04E8027A0127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jewellery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12E86F-5B34-3DAB-7629-1F9B9F183C3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jewel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331B55A-1C95-C4E4-8070-8572AA028AC7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6AB15C-8148-1404-C166-1E154C4EECDC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jewel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2F53B46-4B24-E8F4-446D-900A448DBAA5}"/>
              </a:ext>
            </a:extLst>
          </p:cNvPr>
          <p:cNvSpPr txBox="1">
            <a:spLocks/>
          </p:cNvSpPr>
          <p:nvPr/>
        </p:nvSpPr>
        <p:spPr>
          <a:xfrm>
            <a:off x="216984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jewellery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34EEA57-DC89-C92C-3890-A14F8F17D0F9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19235DA5-AD43-563E-E8E6-F2BB24B8B9C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ED5DCDF-51B5-BE66-B73A-B1ACA8301B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A37E63C-E72F-2B36-8F73-2B13F52A3231}"/>
              </a:ext>
            </a:extLst>
          </p:cNvPr>
          <p:cNvSpPr txBox="1">
            <a:spLocks/>
          </p:cNvSpPr>
          <p:nvPr/>
        </p:nvSpPr>
        <p:spPr>
          <a:xfrm>
            <a:off x="864327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5B908FB-FF2E-1E83-53EE-B0D2B35D9354}"/>
              </a:ext>
            </a:extLst>
          </p:cNvPr>
          <p:cNvSpPr txBox="1">
            <a:spLocks/>
          </p:cNvSpPr>
          <p:nvPr/>
        </p:nvSpPr>
        <p:spPr>
          <a:xfrm>
            <a:off x="8643275" y="522012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</a:t>
            </a:r>
          </a:p>
        </p:txBody>
      </p:sp>
    </p:spTree>
    <p:extLst>
      <p:ext uri="{BB962C8B-B14F-4D97-AF65-F5344CB8AC3E}">
        <p14:creationId xmlns:p14="http://schemas.microsoft.com/office/powerpoint/2010/main" val="4032499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0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C0383-5556-1689-227E-8EA7E825B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20CA064-6A49-A138-BD29-42F55F320F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7ADD5-B5A8-46B4-68DE-C5E0DE01B3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463FBE-F1AD-DD43-3485-02C5ED271281}"/>
              </a:ext>
            </a:extLst>
          </p:cNvPr>
          <p:cNvSpPr txBox="1"/>
          <p:nvPr/>
        </p:nvSpPr>
        <p:spPr>
          <a:xfrm>
            <a:off x="2728038" y="26421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jewellery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E0C53C-B9C7-D1E6-6B62-6D0E9E62367E}"/>
              </a:ext>
            </a:extLst>
          </p:cNvPr>
          <p:cNvSpPr txBox="1">
            <a:spLocks/>
          </p:cNvSpPr>
          <p:nvPr/>
        </p:nvSpPr>
        <p:spPr>
          <a:xfrm>
            <a:off x="5784796" y="2161796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jewel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68ECE31-469A-F4B4-52F4-594C9EE8F0D6}"/>
              </a:ext>
            </a:extLst>
          </p:cNvPr>
          <p:cNvSpPr/>
          <p:nvPr/>
        </p:nvSpPr>
        <p:spPr>
          <a:xfrm>
            <a:off x="4315233" y="22629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5842D4D-020F-F547-77B9-2CED658F4DC0}"/>
              </a:ext>
            </a:extLst>
          </p:cNvPr>
          <p:cNvSpPr txBox="1">
            <a:spLocks/>
          </p:cNvSpPr>
          <p:nvPr/>
        </p:nvSpPr>
        <p:spPr>
          <a:xfrm>
            <a:off x="5784796" y="313039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jewel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DA1093-5447-3D62-2E40-06591D294B1C}"/>
              </a:ext>
            </a:extLst>
          </p:cNvPr>
          <p:cNvSpPr txBox="1">
            <a:spLocks/>
          </p:cNvSpPr>
          <p:nvPr/>
        </p:nvSpPr>
        <p:spPr>
          <a:xfrm>
            <a:off x="1852346" y="21617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jewellery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979F4F6-4E9C-BF90-7323-B56D11B02921}"/>
              </a:ext>
            </a:extLst>
          </p:cNvPr>
          <p:cNvSpPr txBox="1">
            <a:spLocks/>
          </p:cNvSpPr>
          <p:nvPr/>
        </p:nvSpPr>
        <p:spPr>
          <a:xfrm>
            <a:off x="8325776" y="21617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7520546-3005-4C9F-27CD-EB2FB2C65D68}"/>
              </a:ext>
            </a:extLst>
          </p:cNvPr>
          <p:cNvSpPr/>
          <p:nvPr/>
        </p:nvSpPr>
        <p:spPr>
          <a:xfrm>
            <a:off x="7831635" y="23022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53C6577-161B-4EB8-A6FD-15D744E02A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0688"/>
            <a:ext cx="2464627" cy="229946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5800668-0BDD-713B-BF8F-A092477A33E4}"/>
              </a:ext>
            </a:extLst>
          </p:cNvPr>
          <p:cNvSpPr txBox="1">
            <a:spLocks/>
          </p:cNvSpPr>
          <p:nvPr/>
        </p:nvSpPr>
        <p:spPr>
          <a:xfrm>
            <a:off x="8325776" y="313039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E53B07-F7C1-17F0-61C0-7448D9D0E41C}"/>
              </a:ext>
            </a:extLst>
          </p:cNvPr>
          <p:cNvSpPr txBox="1">
            <a:spLocks/>
          </p:cNvSpPr>
          <p:nvPr/>
        </p:nvSpPr>
        <p:spPr>
          <a:xfrm>
            <a:off x="8325775" y="31303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1F0691-FC4E-D7F4-7FD1-B86D65761D1A}"/>
              </a:ext>
            </a:extLst>
          </p:cNvPr>
          <p:cNvSpPr txBox="1"/>
          <p:nvPr/>
        </p:nvSpPr>
        <p:spPr>
          <a:xfrm>
            <a:off x="2635337" y="3802766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L?</a:t>
            </a:r>
          </a:p>
        </p:txBody>
      </p:sp>
      <p:sp>
        <p:nvSpPr>
          <p:cNvPr id="7" name="Arrow: Up 6">
            <a:extLst>
              <a:ext uri="{FF2B5EF4-FFF2-40B4-BE49-F238E27FC236}">
                <a16:creationId xmlns:a16="http://schemas.microsoft.com/office/drawing/2014/main" id="{75964D8F-7945-BBCB-00E6-3975BC11DE94}"/>
              </a:ext>
            </a:extLst>
          </p:cNvPr>
          <p:cNvSpPr/>
          <p:nvPr/>
        </p:nvSpPr>
        <p:spPr>
          <a:xfrm>
            <a:off x="6333782" y="1522355"/>
            <a:ext cx="309653" cy="2420911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DE0A10-6636-0ABC-CFA8-F40BCA01469C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CVC ending base + suffix that starts with a vowel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=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Rule 2: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4025852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B9D5C-51F8-AD9F-2C9A-F8C80B397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FD4162D-8350-B131-C66F-04F70F853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3B54A-6ADF-61E0-EE40-5EBEB0073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66E689-C92A-8323-6520-4F95665D2EDB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797471B-23E9-83AE-1CE9-6026D4EA8FAC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15F434-78DF-91CA-2E0F-96C2AF5D0642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stand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FD7AA5-C996-E99A-8F97-803C3AF61D7A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stationery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427A482-C6A8-898F-6064-4F5EDFEABF79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ion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7441266-3ACF-90E3-87D9-919DC4AE93F5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16DB057-5583-58B4-C119-9948831E9870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6596CA8-F296-7AF8-6639-4BD79BF2D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6" name="Cross 5">
            <a:extLst>
              <a:ext uri="{FF2B5EF4-FFF2-40B4-BE49-F238E27FC236}">
                <a16:creationId xmlns:a16="http://schemas.microsoft.com/office/drawing/2014/main" id="{AABE9987-E478-4655-B3AF-B50373A92F07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3EFB8B-8328-C454-1542-400BAE934E27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stationery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3CA445-E619-D9E5-A447-0CB8892A3149}"/>
              </a:ext>
            </a:extLst>
          </p:cNvPr>
          <p:cNvSpPr txBox="1">
            <a:spLocks/>
          </p:cNvSpPr>
          <p:nvPr/>
        </p:nvSpPr>
        <p:spPr>
          <a:xfrm>
            <a:off x="958161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94CD548-6CC2-E591-576C-397C88E918F1}"/>
              </a:ext>
            </a:extLst>
          </p:cNvPr>
          <p:cNvSpPr txBox="1">
            <a:spLocks/>
          </p:cNvSpPr>
          <p:nvPr/>
        </p:nvSpPr>
        <p:spPr>
          <a:xfrm>
            <a:off x="958161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F38CEC4-D741-B76E-0AA6-FC3B487FD781}"/>
              </a:ext>
            </a:extLst>
          </p:cNvPr>
          <p:cNvSpPr txBox="1">
            <a:spLocks/>
          </p:cNvSpPr>
          <p:nvPr/>
        </p:nvSpPr>
        <p:spPr>
          <a:xfrm>
            <a:off x="9581613" y="52748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</a:t>
            </a:r>
          </a:p>
        </p:txBody>
      </p:sp>
    </p:spTree>
    <p:extLst>
      <p:ext uri="{BB962C8B-B14F-4D97-AF65-F5344CB8AC3E}">
        <p14:creationId xmlns:p14="http://schemas.microsoft.com/office/powerpoint/2010/main" val="1226973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6" grpId="0" animBg="1"/>
      <p:bldP spid="5" grpId="0" animBg="1"/>
      <p:bldP spid="14" grpId="0" animBg="1"/>
      <p:bldP spid="18" grpId="0" animBg="1"/>
      <p:bldP spid="18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E878A-9FD1-87C8-6A1F-098E58BF3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A87E3BC-B21D-9ADD-D5BC-24F69DDA10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CB0E6-83A9-03E1-A5F2-DB5A76FB5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AB1164-3F13-C9D0-1ED1-DE46A82202BA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bravery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5D39E4-DE3A-DA05-CF8C-F147704C68A6}"/>
              </a:ext>
            </a:extLst>
          </p:cNvPr>
          <p:cNvSpPr txBox="1">
            <a:spLocks/>
          </p:cNvSpPr>
          <p:nvPr/>
        </p:nvSpPr>
        <p:spPr>
          <a:xfrm>
            <a:off x="5705997" y="4071535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9BC2261-2314-A1F6-566C-9B92DE747A3A}"/>
              </a:ext>
            </a:extLst>
          </p:cNvPr>
          <p:cNvSpPr/>
          <p:nvPr/>
        </p:nvSpPr>
        <p:spPr>
          <a:xfrm>
            <a:off x="4236434" y="41727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386287-02B3-3D87-A1E2-F5B925CC4AC5}"/>
              </a:ext>
            </a:extLst>
          </p:cNvPr>
          <p:cNvSpPr txBox="1">
            <a:spLocks/>
          </p:cNvSpPr>
          <p:nvPr/>
        </p:nvSpPr>
        <p:spPr>
          <a:xfrm>
            <a:off x="5705997" y="50401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D244C7-9373-A74D-933F-3F61F6247E94}"/>
              </a:ext>
            </a:extLst>
          </p:cNvPr>
          <p:cNvSpPr txBox="1">
            <a:spLocks/>
          </p:cNvSpPr>
          <p:nvPr/>
        </p:nvSpPr>
        <p:spPr>
          <a:xfrm>
            <a:off x="1773547" y="40064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bravery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5A1957C-0F6B-8E92-5CA0-2FA39F873D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6" name="Cross 5">
            <a:extLst>
              <a:ext uri="{FF2B5EF4-FFF2-40B4-BE49-F238E27FC236}">
                <a16:creationId xmlns:a16="http://schemas.microsoft.com/office/drawing/2014/main" id="{6F95C787-2FE6-4C51-57F8-00BD526D52A3}"/>
              </a:ext>
            </a:extLst>
          </p:cNvPr>
          <p:cNvSpPr/>
          <p:nvPr/>
        </p:nvSpPr>
        <p:spPr>
          <a:xfrm>
            <a:off x="7760081" y="42119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C8AEF2-505A-206A-5770-436D45555651}"/>
              </a:ext>
            </a:extLst>
          </p:cNvPr>
          <p:cNvSpPr txBox="1">
            <a:spLocks/>
          </p:cNvSpPr>
          <p:nvPr/>
        </p:nvSpPr>
        <p:spPr>
          <a:xfrm>
            <a:off x="8373101" y="40715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1BFD07D-43F1-1E6C-E508-5B11665236E8}"/>
              </a:ext>
            </a:extLst>
          </p:cNvPr>
          <p:cNvSpPr txBox="1">
            <a:spLocks/>
          </p:cNvSpPr>
          <p:nvPr/>
        </p:nvSpPr>
        <p:spPr>
          <a:xfrm>
            <a:off x="8373101" y="50401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7B3FADA-0AC0-0692-B760-C39CA5B32B55}"/>
              </a:ext>
            </a:extLst>
          </p:cNvPr>
          <p:cNvSpPr txBox="1">
            <a:spLocks/>
          </p:cNvSpPr>
          <p:nvPr/>
        </p:nvSpPr>
        <p:spPr>
          <a:xfrm>
            <a:off x="8373101" y="50401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Behaviour</a:t>
            </a:r>
          </a:p>
        </p:txBody>
      </p:sp>
    </p:spTree>
    <p:extLst>
      <p:ext uri="{BB962C8B-B14F-4D97-AF65-F5344CB8AC3E}">
        <p14:creationId xmlns:p14="http://schemas.microsoft.com/office/powerpoint/2010/main" val="145906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6" grpId="0" animBg="1"/>
      <p:bldP spid="10" grpId="0" animBg="1"/>
      <p:bldP spid="14" grpId="0" animBg="1"/>
      <p:bldP spid="15" grpId="0" animBg="1"/>
      <p:bldP spid="1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B4DF1B-26A4-EF65-FDE7-AABE21B27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33AF006E-A6DD-7AA2-4E50-A1D099E843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783F7-11AE-CAC4-145C-66D141796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6C7115-7515-745B-4DB4-75D993A954AD}"/>
              </a:ext>
            </a:extLst>
          </p:cNvPr>
          <p:cNvSpPr txBox="1"/>
          <p:nvPr/>
        </p:nvSpPr>
        <p:spPr>
          <a:xfrm>
            <a:off x="2457864" y="18288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bravery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4CB8E9-43F4-56F5-7A06-BA14FA47AF59}"/>
              </a:ext>
            </a:extLst>
          </p:cNvPr>
          <p:cNvSpPr txBox="1">
            <a:spLocks/>
          </p:cNvSpPr>
          <p:nvPr/>
        </p:nvSpPr>
        <p:spPr>
          <a:xfrm>
            <a:off x="5858397" y="182900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51F31DC-7A6A-EDB9-0D4B-1C7D7C8081CE}"/>
              </a:ext>
            </a:extLst>
          </p:cNvPr>
          <p:cNvSpPr/>
          <p:nvPr/>
        </p:nvSpPr>
        <p:spPr>
          <a:xfrm>
            <a:off x="4388834" y="193021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FF843E-3AF0-4D84-CF8F-40ECB31B8061}"/>
              </a:ext>
            </a:extLst>
          </p:cNvPr>
          <p:cNvSpPr txBox="1">
            <a:spLocks/>
          </p:cNvSpPr>
          <p:nvPr/>
        </p:nvSpPr>
        <p:spPr>
          <a:xfrm>
            <a:off x="5858397" y="279760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8F049A-3914-2CCE-BD1D-E2D0A0F208D1}"/>
              </a:ext>
            </a:extLst>
          </p:cNvPr>
          <p:cNvSpPr txBox="1">
            <a:spLocks/>
          </p:cNvSpPr>
          <p:nvPr/>
        </p:nvSpPr>
        <p:spPr>
          <a:xfrm>
            <a:off x="1925947" y="176397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bravery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B0E2EC6-AF18-FE82-3448-46137DA2D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784" y="259241"/>
            <a:ext cx="3219461" cy="2538363"/>
          </a:xfrm>
          <a:prstGeom prst="rect">
            <a:avLst/>
          </a:prstGeom>
        </p:spPr>
      </p:pic>
      <p:sp>
        <p:nvSpPr>
          <p:cNvPr id="6" name="Cross 5">
            <a:extLst>
              <a:ext uri="{FF2B5EF4-FFF2-40B4-BE49-F238E27FC236}">
                <a16:creationId xmlns:a16="http://schemas.microsoft.com/office/drawing/2014/main" id="{BA536BDF-ADA3-BE0E-433D-5A2E4DB54ACA}"/>
              </a:ext>
            </a:extLst>
          </p:cNvPr>
          <p:cNvSpPr/>
          <p:nvPr/>
        </p:nvSpPr>
        <p:spPr>
          <a:xfrm>
            <a:off x="7912481" y="19694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233E64-DAE7-71EF-0484-24FAEE559CE5}"/>
              </a:ext>
            </a:extLst>
          </p:cNvPr>
          <p:cNvSpPr txBox="1">
            <a:spLocks/>
          </p:cNvSpPr>
          <p:nvPr/>
        </p:nvSpPr>
        <p:spPr>
          <a:xfrm>
            <a:off x="8525501" y="18290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EE2EF0C-4588-0D89-1CBC-39654845479E}"/>
              </a:ext>
            </a:extLst>
          </p:cNvPr>
          <p:cNvSpPr txBox="1">
            <a:spLocks/>
          </p:cNvSpPr>
          <p:nvPr/>
        </p:nvSpPr>
        <p:spPr>
          <a:xfrm>
            <a:off x="8525501" y="279760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D0ECFA-F5B6-7DF1-B6D8-A65CE392496D}"/>
              </a:ext>
            </a:extLst>
          </p:cNvPr>
          <p:cNvSpPr txBox="1">
            <a:spLocks/>
          </p:cNvSpPr>
          <p:nvPr/>
        </p:nvSpPr>
        <p:spPr>
          <a:xfrm>
            <a:off x="8525501" y="279760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Behaviour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053DF4-6660-A108-988A-F98BDD27C660}"/>
              </a:ext>
            </a:extLst>
          </p:cNvPr>
          <p:cNvSpPr txBox="1"/>
          <p:nvPr/>
        </p:nvSpPr>
        <p:spPr>
          <a:xfrm>
            <a:off x="2870365" y="3532892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9BF1A37A-68C5-C80F-C284-C53EF294CCEC}"/>
              </a:ext>
            </a:extLst>
          </p:cNvPr>
          <p:cNvSpPr/>
          <p:nvPr/>
        </p:nvSpPr>
        <p:spPr>
          <a:xfrm>
            <a:off x="7090416" y="2319482"/>
            <a:ext cx="309653" cy="1268608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4FFF9D-3606-B671-AB39-E58AA67295D5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2493512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1D3EF-D7B1-E3DB-B0B5-5E0D1F5B85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A820A26-E954-B0FE-20C0-C2088623D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E037A-7964-8ABB-FBFD-6A33E273D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CA47A9-1E26-743B-FED6-DE4FB0B05B5F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trickery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95C9F46-4CC5-F4ED-3FD3-E52D7C4CC9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AC71400-48B0-E313-8CD1-890F5639D351}"/>
              </a:ext>
            </a:extLst>
          </p:cNvPr>
          <p:cNvSpPr txBox="1">
            <a:spLocks/>
          </p:cNvSpPr>
          <p:nvPr/>
        </p:nvSpPr>
        <p:spPr>
          <a:xfrm>
            <a:off x="5705997" y="4071535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trick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3ED8DFD5-31E4-F446-EF3A-8F46D12EA588}"/>
              </a:ext>
            </a:extLst>
          </p:cNvPr>
          <p:cNvSpPr/>
          <p:nvPr/>
        </p:nvSpPr>
        <p:spPr>
          <a:xfrm>
            <a:off x="4236434" y="41727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CCC0CC8-FE06-2147-72E6-E1A06F595FA8}"/>
              </a:ext>
            </a:extLst>
          </p:cNvPr>
          <p:cNvSpPr txBox="1">
            <a:spLocks/>
          </p:cNvSpPr>
          <p:nvPr/>
        </p:nvSpPr>
        <p:spPr>
          <a:xfrm>
            <a:off x="5705997" y="50401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trick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4A887EE-D01E-17D4-C514-DEECEEF8A28C}"/>
              </a:ext>
            </a:extLst>
          </p:cNvPr>
          <p:cNvSpPr txBox="1">
            <a:spLocks/>
          </p:cNvSpPr>
          <p:nvPr/>
        </p:nvSpPr>
        <p:spPr>
          <a:xfrm>
            <a:off x="1773547" y="40064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trickery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904A576-04A3-4C45-FE41-20DCB6FE042C}"/>
              </a:ext>
            </a:extLst>
          </p:cNvPr>
          <p:cNvSpPr/>
          <p:nvPr/>
        </p:nvSpPr>
        <p:spPr>
          <a:xfrm>
            <a:off x="7760081" y="42119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2DBDE1B-DB0E-4F3F-26CF-803DCC91E45D}"/>
              </a:ext>
            </a:extLst>
          </p:cNvPr>
          <p:cNvSpPr txBox="1">
            <a:spLocks/>
          </p:cNvSpPr>
          <p:nvPr/>
        </p:nvSpPr>
        <p:spPr>
          <a:xfrm>
            <a:off x="8373101" y="40715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EBC00F7-D553-D439-5CBA-2E43223ECF7A}"/>
              </a:ext>
            </a:extLst>
          </p:cNvPr>
          <p:cNvSpPr txBox="1">
            <a:spLocks/>
          </p:cNvSpPr>
          <p:nvPr/>
        </p:nvSpPr>
        <p:spPr>
          <a:xfrm>
            <a:off x="8373101" y="50401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collection / behaviour / place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17F7DD1-9FCB-24DB-6E40-11E83CF72D2F}"/>
              </a:ext>
            </a:extLst>
          </p:cNvPr>
          <p:cNvSpPr txBox="1">
            <a:spLocks/>
          </p:cNvSpPr>
          <p:nvPr/>
        </p:nvSpPr>
        <p:spPr>
          <a:xfrm>
            <a:off x="8373101" y="50401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Behaviour</a:t>
            </a:r>
          </a:p>
        </p:txBody>
      </p:sp>
    </p:spTree>
    <p:extLst>
      <p:ext uri="{BB962C8B-B14F-4D97-AF65-F5344CB8AC3E}">
        <p14:creationId xmlns:p14="http://schemas.microsoft.com/office/powerpoint/2010/main" val="3505293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1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mock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mockery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mock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mockery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20437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preheated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heat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gall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galllery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gall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gallery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817764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199297" y="517409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Gall doesn’t end CVC!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cemet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cemetery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cemet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cemetery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33003" y="117530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fineery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finery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703818" y="121431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E8136A-16F5-9527-56D4-8A11D0BE4CAD}"/>
              </a:ext>
            </a:extLst>
          </p:cNvPr>
          <p:cNvSpPr txBox="1"/>
          <p:nvPr/>
        </p:nvSpPr>
        <p:spPr>
          <a:xfrm>
            <a:off x="291441" y="4244333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=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Drop the E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animBg="1"/>
      <p:bldP spid="9" grpId="0" animBg="1"/>
      <p:bldP spid="2" grpId="0" build="allAtOnce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visited the </a:t>
            </a:r>
            <a:r>
              <a:rPr lang="en-GB" sz="3400" dirty="0" err="1">
                <a:solidFill>
                  <a:schemeClr val="bg1"/>
                </a:solidFill>
              </a:rPr>
              <a:t>galery</a:t>
            </a:r>
            <a:r>
              <a:rPr lang="en-GB" sz="3400" dirty="0">
                <a:solidFill>
                  <a:schemeClr val="bg1"/>
                </a:solidFill>
              </a:rPr>
              <a:t> after </a:t>
            </a:r>
            <a:r>
              <a:rPr lang="en-GB" sz="3400" dirty="0" err="1">
                <a:solidFill>
                  <a:schemeClr val="bg1"/>
                </a:solidFill>
              </a:rPr>
              <a:t>stoping</a:t>
            </a:r>
            <a:r>
              <a:rPr lang="en-GB" sz="3400" dirty="0">
                <a:solidFill>
                  <a:schemeClr val="bg1"/>
                </a:solidFill>
              </a:rPr>
              <a:t> at the </a:t>
            </a:r>
            <a:r>
              <a:rPr lang="en-GB" sz="3400" dirty="0" err="1">
                <a:solidFill>
                  <a:schemeClr val="bg1"/>
                </a:solidFill>
              </a:rPr>
              <a:t>bakary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then wrote notes using our stationary.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visited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gallery</a:t>
            </a:r>
            <a:r>
              <a:rPr lang="en-GB" sz="3400" dirty="0">
                <a:solidFill>
                  <a:schemeClr val="bg1"/>
                </a:solidFill>
              </a:rPr>
              <a:t> after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stopping</a:t>
            </a:r>
            <a:r>
              <a:rPr lang="en-GB" sz="3400" dirty="0">
                <a:solidFill>
                  <a:schemeClr val="bg1"/>
                </a:solidFill>
              </a:rPr>
              <a:t> at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bakery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then wrote notes using our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stationery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visited the gallery after stopping at the bakery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then wrote notes using our stationery.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artist displayed her </a:t>
            </a:r>
            <a:r>
              <a:rPr lang="en-GB" sz="3400" dirty="0" err="1">
                <a:solidFill>
                  <a:schemeClr val="bg1"/>
                </a:solidFill>
              </a:rPr>
              <a:t>potery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jewelery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in the </a:t>
            </a:r>
            <a:r>
              <a:rPr lang="en-GB" sz="3400">
                <a:solidFill>
                  <a:schemeClr val="bg1"/>
                </a:solidFill>
              </a:rPr>
              <a:t>gallary</a:t>
            </a:r>
            <a:r>
              <a:rPr lang="en-GB" sz="3400" dirty="0">
                <a:solidFill>
                  <a:schemeClr val="bg1"/>
                </a:solidFill>
              </a:rPr>
              <a:t>, dressed in </a:t>
            </a:r>
            <a:r>
              <a:rPr lang="en-GB" sz="3400" dirty="0" err="1">
                <a:solidFill>
                  <a:schemeClr val="bg1"/>
                </a:solidFill>
              </a:rPr>
              <a:t>colorful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finary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artist displayed her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pottery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jewellery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in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gallery</a:t>
            </a:r>
            <a:r>
              <a:rPr lang="en-GB" sz="3400" dirty="0">
                <a:solidFill>
                  <a:schemeClr val="bg1"/>
                </a:solidFill>
              </a:rPr>
              <a:t>, dressed in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colourful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finery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artist displayed her pottery and jewellery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in the gallery, dressed in colourful finery.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bakery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gallery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nursery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pottery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fishery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cemetery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trickery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bravery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finery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mockery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jewellery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stationery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5FB47-43A6-353B-EEAF-B1B6EBADD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EBC5D29-AB6A-AB0F-4398-4EF50F78E0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6B0C8BD-9A9F-8B98-3483-93F672E1C4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266988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331453D-AD6A-2508-5079-4E736AF654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879565"/>
              </p:ext>
            </p:extLst>
          </p:nvPr>
        </p:nvGraphicFramePr>
        <p:xfrm>
          <a:off x="6096000" y="5086670"/>
          <a:ext cx="5915892" cy="156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83425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81213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68C34F7-2894-71B1-A227-6B1A35908D7C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B8FE134-1387-97A0-DA35-3749A301B510}"/>
              </a:ext>
            </a:extLst>
          </p:cNvPr>
          <p:cNvSpPr txBox="1">
            <a:spLocks/>
          </p:cNvSpPr>
          <p:nvPr/>
        </p:nvSpPr>
        <p:spPr>
          <a:xfrm>
            <a:off x="6171871" y="1131113"/>
            <a:ext cx="3984499" cy="3748262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D566447-F902-A1CB-98B3-58857B4FA0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368" y="834702"/>
            <a:ext cx="3300113" cy="425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2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4326-8D28-D4E7-3E07-76362C21E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C29B63B-EB52-B86A-714C-0C98C314B0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08ED72A-8B6B-9DE3-9B75-857082A5A6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049938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3ADD8AB-F872-E00C-3BE8-002F8B11A45C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5086670"/>
          <a:ext cx="5915892" cy="156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83425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81213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A49DB5E-F8F8-65DF-A823-0A6024924C6C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B9FF7E-4F24-2F35-FE5A-285434C55853}"/>
              </a:ext>
            </a:extLst>
          </p:cNvPr>
          <p:cNvSpPr txBox="1">
            <a:spLocks/>
          </p:cNvSpPr>
          <p:nvPr/>
        </p:nvSpPr>
        <p:spPr>
          <a:xfrm>
            <a:off x="6171871" y="1131113"/>
            <a:ext cx="3984499" cy="3748262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FEDD856-A94D-3844-FAEE-3D17BFF1A9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368" y="834702"/>
            <a:ext cx="3300113" cy="425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38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3B9C8-9A72-4BD0-6208-9D560695A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5B36B8F-48A8-D198-35AB-B3474F9797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7D9A3F3-F0AF-A92F-5577-E70354B56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518922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EAEABED-80EF-7D28-43BA-FCA7BB9CE27E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5086670"/>
          <a:ext cx="5915892" cy="156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83425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81213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063E461-048F-F8A1-98C8-E44532920F9E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7DF16A-CDF8-44F6-19B1-4A24A05C570D}"/>
              </a:ext>
            </a:extLst>
          </p:cNvPr>
          <p:cNvSpPr txBox="1">
            <a:spLocks/>
          </p:cNvSpPr>
          <p:nvPr/>
        </p:nvSpPr>
        <p:spPr>
          <a:xfrm>
            <a:off x="6171871" y="1131113"/>
            <a:ext cx="3984499" cy="3748262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5F9BC2-42AF-BC54-CDA9-491DE42D7C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368" y="834702"/>
            <a:ext cx="3300113" cy="425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329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36E85-5D85-7236-EAF2-263C9BC00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AA73BE1-CE99-08A9-B4FD-90BC0BA9E5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4EDD0C0-EF0D-979E-F33D-3EA74F2836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210870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4A61C8E-0FA7-7399-EC46-5CE281CECB5A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5086670"/>
          <a:ext cx="5915892" cy="156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83425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81213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B96DA11-32C4-D0EA-FDF4-130FA0FE0720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6937762-F5D9-7C4B-EDA2-D79523F4DAE7}"/>
              </a:ext>
            </a:extLst>
          </p:cNvPr>
          <p:cNvSpPr txBox="1">
            <a:spLocks/>
          </p:cNvSpPr>
          <p:nvPr/>
        </p:nvSpPr>
        <p:spPr>
          <a:xfrm>
            <a:off x="6171871" y="1131113"/>
            <a:ext cx="3984499" cy="3748262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4BDE89-8EBC-E5EB-DAED-00F691A62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368" y="834702"/>
            <a:ext cx="3300113" cy="425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87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1D784-D403-C97B-C38D-2A9774DBF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E548E25-BF7F-6618-ECD9-979A9B61D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6DDA7B9-E3BD-8676-EC68-FC83C1BA6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383067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behaviours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F47563F-E803-64B6-B8AC-1B732988AB1B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5086670"/>
          <a:ext cx="5915892" cy="156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83425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81213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F087390-A7B1-AD6F-C15A-79F0783426EA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93A19B-F57E-2FFC-9D4E-C0315A47378A}"/>
              </a:ext>
            </a:extLst>
          </p:cNvPr>
          <p:cNvSpPr txBox="1">
            <a:spLocks/>
          </p:cNvSpPr>
          <p:nvPr/>
        </p:nvSpPr>
        <p:spPr>
          <a:xfrm>
            <a:off x="6171871" y="1131113"/>
            <a:ext cx="3984499" cy="3748262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4EB9B1-F77F-65EC-EE7B-3D6B3EB530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368" y="834702"/>
            <a:ext cx="3300113" cy="425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67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2896</Words>
  <Application>Microsoft Office PowerPoint</Application>
  <PresentationFormat>Widescreen</PresentationFormat>
  <Paragraphs>948</Paragraphs>
  <Slides>48</Slides>
  <Notes>38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1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–ery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2026-06-03T10:23:20Z</dcterms:modified>
</cp:coreProperties>
</file>