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4"/>
  </p:notesMasterIdLst>
  <p:sldIdLst>
    <p:sldId id="390" r:id="rId2"/>
    <p:sldId id="419" r:id="rId3"/>
    <p:sldId id="527" r:id="rId4"/>
    <p:sldId id="426" r:id="rId5"/>
    <p:sldId id="587" r:id="rId6"/>
    <p:sldId id="588" r:id="rId7"/>
    <p:sldId id="589" r:id="rId8"/>
    <p:sldId id="590" r:id="rId9"/>
    <p:sldId id="591" r:id="rId10"/>
    <p:sldId id="592" r:id="rId11"/>
    <p:sldId id="593" r:id="rId12"/>
    <p:sldId id="594" r:id="rId13"/>
    <p:sldId id="550" r:id="rId14"/>
    <p:sldId id="551" r:id="rId15"/>
    <p:sldId id="552" r:id="rId16"/>
    <p:sldId id="553" r:id="rId17"/>
    <p:sldId id="554" r:id="rId18"/>
    <p:sldId id="529" r:id="rId19"/>
    <p:sldId id="530" r:id="rId20"/>
    <p:sldId id="531" r:id="rId21"/>
    <p:sldId id="433" r:id="rId22"/>
    <p:sldId id="274" r:id="rId23"/>
    <p:sldId id="377" r:id="rId24"/>
    <p:sldId id="596" r:id="rId25"/>
    <p:sldId id="281" r:id="rId26"/>
    <p:sldId id="405" r:id="rId27"/>
    <p:sldId id="406" r:id="rId28"/>
    <p:sldId id="597" r:id="rId29"/>
    <p:sldId id="407" r:id="rId30"/>
    <p:sldId id="408" r:id="rId31"/>
    <p:sldId id="556" r:id="rId32"/>
    <p:sldId id="557" r:id="rId33"/>
    <p:sldId id="558" r:id="rId34"/>
    <p:sldId id="486" r:id="rId35"/>
    <p:sldId id="487" r:id="rId36"/>
    <p:sldId id="511" r:id="rId37"/>
    <p:sldId id="512" r:id="rId38"/>
    <p:sldId id="513" r:id="rId39"/>
    <p:sldId id="514" r:id="rId40"/>
    <p:sldId id="523" r:id="rId41"/>
    <p:sldId id="524" r:id="rId42"/>
    <p:sldId id="277" r:id="rId43"/>
  </p:sldIdLst>
  <p:sldSz cx="12192000" cy="6858000"/>
  <p:notesSz cx="6858000" cy="9144000"/>
  <p:embeddedFontLst>
    <p:embeddedFont>
      <p:font typeface="Andika" panose="02000000000000000000" pitchFamily="2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144588-BE97-4E4F-B71A-7D4467815FBC}" v="454" dt="2026-05-13T11:00:59.360"/>
    <p1510:client id="{5E5964E8-B751-4351-9765-017EC0299E83}" v="1" dt="2026-05-12T13:46:40.693"/>
    <p1510:client id="{934AC583-A7AE-4148-8E06-E262C453BAAB}" v="4" dt="2026-05-12T13:39:45.3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79" d="100"/>
          <a:sy n="79" d="100"/>
        </p:scale>
        <p:origin x="126" y="2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viewProps" Target="view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5-13T11:00:59.360" v="3373"/>
      <pc:docMkLst>
        <pc:docMk/>
      </pc:docMkLst>
      <pc:sldChg chg="modSp mod modTransition modNotesTx">
        <pc:chgData name="Glen Jones" userId="e846aaca-4b24-4b13-b0d0-f2308e16b284" providerId="ADAL" clId="{ED47ACC3-9597-4D89-A1DC-43CF280EF274}" dt="2026-05-13T10:21:29.058" v="2586" actId="654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2T14:39:45.571" v="2410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 modTransition">
        <pc:chgData name="Glen Jones" userId="e846aaca-4b24-4b13-b0d0-f2308e16b284" providerId="ADAL" clId="{ED47ACC3-9597-4D89-A1DC-43CF280EF274}" dt="2026-05-13T10:54:14.598" v="3305" actId="478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2T14:40:46.679" v="2428" actId="14100"/>
          <ac:spMkLst>
            <pc:docMk/>
            <pc:sldMk cId="0" sldId="277"/>
            <ac:spMk id="3" creationId="{14A98FF5-4F3C-D9B6-7AF1-1894F0939983}"/>
          </ac:spMkLst>
        </pc:spChg>
        <pc:graphicFrameChg chg="add del mod">
          <ac:chgData name="Glen Jones" userId="e846aaca-4b24-4b13-b0d0-f2308e16b284" providerId="ADAL" clId="{ED47ACC3-9597-4D89-A1DC-43CF280EF274}" dt="2026-05-12T13:46:48.391" v="2363" actId="478"/>
          <ac:graphicFrameMkLst>
            <pc:docMk/>
            <pc:sldMk cId="0" sldId="277"/>
            <ac:graphicFrameMk id="4" creationId="{11E60F3B-BECD-98CB-5D1B-61DD746C5019}"/>
          </ac:graphicFrameMkLst>
        </pc:graphicFrameChg>
        <pc:picChg chg="add del mod">
          <ac:chgData name="Glen Jones" userId="e846aaca-4b24-4b13-b0d0-f2308e16b284" providerId="ADAL" clId="{ED47ACC3-9597-4D89-A1DC-43CF280EF274}" dt="2026-05-13T10:54:14.598" v="3305" actId="478"/>
          <ac:picMkLst>
            <pc:docMk/>
            <pc:sldMk cId="0" sldId="277"/>
            <ac:picMk id="5" creationId="{0345E0AA-75B6-0ED9-FCE9-13D159B83AB9}"/>
          </ac:picMkLst>
        </pc:picChg>
      </pc:sldChg>
      <pc:sldChg chg="modSp mod modTransition">
        <pc:chgData name="Glen Jones" userId="e846aaca-4b24-4b13-b0d0-f2308e16b284" providerId="ADAL" clId="{ED47ACC3-9597-4D89-A1DC-43CF280EF274}" dt="2026-05-13T10:31:08.321" v="2756" actId="20577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3T10:30:45.923" v="2711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3T10:30:50.836" v="2720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3T10:30:53.254" v="2723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3T10:31:08.321" v="2756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3T10:30:48.553" v="2717" actId="20577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3T10:31:04.747" v="2753" actId="20577"/>
          <ac:spMkLst>
            <pc:docMk/>
            <pc:sldMk cId="418504607" sldId="281"/>
            <ac:spMk id="14" creationId="{999CB0EB-973A-37A1-1A6E-70F1576968AC}"/>
          </ac:spMkLst>
        </pc:spChg>
      </pc:sldChg>
      <pc:sldChg chg="addSp modSp add mod modTransition modAnim">
        <pc:chgData name="Glen Jones" userId="e846aaca-4b24-4b13-b0d0-f2308e16b284" providerId="ADAL" clId="{ED47ACC3-9597-4D89-A1DC-43CF280EF274}" dt="2026-05-13T10:28:36.648" v="2704" actId="14100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3T10:23:45.484" v="2623" actId="1076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3T10:23:56.058" v="2625" actId="14100"/>
          <ac:spMkLst>
            <pc:docMk/>
            <pc:sldMk cId="294792751" sldId="377"/>
            <ac:spMk id="3" creationId="{FA79B487-2B39-D1FB-C619-7086E17203C8}"/>
          </ac:spMkLst>
        </pc:spChg>
        <pc:graphicFrameChg chg="add mod modGraphic">
          <ac:chgData name="Glen Jones" userId="e846aaca-4b24-4b13-b0d0-f2308e16b284" providerId="ADAL" clId="{ED47ACC3-9597-4D89-A1DC-43CF280EF274}" dt="2026-05-13T10:28:36.648" v="2704" actId="14100"/>
          <ac:graphicFrameMkLst>
            <pc:docMk/>
            <pc:sldMk cId="294792751" sldId="377"/>
            <ac:graphicFrameMk id="4" creationId="{A70EBDBF-0474-D5F7-B579-347915D73DD2}"/>
          </ac:graphicFrameMkLst>
        </pc:graphicFrameChg>
        <pc:picChg chg="mod">
          <ac:chgData name="Glen Jones" userId="e846aaca-4b24-4b13-b0d0-f2308e16b284" providerId="ADAL" clId="{ED47ACC3-9597-4D89-A1DC-43CF280EF274}" dt="2026-05-13T10:23:52.789" v="2624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add del modTransition">
        <pc:chgData name="Glen Jones" userId="e846aaca-4b24-4b13-b0d0-f2308e16b284" providerId="ADAL" clId="{ED47ACC3-9597-4D89-A1DC-43CF280EF274}" dt="2026-05-13T10:07:32.240" v="2436"/>
        <pc:sldMkLst>
          <pc:docMk/>
          <pc:sldMk cId="461087981" sldId="390"/>
        </pc:sldMkLst>
      </pc:sldChg>
      <pc:sldChg chg="modSp mod modTransition modAnim modNotesTx">
        <pc:chgData name="Glen Jones" userId="e846aaca-4b24-4b13-b0d0-f2308e16b284" providerId="ADAL" clId="{ED47ACC3-9597-4D89-A1DC-43CF280EF274}" dt="2026-05-13T10:31:49.790" v="2779" actId="6549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5-13T10:31:28.964" v="2765" actId="20577"/>
          <ac:spMkLst>
            <pc:docMk/>
            <pc:sldMk cId="78502529" sldId="405"/>
            <ac:spMk id="2" creationId="{14258DC2-2870-8FE9-4366-C3ADAF3E1C4D}"/>
          </ac:spMkLst>
        </pc:spChg>
        <pc:spChg chg="mod">
          <ac:chgData name="Glen Jones" userId="e846aaca-4b24-4b13-b0d0-f2308e16b284" providerId="ADAL" clId="{ED47ACC3-9597-4D89-A1DC-43CF280EF274}" dt="2026-05-13T10:31:34.509" v="2770" actId="20577"/>
          <ac:spMkLst>
            <pc:docMk/>
            <pc:sldMk cId="78502529" sldId="405"/>
            <ac:spMk id="8" creationId="{1453D184-D870-7EB0-3642-8FA7FC61FFF7}"/>
          </ac:spMkLst>
        </pc:spChg>
        <pc:spChg chg="mod">
          <ac:chgData name="Glen Jones" userId="e846aaca-4b24-4b13-b0d0-f2308e16b284" providerId="ADAL" clId="{ED47ACC3-9597-4D89-A1DC-43CF280EF274}" dt="2026-05-13T10:31:47.694" v="2778" actId="20577"/>
          <ac:spMkLst>
            <pc:docMk/>
            <pc:sldMk cId="78502529" sldId="405"/>
            <ac:spMk id="12" creationId="{1C12C7CF-0395-6AE3-8F1F-4EB172ECF931}"/>
          </ac:spMkLst>
        </pc:spChg>
        <pc:spChg chg="mod">
          <ac:chgData name="Glen Jones" userId="e846aaca-4b24-4b13-b0d0-f2308e16b284" providerId="ADAL" clId="{ED47ACC3-9597-4D89-A1DC-43CF280EF274}" dt="2026-05-13T10:31:32.098" v="2766"/>
          <ac:spMkLst>
            <pc:docMk/>
            <pc:sldMk cId="78502529" sldId="405"/>
            <ac:spMk id="13" creationId="{9A46665E-3408-AED9-B021-59F8CBE677AC}"/>
          </ac:spMkLst>
        </pc:spChg>
        <pc:spChg chg="mod">
          <ac:chgData name="Glen Jones" userId="e846aaca-4b24-4b13-b0d0-f2308e16b284" providerId="ADAL" clId="{ED47ACC3-9597-4D89-A1DC-43CF280EF274}" dt="2026-05-13T10:31:44.329" v="2775" actId="20577"/>
          <ac:spMkLst>
            <pc:docMk/>
            <pc:sldMk cId="78502529" sldId="405"/>
            <ac:spMk id="15" creationId="{0A00C850-19E9-6E91-F08D-F0EDB759415F}"/>
          </ac:spMkLst>
        </pc:spChg>
        <pc:spChg chg="mod">
          <ac:chgData name="Glen Jones" userId="e846aaca-4b24-4b13-b0d0-f2308e16b284" providerId="ADAL" clId="{ED47ACC3-9597-4D89-A1DC-43CF280EF274}" dt="2026-05-13T10:31:42.120" v="2772" actId="27636"/>
          <ac:spMkLst>
            <pc:docMk/>
            <pc:sldMk cId="78502529" sldId="405"/>
            <ac:spMk id="17" creationId="{418935D5-F6C0-FABA-57D5-C3688AB0DB0F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0:32:57.939" v="2829" actId="20577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3T10:32:22.008" v="2795" actId="20577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3T10:32:28.175" v="2809" actId="20577"/>
          <ac:spMkLst>
            <pc:docMk/>
            <pc:sldMk cId="4093245020" sldId="406"/>
            <ac:spMk id="8" creationId="{E2D330F7-66CB-6809-E8C7-BCC1E2A327CF}"/>
          </ac:spMkLst>
        </pc:spChg>
        <pc:spChg chg="mod">
          <ac:chgData name="Glen Jones" userId="e846aaca-4b24-4b13-b0d0-f2308e16b284" providerId="ADAL" clId="{ED47ACC3-9597-4D89-A1DC-43CF280EF274}" dt="2026-05-13T10:32:57.939" v="2829" actId="20577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3T10:32:25.080" v="2803" actId="20577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13T10:32:39.874" v="2810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13T10:32:54.275" v="2813" actId="27636"/>
          <ac:spMkLst>
            <pc:docMk/>
            <pc:sldMk cId="4093245020" sldId="406"/>
            <ac:spMk id="17" creationId="{2A08F792-A439-88C7-35FE-8A8BEEE3ECD3}"/>
          </ac:spMkLst>
        </pc:spChg>
      </pc:sldChg>
      <pc:sldChg chg="addSp delSp modSp mod ord modTransition modAnim">
        <pc:chgData name="Glen Jones" userId="e846aaca-4b24-4b13-b0d0-f2308e16b284" providerId="ADAL" clId="{ED47ACC3-9597-4D89-A1DC-43CF280EF274}" dt="2026-05-13T10:34:48.261" v="2891" actId="20577"/>
        <pc:sldMkLst>
          <pc:docMk/>
          <pc:sldMk cId="1531151529" sldId="407"/>
        </pc:sldMkLst>
        <pc:spChg chg="add mod">
          <ac:chgData name="Glen Jones" userId="e846aaca-4b24-4b13-b0d0-f2308e16b284" providerId="ADAL" clId="{ED47ACC3-9597-4D89-A1DC-43CF280EF274}" dt="2026-05-13T10:32:39.874" v="2810"/>
          <ac:spMkLst>
            <pc:docMk/>
            <pc:sldMk cId="1531151529" sldId="407"/>
            <ac:spMk id="4" creationId="{E7CDF513-68E7-E6F4-2DDE-CD80881B2A26}"/>
          </ac:spMkLst>
        </pc:spChg>
        <pc:spChg chg="add mod">
          <ac:chgData name="Glen Jones" userId="e846aaca-4b24-4b13-b0d0-f2308e16b284" providerId="ADAL" clId="{ED47ACC3-9597-4D89-A1DC-43CF280EF274}" dt="2026-04-22T11:17:55.165" v="729" actId="1076"/>
          <ac:spMkLst>
            <pc:docMk/>
            <pc:sldMk cId="1531151529" sldId="407"/>
            <ac:spMk id="6" creationId="{5DD60ACD-03C0-FF48-D95C-DE7DA450CE3A}"/>
          </ac:spMkLst>
        </pc:spChg>
        <pc:spChg chg="mod">
          <ac:chgData name="Glen Jones" userId="e846aaca-4b24-4b13-b0d0-f2308e16b284" providerId="ADAL" clId="{ED47ACC3-9597-4D89-A1DC-43CF280EF274}" dt="2026-05-13T10:34:45.381" v="2886" actId="20577"/>
          <ac:spMkLst>
            <pc:docMk/>
            <pc:sldMk cId="1531151529" sldId="407"/>
            <ac:spMk id="8" creationId="{DDCBBE23-B097-39CD-6EEC-AC5546CB1209}"/>
          </ac:spMkLst>
        </pc:spChg>
        <pc:spChg chg="add mod">
          <ac:chgData name="Glen Jones" userId="e846aaca-4b24-4b13-b0d0-f2308e16b284" providerId="ADAL" clId="{ED47ACC3-9597-4D89-A1DC-43CF280EF274}" dt="2026-05-13T10:32:54.298" v="2816" actId="27636"/>
          <ac:spMkLst>
            <pc:docMk/>
            <pc:sldMk cId="1531151529" sldId="407"/>
            <ac:spMk id="9" creationId="{93B00749-14A5-DBA2-84B3-AE82D00DCAA8}"/>
          </ac:spMkLst>
        </pc:spChg>
        <pc:spChg chg="add mod">
          <ac:chgData name="Glen Jones" userId="e846aaca-4b24-4b13-b0d0-f2308e16b284" providerId="ADAL" clId="{ED47ACC3-9597-4D89-A1DC-43CF280EF274}" dt="2026-05-13T10:34:03.984" v="2862" actId="20577"/>
          <ac:spMkLst>
            <pc:docMk/>
            <pc:sldMk cId="1531151529" sldId="407"/>
            <ac:spMk id="10" creationId="{DE5EEC6E-843C-3095-DFEF-56CEF89ED2AD}"/>
          </ac:spMkLst>
        </pc:spChg>
        <pc:spChg chg="mod">
          <ac:chgData name="Glen Jones" userId="e846aaca-4b24-4b13-b0d0-f2308e16b284" providerId="ADAL" clId="{ED47ACC3-9597-4D89-A1DC-43CF280EF274}" dt="2026-04-22T11:17:55.165" v="729" actId="1076"/>
          <ac:spMkLst>
            <pc:docMk/>
            <pc:sldMk cId="1531151529" sldId="407"/>
            <ac:spMk id="11" creationId="{701AA0EE-C97A-519D-D2DC-39B983351D8E}"/>
          </ac:spMkLst>
        </pc:spChg>
        <pc:spChg chg="mod">
          <ac:chgData name="Glen Jones" userId="e846aaca-4b24-4b13-b0d0-f2308e16b284" providerId="ADAL" clId="{ED47ACC3-9597-4D89-A1DC-43CF280EF274}" dt="2026-05-13T10:34:48.261" v="2891" actId="20577"/>
          <ac:spMkLst>
            <pc:docMk/>
            <pc:sldMk cId="1531151529" sldId="407"/>
            <ac:spMk id="12" creationId="{B94878D6-762A-C33F-D6C0-FF434BDB4456}"/>
          </ac:spMkLst>
        </pc:spChg>
        <pc:spChg chg="mod">
          <ac:chgData name="Glen Jones" userId="e846aaca-4b24-4b13-b0d0-f2308e16b284" providerId="ADAL" clId="{ED47ACC3-9597-4D89-A1DC-43CF280EF274}" dt="2026-05-13T10:34:07.681" v="2864" actId="27636"/>
          <ac:spMkLst>
            <pc:docMk/>
            <pc:sldMk cId="1531151529" sldId="407"/>
            <ac:spMk id="13" creationId="{4EDC950A-FFB9-B835-ABAA-B8F1ECC1A562}"/>
          </ac:spMkLst>
        </pc:spChg>
        <pc:spChg chg="mod">
          <ac:chgData name="Glen Jones" userId="e846aaca-4b24-4b13-b0d0-f2308e16b284" providerId="ADAL" clId="{ED47ACC3-9597-4D89-A1DC-43CF280EF274}" dt="2026-05-13T10:34:12.321" v="2871" actId="20577"/>
          <ac:spMkLst>
            <pc:docMk/>
            <pc:sldMk cId="1531151529" sldId="407"/>
            <ac:spMk id="15" creationId="{E7114B07-D613-7A99-386E-425EAE04EAD1}"/>
          </ac:spMkLst>
        </pc:spChg>
        <pc:spChg chg="mod">
          <ac:chgData name="Glen Jones" userId="e846aaca-4b24-4b13-b0d0-f2308e16b284" providerId="ADAL" clId="{ED47ACC3-9597-4D89-A1DC-43CF280EF274}" dt="2026-04-22T11:17:55.165" v="729" actId="1076"/>
          <ac:spMkLst>
            <pc:docMk/>
            <pc:sldMk cId="1531151529" sldId="407"/>
            <ac:spMk id="16" creationId="{BF8C502B-18B1-662D-4533-826502B50DFE}"/>
          </ac:spMkLst>
        </pc:spChg>
        <pc:spChg chg="mod">
          <ac:chgData name="Glen Jones" userId="e846aaca-4b24-4b13-b0d0-f2308e16b284" providerId="ADAL" clId="{ED47ACC3-9597-4D89-A1DC-43CF280EF274}" dt="2026-05-13T10:34:15.998" v="2880" actId="20577"/>
          <ac:spMkLst>
            <pc:docMk/>
            <pc:sldMk cId="1531151529" sldId="407"/>
            <ac:spMk id="17" creationId="{487F357D-9197-D051-1A7F-6E844E87CB6A}"/>
          </ac:spMkLst>
        </pc:spChg>
      </pc:sldChg>
      <pc:sldChg chg="modSp mod ord modTransition modAnim modNotesTx">
        <pc:chgData name="Glen Jones" userId="e846aaca-4b24-4b13-b0d0-f2308e16b284" providerId="ADAL" clId="{ED47ACC3-9597-4D89-A1DC-43CF280EF274}" dt="2026-05-13T10:36:25.192" v="2918" actId="20577"/>
        <pc:sldMkLst>
          <pc:docMk/>
          <pc:sldMk cId="2158107227" sldId="408"/>
        </pc:sldMkLst>
        <pc:spChg chg="mod">
          <ac:chgData name="Glen Jones" userId="e846aaca-4b24-4b13-b0d0-f2308e16b284" providerId="ADAL" clId="{ED47ACC3-9597-4D89-A1DC-43CF280EF274}" dt="2026-05-13T10:35:38.359" v="2898" actId="20577"/>
          <ac:spMkLst>
            <pc:docMk/>
            <pc:sldMk cId="2158107227" sldId="408"/>
            <ac:spMk id="2" creationId="{E8A14D9D-E705-5A0E-C3F9-8B1EAA7CCA23}"/>
          </ac:spMkLst>
        </pc:spChg>
        <pc:spChg chg="mod">
          <ac:chgData name="Glen Jones" userId="e846aaca-4b24-4b13-b0d0-f2308e16b284" providerId="ADAL" clId="{ED47ACC3-9597-4D89-A1DC-43CF280EF274}" dt="2026-05-13T10:35:43.388" v="2903" actId="20577"/>
          <ac:spMkLst>
            <pc:docMk/>
            <pc:sldMk cId="2158107227" sldId="408"/>
            <ac:spMk id="8" creationId="{D100EA12-6C67-0DEF-B92B-690375433DC2}"/>
          </ac:spMkLst>
        </pc:spChg>
        <pc:spChg chg="mod">
          <ac:chgData name="Glen Jones" userId="e846aaca-4b24-4b13-b0d0-f2308e16b284" providerId="ADAL" clId="{ED47ACC3-9597-4D89-A1DC-43CF280EF274}" dt="2026-05-13T10:32:39.874" v="2810"/>
          <ac:spMkLst>
            <pc:docMk/>
            <pc:sldMk cId="2158107227" sldId="408"/>
            <ac:spMk id="9" creationId="{39BF5AB9-62DC-0716-34B7-AAA4981AF077}"/>
          </ac:spMkLst>
        </pc:spChg>
        <pc:spChg chg="mod">
          <ac:chgData name="Glen Jones" userId="e846aaca-4b24-4b13-b0d0-f2308e16b284" providerId="ADAL" clId="{ED47ACC3-9597-4D89-A1DC-43CF280EF274}" dt="2026-05-13T10:35:59.087" v="2915" actId="27636"/>
          <ac:spMkLst>
            <pc:docMk/>
            <pc:sldMk cId="2158107227" sldId="408"/>
            <ac:spMk id="12" creationId="{FA0A3BD8-C5D6-AE5C-E0F8-D16DE479AF5A}"/>
          </ac:spMkLst>
        </pc:spChg>
        <pc:spChg chg="mod">
          <ac:chgData name="Glen Jones" userId="e846aaca-4b24-4b13-b0d0-f2308e16b284" providerId="ADAL" clId="{ED47ACC3-9597-4D89-A1DC-43CF280EF274}" dt="2026-05-13T10:35:41.427" v="2899"/>
          <ac:spMkLst>
            <pc:docMk/>
            <pc:sldMk cId="2158107227" sldId="408"/>
            <ac:spMk id="13" creationId="{DD88A57D-30A0-F2FB-C1DC-A54997515A0D}"/>
          </ac:spMkLst>
        </pc:spChg>
        <pc:spChg chg="mod">
          <ac:chgData name="Glen Jones" userId="e846aaca-4b24-4b13-b0d0-f2308e16b284" providerId="ADAL" clId="{ED47ACC3-9597-4D89-A1DC-43CF280EF274}" dt="2026-05-13T10:32:54.294" v="2815" actId="27636"/>
          <ac:spMkLst>
            <pc:docMk/>
            <pc:sldMk cId="2158107227" sldId="408"/>
            <ac:spMk id="14" creationId="{A83532E3-1ABF-2D1F-1291-D52B7E1724F7}"/>
          </ac:spMkLst>
        </pc:spChg>
      </pc:sldChg>
      <pc:sldChg chg="add del modTransition">
        <pc:chgData name="Glen Jones" userId="e846aaca-4b24-4b13-b0d0-f2308e16b284" providerId="ADAL" clId="{ED47ACC3-9597-4D89-A1DC-43CF280EF274}" dt="2026-05-13T10:07:32.240" v="2436"/>
        <pc:sldMkLst>
          <pc:docMk/>
          <pc:sldMk cId="3197748305" sldId="419"/>
        </pc:sldMkLst>
      </pc:sldChg>
      <pc:sldChg chg="modSp add del mod modTransition">
        <pc:chgData name="Glen Jones" userId="e846aaca-4b24-4b13-b0d0-f2308e16b284" providerId="ADAL" clId="{ED47ACC3-9597-4D89-A1DC-43CF280EF274}" dt="2026-05-13T10:08:14.105" v="2456" actId="20577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3T10:08:09.290" v="2449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3T10:07:50.518" v="2447" actId="5793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3T10:08:11.224" v="2453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3T10:08:14.105" v="2456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modSp modTransition">
        <pc:chgData name="Glen Jones" userId="e846aaca-4b24-4b13-b0d0-f2308e16b284" providerId="ADAL" clId="{ED47ACC3-9597-4D89-A1DC-43CF280EF274}" dt="2026-05-12T08:52:53.898" v="2231"/>
        <pc:sldMkLst>
          <pc:docMk/>
          <pc:sldMk cId="3749588094" sldId="433"/>
        </pc:sldMkLst>
        <pc:spChg chg="mod">
          <ac:chgData name="Glen Jones" userId="e846aaca-4b24-4b13-b0d0-f2308e16b284" providerId="ADAL" clId="{ED47ACC3-9597-4D89-A1DC-43CF280EF274}" dt="2026-04-29T11:39:20.985" v="1131"/>
          <ac:spMkLst>
            <pc:docMk/>
            <pc:sldMk cId="3749588094" sldId="433"/>
            <ac:spMk id="3" creationId="{9D51387D-06CC-09BB-47DC-56953F589E28}"/>
          </ac:spMkLst>
        </pc:spChg>
        <pc:spChg chg="mod">
          <ac:chgData name="Glen Jones" userId="e846aaca-4b24-4b13-b0d0-f2308e16b284" providerId="ADAL" clId="{ED47ACC3-9597-4D89-A1DC-43CF280EF274}" dt="2026-04-29T11:38:07.215" v="1110"/>
          <ac:spMkLst>
            <pc:docMk/>
            <pc:sldMk cId="3749588094" sldId="433"/>
            <ac:spMk id="6" creationId="{BC44837A-7E27-101A-A8B9-C535D86573EB}"/>
          </ac:spMkLst>
        </pc:spChg>
      </pc:sldChg>
      <pc:sldChg chg="addSp modSp mod modTransition addAnim delAnim modAnim">
        <pc:chgData name="Glen Jones" userId="e846aaca-4b24-4b13-b0d0-f2308e16b284" providerId="ADAL" clId="{ED47ACC3-9597-4D89-A1DC-43CF280EF274}" dt="2026-05-13T10:43:20.281" v="3122"/>
        <pc:sldMkLst>
          <pc:docMk/>
          <pc:sldMk cId="1188107512" sldId="486"/>
        </pc:sldMkLst>
        <pc:spChg chg="add mod">
          <ac:chgData name="Glen Jones" userId="e846aaca-4b24-4b13-b0d0-f2308e16b284" providerId="ADAL" clId="{ED47ACC3-9597-4D89-A1DC-43CF280EF274}" dt="2026-05-13T10:41:41.920" v="3086" actId="1076"/>
          <ac:spMkLst>
            <pc:docMk/>
            <pc:sldMk cId="1188107512" sldId="486"/>
            <ac:spMk id="2" creationId="{E7822AE3-192C-EF97-79B9-32F52E3B4B67}"/>
          </ac:spMkLst>
        </pc:spChg>
        <pc:spChg chg="mod">
          <ac:chgData name="Glen Jones" userId="e846aaca-4b24-4b13-b0d0-f2308e16b284" providerId="ADAL" clId="{ED47ACC3-9597-4D89-A1DC-43CF280EF274}" dt="2026-05-13T10:41:41.920" v="3086" actId="1076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3T10:41:41.920" v="3086" actId="1076"/>
          <ac:spMkLst>
            <pc:docMk/>
            <pc:sldMk cId="1188107512" sldId="486"/>
            <ac:spMk id="4" creationId="{E9966C15-F634-907E-572C-11574BA256F9}"/>
          </ac:spMkLst>
        </pc:spChg>
        <pc:spChg chg="add mod">
          <ac:chgData name="Glen Jones" userId="e846aaca-4b24-4b13-b0d0-f2308e16b284" providerId="ADAL" clId="{ED47ACC3-9597-4D89-A1DC-43CF280EF274}" dt="2026-05-13T10:41:41.920" v="3086" actId="1076"/>
          <ac:spMkLst>
            <pc:docMk/>
            <pc:sldMk cId="1188107512" sldId="486"/>
            <ac:spMk id="7" creationId="{B0FE4E68-9828-920F-DF74-B8161B309ECF}"/>
          </ac:spMkLst>
        </pc:spChg>
        <pc:spChg chg="mod">
          <ac:chgData name="Glen Jones" userId="e846aaca-4b24-4b13-b0d0-f2308e16b284" providerId="ADAL" clId="{ED47ACC3-9597-4D89-A1DC-43CF280EF274}" dt="2026-05-13T10:41:41.920" v="3086" actId="1076"/>
          <ac:spMkLst>
            <pc:docMk/>
            <pc:sldMk cId="1188107512" sldId="486"/>
            <ac:spMk id="8" creationId="{1023110B-79AE-5418-DED3-402847A14290}"/>
          </ac:spMkLst>
        </pc:spChg>
        <pc:spChg chg="mod">
          <ac:chgData name="Glen Jones" userId="e846aaca-4b24-4b13-b0d0-f2308e16b284" providerId="ADAL" clId="{ED47ACC3-9597-4D89-A1DC-43CF280EF274}" dt="2026-05-13T10:41:41.920" v="3086" actId="1076"/>
          <ac:spMkLst>
            <pc:docMk/>
            <pc:sldMk cId="1188107512" sldId="486"/>
            <ac:spMk id="9" creationId="{CA688691-0B3B-0066-C88A-A9AB332CF492}"/>
          </ac:spMkLst>
        </pc:spChg>
        <pc:spChg chg="mod">
          <ac:chgData name="Glen Jones" userId="e846aaca-4b24-4b13-b0d0-f2308e16b284" providerId="ADAL" clId="{ED47ACC3-9597-4D89-A1DC-43CF280EF274}" dt="2026-05-13T10:41:41.920" v="3086" actId="1076"/>
          <ac:spMkLst>
            <pc:docMk/>
            <pc:sldMk cId="1188107512" sldId="486"/>
            <ac:spMk id="11" creationId="{1DC9ECEC-351A-B5AC-5DD1-60BD97E5F243}"/>
          </ac:spMkLst>
        </pc:spChg>
        <pc:spChg chg="add mod">
          <ac:chgData name="Glen Jones" userId="e846aaca-4b24-4b13-b0d0-f2308e16b284" providerId="ADAL" clId="{ED47ACC3-9597-4D89-A1DC-43CF280EF274}" dt="2026-05-13T10:43:20.281" v="3122"/>
          <ac:spMkLst>
            <pc:docMk/>
            <pc:sldMk cId="1188107512" sldId="486"/>
            <ac:spMk id="12" creationId="{64B12A8A-7EE6-A0DF-312E-F0F64818B2CB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3T10:43:18.321" v="3121" actId="1076"/>
        <pc:sldMkLst>
          <pc:docMk/>
          <pc:sldMk cId="2193475781" sldId="487"/>
        </pc:sldMkLst>
        <pc:spChg chg="mod ord">
          <ac:chgData name="Glen Jones" userId="e846aaca-4b24-4b13-b0d0-f2308e16b284" providerId="ADAL" clId="{ED47ACC3-9597-4D89-A1DC-43CF280EF274}" dt="2026-05-13T10:43:18.321" v="3121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3T10:42:23.395" v="3113" actId="20577"/>
          <ac:spMkLst>
            <pc:docMk/>
            <pc:sldMk cId="2193475781" sldId="487"/>
            <ac:spMk id="5" creationId="{ED62A170-5EC0-06E6-9D76-D65C8AEC4CBA}"/>
          </ac:spMkLst>
        </pc:spChg>
        <pc:spChg chg="add mod">
          <ac:chgData name="Glen Jones" userId="e846aaca-4b24-4b13-b0d0-f2308e16b284" providerId="ADAL" clId="{ED47ACC3-9597-4D89-A1DC-43CF280EF274}" dt="2026-05-13T10:41:48.972" v="3089"/>
          <ac:spMkLst>
            <pc:docMk/>
            <pc:sldMk cId="2193475781" sldId="487"/>
            <ac:spMk id="6" creationId="{75745AA4-2516-EFE8-F7B4-567371FC4004}"/>
          </ac:spMkLst>
        </pc:spChg>
        <pc:spChg chg="add mod">
          <ac:chgData name="Glen Jones" userId="e846aaca-4b24-4b13-b0d0-f2308e16b284" providerId="ADAL" clId="{ED47ACC3-9597-4D89-A1DC-43CF280EF274}" dt="2026-05-13T10:41:48.972" v="3089"/>
          <ac:spMkLst>
            <pc:docMk/>
            <pc:sldMk cId="2193475781" sldId="487"/>
            <ac:spMk id="8" creationId="{EBDC7298-FEA0-DEB8-A02E-B6F7B8ED581B}"/>
          </ac:spMkLst>
        </pc:spChg>
        <pc:spChg chg="add mod">
          <ac:chgData name="Glen Jones" userId="e846aaca-4b24-4b13-b0d0-f2308e16b284" providerId="ADAL" clId="{ED47ACC3-9597-4D89-A1DC-43CF280EF274}" dt="2026-05-13T10:41:48.972" v="3089"/>
          <ac:spMkLst>
            <pc:docMk/>
            <pc:sldMk cId="2193475781" sldId="487"/>
            <ac:spMk id="10" creationId="{DEC7C2C1-7F6E-E155-2D94-4AFBC1647814}"/>
          </ac:spMkLst>
        </pc:spChg>
        <pc:spChg chg="add mod">
          <ac:chgData name="Glen Jones" userId="e846aaca-4b24-4b13-b0d0-f2308e16b284" providerId="ADAL" clId="{ED47ACC3-9597-4D89-A1DC-43CF280EF274}" dt="2026-05-13T10:41:48.972" v="3089"/>
          <ac:spMkLst>
            <pc:docMk/>
            <pc:sldMk cId="2193475781" sldId="487"/>
            <ac:spMk id="11" creationId="{100A21A9-98B9-CCE8-B0A8-9284701A7BF7}"/>
          </ac:spMkLst>
        </pc:spChg>
        <pc:spChg chg="add mod">
          <ac:chgData name="Glen Jones" userId="e846aaca-4b24-4b13-b0d0-f2308e16b284" providerId="ADAL" clId="{ED47ACC3-9597-4D89-A1DC-43CF280EF274}" dt="2026-05-13T10:41:48.972" v="3089"/>
          <ac:spMkLst>
            <pc:docMk/>
            <pc:sldMk cId="2193475781" sldId="487"/>
            <ac:spMk id="12" creationId="{1DB5D2CB-0A76-59CF-7991-A0A31373DE5B}"/>
          </ac:spMkLst>
        </pc:spChg>
        <pc:spChg chg="del mod">
          <ac:chgData name="Glen Jones" userId="e846aaca-4b24-4b13-b0d0-f2308e16b284" providerId="ADAL" clId="{ED47ACC3-9597-4D89-A1DC-43CF280EF274}" dt="2026-05-13T10:41:48.390" v="3088" actId="478"/>
          <ac:spMkLst>
            <pc:docMk/>
            <pc:sldMk cId="2193475781" sldId="487"/>
            <ac:spMk id="13" creationId="{2FD49EA8-7E30-7548-3118-A9B9825B087D}"/>
          </ac:spMkLst>
        </pc:spChg>
        <pc:spChg chg="del mod">
          <ac:chgData name="Glen Jones" userId="e846aaca-4b24-4b13-b0d0-f2308e16b284" providerId="ADAL" clId="{ED47ACC3-9597-4D89-A1DC-43CF280EF274}" dt="2026-05-13T10:41:48.390" v="3088" actId="478"/>
          <ac:spMkLst>
            <pc:docMk/>
            <pc:sldMk cId="2193475781" sldId="487"/>
            <ac:spMk id="14" creationId="{4C3CD8BE-590E-E2D2-BF1F-D969225A0745}"/>
          </ac:spMkLst>
        </pc:spChg>
        <pc:spChg chg="del">
          <ac:chgData name="Glen Jones" userId="e846aaca-4b24-4b13-b0d0-f2308e16b284" providerId="ADAL" clId="{ED47ACC3-9597-4D89-A1DC-43CF280EF274}" dt="2026-05-13T10:41:48.390" v="3088" actId="478"/>
          <ac:spMkLst>
            <pc:docMk/>
            <pc:sldMk cId="2193475781" sldId="487"/>
            <ac:spMk id="15" creationId="{90824E53-A3F8-B3B5-CC30-6597405F773A}"/>
          </ac:spMkLst>
        </pc:spChg>
        <pc:spChg chg="del mod">
          <ac:chgData name="Glen Jones" userId="e846aaca-4b24-4b13-b0d0-f2308e16b284" providerId="ADAL" clId="{ED47ACC3-9597-4D89-A1DC-43CF280EF274}" dt="2026-05-13T10:41:48.390" v="3088" actId="478"/>
          <ac:spMkLst>
            <pc:docMk/>
            <pc:sldMk cId="2193475781" sldId="487"/>
            <ac:spMk id="16" creationId="{2BAB6A00-2755-2C49-6BE6-17A83B5CA09F}"/>
          </ac:spMkLst>
        </pc:spChg>
        <pc:spChg chg="del">
          <ac:chgData name="Glen Jones" userId="e846aaca-4b24-4b13-b0d0-f2308e16b284" providerId="ADAL" clId="{ED47ACC3-9597-4D89-A1DC-43CF280EF274}" dt="2026-05-13T10:41:48.390" v="3088" actId="478"/>
          <ac:spMkLst>
            <pc:docMk/>
            <pc:sldMk cId="2193475781" sldId="487"/>
            <ac:spMk id="17" creationId="{41FA8C36-AE78-EF7C-FCA2-6018F4B7AEE4}"/>
          </ac:spMkLst>
        </pc:spChg>
        <pc:spChg chg="add mod">
          <ac:chgData name="Glen Jones" userId="e846aaca-4b24-4b13-b0d0-f2308e16b284" providerId="ADAL" clId="{ED47ACC3-9597-4D89-A1DC-43CF280EF274}" dt="2026-05-13T10:41:48.972" v="3089"/>
          <ac:spMkLst>
            <pc:docMk/>
            <pc:sldMk cId="2193475781" sldId="487"/>
            <ac:spMk id="18" creationId="{8677B80E-94AA-40EC-F441-FA556F92B5B3}"/>
          </ac:spMkLst>
        </pc:spChg>
        <pc:spChg chg="add mod">
          <ac:chgData name="Glen Jones" userId="e846aaca-4b24-4b13-b0d0-f2308e16b284" providerId="ADAL" clId="{ED47ACC3-9597-4D89-A1DC-43CF280EF274}" dt="2026-05-13T10:41:48.972" v="3089"/>
          <ac:spMkLst>
            <pc:docMk/>
            <pc:sldMk cId="2193475781" sldId="487"/>
            <ac:spMk id="19" creationId="{A3383327-213B-1215-2AAA-551906496DF6}"/>
          </ac:spMkLst>
        </pc:spChg>
        <pc:spChg chg="add mod">
          <ac:chgData name="Glen Jones" userId="e846aaca-4b24-4b13-b0d0-f2308e16b284" providerId="ADAL" clId="{ED47ACC3-9597-4D89-A1DC-43CF280EF274}" dt="2026-05-13T10:43:00.769" v="3117" actId="207"/>
          <ac:spMkLst>
            <pc:docMk/>
            <pc:sldMk cId="2193475781" sldId="487"/>
            <ac:spMk id="20" creationId="{61872D9E-007E-98A2-E9E9-A674D5C4E994}"/>
          </ac:spMkLst>
        </pc:spChg>
      </pc:sldChg>
      <pc:sldChg chg="addSp modSp mod modTransition addAnim delAnim">
        <pc:chgData name="Glen Jones" userId="e846aaca-4b24-4b13-b0d0-f2308e16b284" providerId="ADAL" clId="{ED47ACC3-9597-4D89-A1DC-43CF280EF274}" dt="2026-05-13T10:45:20.287" v="3156" actId="27636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5-13T10:44:49.771" v="3132" actId="20577"/>
          <ac:spMkLst>
            <pc:docMk/>
            <pc:sldMk cId="2039260386" sldId="511"/>
            <ac:spMk id="2" creationId="{450DB68C-CA2E-04A9-561D-A1838F620C71}"/>
          </ac:spMkLst>
        </pc:spChg>
        <pc:spChg chg="mod">
          <ac:chgData name="Glen Jones" userId="e846aaca-4b24-4b13-b0d0-f2308e16b284" providerId="ADAL" clId="{ED47ACC3-9597-4D89-A1DC-43CF280EF274}" dt="2026-05-13T10:44:52.931" v="3137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3T10:44:45.863" v="3129" actId="1076"/>
          <ac:spMkLst>
            <pc:docMk/>
            <pc:sldMk cId="2039260386" sldId="511"/>
            <ac:spMk id="4" creationId="{DEAA9987-8072-E29E-E9C5-700E74A8C6E7}"/>
          </ac:spMkLst>
        </pc:spChg>
        <pc:spChg chg="add mod">
          <ac:chgData name="Glen Jones" userId="e846aaca-4b24-4b13-b0d0-f2308e16b284" providerId="ADAL" clId="{ED47ACC3-9597-4D89-A1DC-43CF280EF274}" dt="2026-05-13T10:44:45.863" v="3129" actId="1076"/>
          <ac:spMkLst>
            <pc:docMk/>
            <pc:sldMk cId="2039260386" sldId="511"/>
            <ac:spMk id="7" creationId="{37793BC2-A6C6-9667-4C0A-DD74C6E51CFB}"/>
          </ac:spMkLst>
        </pc:spChg>
        <pc:spChg chg="mod">
          <ac:chgData name="Glen Jones" userId="e846aaca-4b24-4b13-b0d0-f2308e16b284" providerId="ADAL" clId="{ED47ACC3-9597-4D89-A1DC-43CF280EF274}" dt="2026-05-13T10:44:45.863" v="3129" actId="1076"/>
          <ac:spMkLst>
            <pc:docMk/>
            <pc:sldMk cId="2039260386" sldId="511"/>
            <ac:spMk id="8" creationId="{5EB1E01D-27ED-CC57-569E-C42025F81B63}"/>
          </ac:spMkLst>
        </pc:spChg>
        <pc:spChg chg="mod">
          <ac:chgData name="Glen Jones" userId="e846aaca-4b24-4b13-b0d0-f2308e16b284" providerId="ADAL" clId="{ED47ACC3-9597-4D89-A1DC-43CF280EF274}" dt="2026-05-13T10:45:20.287" v="3156" actId="27636"/>
          <ac:spMkLst>
            <pc:docMk/>
            <pc:sldMk cId="2039260386" sldId="511"/>
            <ac:spMk id="9" creationId="{D6179489-1408-EE2F-D4AC-3A7FE246FD4E}"/>
          </ac:spMkLst>
        </pc:spChg>
        <pc:spChg chg="mod">
          <ac:chgData name="Glen Jones" userId="e846aaca-4b24-4b13-b0d0-f2308e16b284" providerId="ADAL" clId="{ED47ACC3-9597-4D89-A1DC-43CF280EF274}" dt="2026-05-13T10:44:45.863" v="3129" actId="1076"/>
          <ac:spMkLst>
            <pc:docMk/>
            <pc:sldMk cId="2039260386" sldId="511"/>
            <ac:spMk id="11" creationId="{4CFEA550-B5E3-560D-EDB8-E34D02970676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3T11:00:59.360" v="3373"/>
        <pc:sldMkLst>
          <pc:docMk/>
          <pc:sldMk cId="3920872163" sldId="512"/>
        </pc:sldMkLst>
        <pc:spChg chg="mod ord">
          <ac:chgData name="Glen Jones" userId="e846aaca-4b24-4b13-b0d0-f2308e16b284" providerId="ADAL" clId="{ED47ACC3-9597-4D89-A1DC-43CF280EF274}" dt="2026-05-13T10:46:12.121" v="3204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3T11:00:59.360" v="3373"/>
          <ac:spMkLst>
            <pc:docMk/>
            <pc:sldMk cId="3920872163" sldId="512"/>
            <ac:spMk id="3" creationId="{913960AE-D6BA-4EC7-B2D7-A82A27137C3E}"/>
          </ac:spMkLst>
        </pc:spChg>
        <pc:spChg chg="add mod">
          <ac:chgData name="Glen Jones" userId="e846aaca-4b24-4b13-b0d0-f2308e16b284" providerId="ADAL" clId="{ED47ACC3-9597-4D89-A1DC-43CF280EF274}" dt="2026-05-13T10:45:27.211" v="3159"/>
          <ac:spMkLst>
            <pc:docMk/>
            <pc:sldMk cId="3920872163" sldId="512"/>
            <ac:spMk id="4" creationId="{109BCD50-8F73-6A9F-23A6-2B820A56DA03}"/>
          </ac:spMkLst>
        </pc:spChg>
        <pc:spChg chg="add mod">
          <ac:chgData name="Glen Jones" userId="e846aaca-4b24-4b13-b0d0-f2308e16b284" providerId="ADAL" clId="{ED47ACC3-9597-4D89-A1DC-43CF280EF274}" dt="2026-05-13T10:45:27.211" v="3159"/>
          <ac:spMkLst>
            <pc:docMk/>
            <pc:sldMk cId="3920872163" sldId="512"/>
            <ac:spMk id="8" creationId="{4FB97EF3-1D18-EEDE-79E4-D3BB0D7BBD14}"/>
          </ac:spMkLst>
        </pc:spChg>
        <pc:spChg chg="add mod">
          <ac:chgData name="Glen Jones" userId="e846aaca-4b24-4b13-b0d0-f2308e16b284" providerId="ADAL" clId="{ED47ACC3-9597-4D89-A1DC-43CF280EF274}" dt="2026-05-13T10:45:27.211" v="3159"/>
          <ac:spMkLst>
            <pc:docMk/>
            <pc:sldMk cId="3920872163" sldId="512"/>
            <ac:spMk id="9" creationId="{89D71B94-CDAF-F373-6DC0-364FA78E4943}"/>
          </ac:spMkLst>
        </pc:spChg>
        <pc:spChg chg="add mod">
          <ac:chgData name="Glen Jones" userId="e846aaca-4b24-4b13-b0d0-f2308e16b284" providerId="ADAL" clId="{ED47ACC3-9597-4D89-A1DC-43CF280EF274}" dt="2026-05-13T10:45:27.211" v="3159"/>
          <ac:spMkLst>
            <pc:docMk/>
            <pc:sldMk cId="3920872163" sldId="512"/>
            <ac:spMk id="11" creationId="{F3390898-7D21-D7E8-30B0-9377E27270BD}"/>
          </ac:spMkLst>
        </pc:spChg>
        <pc:spChg chg="add mod">
          <ac:chgData name="Glen Jones" userId="e846aaca-4b24-4b13-b0d0-f2308e16b284" providerId="ADAL" clId="{ED47ACC3-9597-4D89-A1DC-43CF280EF274}" dt="2026-05-13T10:45:27.211" v="3159"/>
          <ac:spMkLst>
            <pc:docMk/>
            <pc:sldMk cId="3920872163" sldId="512"/>
            <ac:spMk id="12" creationId="{FEDF7F15-3D6A-EB37-F6FB-ABFC83159C18}"/>
          </ac:spMkLst>
        </pc:spChg>
        <pc:spChg chg="del mod">
          <ac:chgData name="Glen Jones" userId="e846aaca-4b24-4b13-b0d0-f2308e16b284" providerId="ADAL" clId="{ED47ACC3-9597-4D89-A1DC-43CF280EF274}" dt="2026-05-13T10:45:26.947" v="3158" actId="478"/>
          <ac:spMkLst>
            <pc:docMk/>
            <pc:sldMk cId="3920872163" sldId="512"/>
            <ac:spMk id="13" creationId="{C99015A0-E9CC-E5D7-B925-9FF84F0B2681}"/>
          </ac:spMkLst>
        </pc:spChg>
        <pc:spChg chg="del mod">
          <ac:chgData name="Glen Jones" userId="e846aaca-4b24-4b13-b0d0-f2308e16b284" providerId="ADAL" clId="{ED47ACC3-9597-4D89-A1DC-43CF280EF274}" dt="2026-05-13T10:45:26.947" v="3158" actId="478"/>
          <ac:spMkLst>
            <pc:docMk/>
            <pc:sldMk cId="3920872163" sldId="512"/>
            <ac:spMk id="14" creationId="{7DC73099-EF52-CB2B-A2D1-E523BEA587CC}"/>
          </ac:spMkLst>
        </pc:spChg>
        <pc:spChg chg="del">
          <ac:chgData name="Glen Jones" userId="e846aaca-4b24-4b13-b0d0-f2308e16b284" providerId="ADAL" clId="{ED47ACC3-9597-4D89-A1DC-43CF280EF274}" dt="2026-05-13T10:45:26.947" v="3158" actId="478"/>
          <ac:spMkLst>
            <pc:docMk/>
            <pc:sldMk cId="3920872163" sldId="512"/>
            <ac:spMk id="15" creationId="{ACB267F5-8123-D3E9-AE9E-5832BAB6C62D}"/>
          </ac:spMkLst>
        </pc:spChg>
        <pc:spChg chg="del mod">
          <ac:chgData name="Glen Jones" userId="e846aaca-4b24-4b13-b0d0-f2308e16b284" providerId="ADAL" clId="{ED47ACC3-9597-4D89-A1DC-43CF280EF274}" dt="2026-05-13T10:45:26.947" v="3158" actId="478"/>
          <ac:spMkLst>
            <pc:docMk/>
            <pc:sldMk cId="3920872163" sldId="512"/>
            <ac:spMk id="16" creationId="{FA704AE0-C4CA-4BFF-AAE3-51E30C6E2A7A}"/>
          </ac:spMkLst>
        </pc:spChg>
        <pc:spChg chg="del">
          <ac:chgData name="Glen Jones" userId="e846aaca-4b24-4b13-b0d0-f2308e16b284" providerId="ADAL" clId="{ED47ACC3-9597-4D89-A1DC-43CF280EF274}" dt="2026-05-13T10:45:26.947" v="3158" actId="478"/>
          <ac:spMkLst>
            <pc:docMk/>
            <pc:sldMk cId="3920872163" sldId="512"/>
            <ac:spMk id="17" creationId="{607346C0-6265-0DB4-D367-41D491CE03F9}"/>
          </ac:spMkLst>
        </pc:spChg>
        <pc:spChg chg="add mod">
          <ac:chgData name="Glen Jones" userId="e846aaca-4b24-4b13-b0d0-f2308e16b284" providerId="ADAL" clId="{ED47ACC3-9597-4D89-A1DC-43CF280EF274}" dt="2026-05-13T10:45:27.211" v="3159"/>
          <ac:spMkLst>
            <pc:docMk/>
            <pc:sldMk cId="3920872163" sldId="512"/>
            <ac:spMk id="18" creationId="{7E2167E7-B0AC-8363-05F1-3136B2E63D82}"/>
          </ac:spMkLst>
        </pc:spChg>
        <pc:spChg chg="add mod">
          <ac:chgData name="Glen Jones" userId="e846aaca-4b24-4b13-b0d0-f2308e16b284" providerId="ADAL" clId="{ED47ACC3-9597-4D89-A1DC-43CF280EF274}" dt="2026-05-13T10:45:27.211" v="3159"/>
          <ac:spMkLst>
            <pc:docMk/>
            <pc:sldMk cId="3920872163" sldId="512"/>
            <ac:spMk id="19" creationId="{425409B3-B888-5BF8-2707-288E856CA520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3T10:52:49.268" v="3294" actId="20577"/>
        <pc:sldMkLst>
          <pc:docMk/>
          <pc:sldMk cId="326002052" sldId="513"/>
        </pc:sldMkLst>
        <pc:spChg chg="add mod">
          <ac:chgData name="Glen Jones" userId="e846aaca-4b24-4b13-b0d0-f2308e16b284" providerId="ADAL" clId="{ED47ACC3-9597-4D89-A1DC-43CF280EF274}" dt="2026-05-13T10:52:39.586" v="3281" actId="20577"/>
          <ac:spMkLst>
            <pc:docMk/>
            <pc:sldMk cId="326002052" sldId="513"/>
            <ac:spMk id="2" creationId="{2D0B779A-52AA-8730-14C0-2C799E888546}"/>
          </ac:spMkLst>
        </pc:spChg>
        <pc:spChg chg="del mod">
          <ac:chgData name="Glen Jones" userId="e846aaca-4b24-4b13-b0d0-f2308e16b284" providerId="ADAL" clId="{ED47ACC3-9597-4D89-A1DC-43CF280EF274}" dt="2026-05-13T10:52:34.596" v="3273" actId="478"/>
          <ac:spMkLst>
            <pc:docMk/>
            <pc:sldMk cId="326002052" sldId="513"/>
            <ac:spMk id="3" creationId="{08529A31-DB2B-AE39-1142-6F65736A5C90}"/>
          </ac:spMkLst>
        </pc:spChg>
        <pc:spChg chg="del mod">
          <ac:chgData name="Glen Jones" userId="e846aaca-4b24-4b13-b0d0-f2308e16b284" providerId="ADAL" clId="{ED47ACC3-9597-4D89-A1DC-43CF280EF274}" dt="2026-05-13T10:52:34.596" v="3273" actId="478"/>
          <ac:spMkLst>
            <pc:docMk/>
            <pc:sldMk cId="326002052" sldId="513"/>
            <ac:spMk id="4" creationId="{32B2F1B4-0016-6898-97E2-1A64C32F9ABE}"/>
          </ac:spMkLst>
        </pc:spChg>
        <pc:spChg chg="add mod">
          <ac:chgData name="Glen Jones" userId="e846aaca-4b24-4b13-b0d0-f2308e16b284" providerId="ADAL" clId="{ED47ACC3-9597-4D89-A1DC-43CF280EF274}" dt="2026-05-13T10:52:34.841" v="3274"/>
          <ac:spMkLst>
            <pc:docMk/>
            <pc:sldMk cId="326002052" sldId="513"/>
            <ac:spMk id="7" creationId="{59FB494D-99AD-CE73-B269-23E8343A17A0}"/>
          </ac:spMkLst>
        </pc:spChg>
        <pc:spChg chg="del">
          <ac:chgData name="Glen Jones" userId="e846aaca-4b24-4b13-b0d0-f2308e16b284" providerId="ADAL" clId="{ED47ACC3-9597-4D89-A1DC-43CF280EF274}" dt="2026-05-13T10:52:34.596" v="3273" actId="478"/>
          <ac:spMkLst>
            <pc:docMk/>
            <pc:sldMk cId="326002052" sldId="513"/>
            <ac:spMk id="8" creationId="{3939BA3F-33AB-9C32-C4A8-68036738D370}"/>
          </ac:spMkLst>
        </pc:spChg>
        <pc:spChg chg="del mod">
          <ac:chgData name="Glen Jones" userId="e846aaca-4b24-4b13-b0d0-f2308e16b284" providerId="ADAL" clId="{ED47ACC3-9597-4D89-A1DC-43CF280EF274}" dt="2026-05-13T10:52:34.596" v="3273" actId="478"/>
          <ac:spMkLst>
            <pc:docMk/>
            <pc:sldMk cId="326002052" sldId="513"/>
            <ac:spMk id="9" creationId="{82A7C1B1-2D8C-33A4-B74F-7C4D6DE1F69B}"/>
          </ac:spMkLst>
        </pc:spChg>
        <pc:spChg chg="del">
          <ac:chgData name="Glen Jones" userId="e846aaca-4b24-4b13-b0d0-f2308e16b284" providerId="ADAL" clId="{ED47ACC3-9597-4D89-A1DC-43CF280EF274}" dt="2026-05-13T10:52:34.596" v="3273" actId="478"/>
          <ac:spMkLst>
            <pc:docMk/>
            <pc:sldMk cId="326002052" sldId="513"/>
            <ac:spMk id="11" creationId="{1B946E4C-4322-7047-A727-4DF010B0C566}"/>
          </ac:spMkLst>
        </pc:spChg>
        <pc:spChg chg="add mod">
          <ac:chgData name="Glen Jones" userId="e846aaca-4b24-4b13-b0d0-f2308e16b284" providerId="ADAL" clId="{ED47ACC3-9597-4D89-A1DC-43CF280EF274}" dt="2026-05-13T10:52:34.841" v="3274"/>
          <ac:spMkLst>
            <pc:docMk/>
            <pc:sldMk cId="326002052" sldId="513"/>
            <ac:spMk id="12" creationId="{BBAC83AF-639F-E6CD-DD19-2846B6C9D243}"/>
          </ac:spMkLst>
        </pc:spChg>
        <pc:spChg chg="add mod">
          <ac:chgData name="Glen Jones" userId="e846aaca-4b24-4b13-b0d0-f2308e16b284" providerId="ADAL" clId="{ED47ACC3-9597-4D89-A1DC-43CF280EF274}" dt="2026-05-13T10:52:49.268" v="3294" actId="20577"/>
          <ac:spMkLst>
            <pc:docMk/>
            <pc:sldMk cId="326002052" sldId="513"/>
            <ac:spMk id="13" creationId="{003FF40C-D9A8-C3E7-C29D-FDE74C2CBC96}"/>
          </ac:spMkLst>
        </pc:spChg>
        <pc:spChg chg="add mod">
          <ac:chgData name="Glen Jones" userId="e846aaca-4b24-4b13-b0d0-f2308e16b284" providerId="ADAL" clId="{ED47ACC3-9597-4D89-A1DC-43CF280EF274}" dt="2026-05-13T10:52:34.841" v="3274"/>
          <ac:spMkLst>
            <pc:docMk/>
            <pc:sldMk cId="326002052" sldId="513"/>
            <ac:spMk id="14" creationId="{8DC4E6CF-F7DF-9347-A2F8-E276AF9D0C42}"/>
          </ac:spMkLst>
        </pc:spChg>
        <pc:spChg chg="add mod">
          <ac:chgData name="Glen Jones" userId="e846aaca-4b24-4b13-b0d0-f2308e16b284" providerId="ADAL" clId="{ED47ACC3-9597-4D89-A1DC-43CF280EF274}" dt="2026-05-13T10:52:37.359" v="3276" actId="20577"/>
          <ac:spMkLst>
            <pc:docMk/>
            <pc:sldMk cId="326002052" sldId="513"/>
            <ac:spMk id="15" creationId="{FFF16301-8A68-B798-1001-827337CE4A41}"/>
          </ac:spMkLst>
        </pc:spChg>
        <pc:spChg chg="add mod">
          <ac:chgData name="Glen Jones" userId="e846aaca-4b24-4b13-b0d0-f2308e16b284" providerId="ADAL" clId="{ED47ACC3-9597-4D89-A1DC-43CF280EF274}" dt="2026-05-13T10:52:34.841" v="3274"/>
          <ac:spMkLst>
            <pc:docMk/>
            <pc:sldMk cId="326002052" sldId="513"/>
            <ac:spMk id="16" creationId="{7C1FF63C-EC21-C0F0-7130-26090D3AF46C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3T10:53:18.547" v="3303" actId="478"/>
        <pc:sldMkLst>
          <pc:docMk/>
          <pc:sldMk cId="1763556576" sldId="514"/>
        </pc:sldMkLst>
        <pc:spChg chg="mod ord">
          <ac:chgData name="Glen Jones" userId="e846aaca-4b24-4b13-b0d0-f2308e16b284" providerId="ADAL" clId="{ED47ACC3-9597-4D89-A1DC-43CF280EF274}" dt="2026-05-13T10:53:16.233" v="3302" actId="166"/>
          <ac:spMkLst>
            <pc:docMk/>
            <pc:sldMk cId="1763556576" sldId="514"/>
            <ac:spMk id="4" creationId="{605F1767-6820-9C08-6AF3-C9EFDF04117C}"/>
          </ac:spMkLst>
        </pc:spChg>
        <pc:spChg chg="add del mod">
          <ac:chgData name="Glen Jones" userId="e846aaca-4b24-4b13-b0d0-f2308e16b284" providerId="ADAL" clId="{ED47ACC3-9597-4D89-A1DC-43CF280EF274}" dt="2026-05-13T10:53:18.547" v="3303" actId="478"/>
          <ac:spMkLst>
            <pc:docMk/>
            <pc:sldMk cId="1763556576" sldId="514"/>
            <ac:spMk id="5" creationId="{5D7A67BA-2D2B-B3B9-A4BC-A0C321CD099D}"/>
          </ac:spMkLst>
        </pc:spChg>
        <pc:spChg chg="add mod">
          <ac:chgData name="Glen Jones" userId="e846aaca-4b24-4b13-b0d0-f2308e16b284" providerId="ADAL" clId="{ED47ACC3-9597-4D89-A1DC-43CF280EF274}" dt="2026-05-13T10:52:56.418" v="3297"/>
          <ac:spMkLst>
            <pc:docMk/>
            <pc:sldMk cId="1763556576" sldId="514"/>
            <ac:spMk id="6" creationId="{D33CD82F-5FC7-DE85-8BC4-D82BAECBDB9B}"/>
          </ac:spMkLst>
        </pc:spChg>
        <pc:spChg chg="del mod">
          <ac:chgData name="Glen Jones" userId="e846aaca-4b24-4b13-b0d0-f2308e16b284" providerId="ADAL" clId="{ED47ACC3-9597-4D89-A1DC-43CF280EF274}" dt="2026-05-13T10:52:56.124" v="3296" actId="478"/>
          <ac:spMkLst>
            <pc:docMk/>
            <pc:sldMk cId="1763556576" sldId="514"/>
            <ac:spMk id="8" creationId="{36459439-7EDC-197E-4047-ED3E418106C2}"/>
          </ac:spMkLst>
        </pc:spChg>
        <pc:spChg chg="del mod">
          <ac:chgData name="Glen Jones" userId="e846aaca-4b24-4b13-b0d0-f2308e16b284" providerId="ADAL" clId="{ED47ACC3-9597-4D89-A1DC-43CF280EF274}" dt="2026-05-13T10:52:56.124" v="3296" actId="478"/>
          <ac:spMkLst>
            <pc:docMk/>
            <pc:sldMk cId="1763556576" sldId="514"/>
            <ac:spMk id="10" creationId="{A5DE002A-D79E-F51C-60B5-77FDF9BB701E}"/>
          </ac:spMkLst>
        </pc:spChg>
        <pc:spChg chg="del">
          <ac:chgData name="Glen Jones" userId="e846aaca-4b24-4b13-b0d0-f2308e16b284" providerId="ADAL" clId="{ED47ACC3-9597-4D89-A1DC-43CF280EF274}" dt="2026-05-13T10:52:56.124" v="3296" actId="478"/>
          <ac:spMkLst>
            <pc:docMk/>
            <pc:sldMk cId="1763556576" sldId="514"/>
            <ac:spMk id="11" creationId="{50108315-A447-D7F4-9ACE-F5663F1063CB}"/>
          </ac:spMkLst>
        </pc:spChg>
        <pc:spChg chg="del mod">
          <ac:chgData name="Glen Jones" userId="e846aaca-4b24-4b13-b0d0-f2308e16b284" providerId="ADAL" clId="{ED47ACC3-9597-4D89-A1DC-43CF280EF274}" dt="2026-05-13T10:52:56.124" v="3296" actId="478"/>
          <ac:spMkLst>
            <pc:docMk/>
            <pc:sldMk cId="1763556576" sldId="514"/>
            <ac:spMk id="12" creationId="{70A0C693-CB0C-D384-5431-5AA42EA4A3C3}"/>
          </ac:spMkLst>
        </pc:spChg>
        <pc:spChg chg="del">
          <ac:chgData name="Glen Jones" userId="e846aaca-4b24-4b13-b0d0-f2308e16b284" providerId="ADAL" clId="{ED47ACC3-9597-4D89-A1DC-43CF280EF274}" dt="2026-05-13T10:52:56.124" v="3296" actId="478"/>
          <ac:spMkLst>
            <pc:docMk/>
            <pc:sldMk cId="1763556576" sldId="514"/>
            <ac:spMk id="13" creationId="{7C3F468B-953A-5678-2BCD-C0514F1F8C17}"/>
          </ac:spMkLst>
        </pc:spChg>
        <pc:spChg chg="add mod">
          <ac:chgData name="Glen Jones" userId="e846aaca-4b24-4b13-b0d0-f2308e16b284" providerId="ADAL" clId="{ED47ACC3-9597-4D89-A1DC-43CF280EF274}" dt="2026-05-13T10:52:56.418" v="3297"/>
          <ac:spMkLst>
            <pc:docMk/>
            <pc:sldMk cId="1763556576" sldId="514"/>
            <ac:spMk id="14" creationId="{503D8563-3551-F1B4-4771-E18386CA0D16}"/>
          </ac:spMkLst>
        </pc:spChg>
        <pc:spChg chg="add mod">
          <ac:chgData name="Glen Jones" userId="e846aaca-4b24-4b13-b0d0-f2308e16b284" providerId="ADAL" clId="{ED47ACC3-9597-4D89-A1DC-43CF280EF274}" dt="2026-05-13T10:52:56.418" v="3297"/>
          <ac:spMkLst>
            <pc:docMk/>
            <pc:sldMk cId="1763556576" sldId="514"/>
            <ac:spMk id="15" creationId="{BA838201-1B82-3FA8-2217-54F64AFDEB83}"/>
          </ac:spMkLst>
        </pc:spChg>
        <pc:spChg chg="add mod">
          <ac:chgData name="Glen Jones" userId="e846aaca-4b24-4b13-b0d0-f2308e16b284" providerId="ADAL" clId="{ED47ACC3-9597-4D89-A1DC-43CF280EF274}" dt="2026-05-13T10:52:56.418" v="3297"/>
          <ac:spMkLst>
            <pc:docMk/>
            <pc:sldMk cId="1763556576" sldId="514"/>
            <ac:spMk id="16" creationId="{373D9D0C-5854-5535-5A58-3C63DB61E907}"/>
          </ac:spMkLst>
        </pc:spChg>
        <pc:spChg chg="add mod">
          <ac:chgData name="Glen Jones" userId="e846aaca-4b24-4b13-b0d0-f2308e16b284" providerId="ADAL" clId="{ED47ACC3-9597-4D89-A1DC-43CF280EF274}" dt="2026-05-13T10:52:56.418" v="3297"/>
          <ac:spMkLst>
            <pc:docMk/>
            <pc:sldMk cId="1763556576" sldId="514"/>
            <ac:spMk id="17" creationId="{6ADFD212-D993-3F7A-9CAC-D7A99320182B}"/>
          </ac:spMkLst>
        </pc:spChg>
        <pc:spChg chg="add mod">
          <ac:chgData name="Glen Jones" userId="e846aaca-4b24-4b13-b0d0-f2308e16b284" providerId="ADAL" clId="{ED47ACC3-9597-4D89-A1DC-43CF280EF274}" dt="2026-05-13T10:52:56.418" v="3297"/>
          <ac:spMkLst>
            <pc:docMk/>
            <pc:sldMk cId="1763556576" sldId="514"/>
            <ac:spMk id="18" creationId="{55C1FFF8-4ED3-9E00-1DEE-1E6B6640BD66}"/>
          </ac:spMkLst>
        </pc:spChg>
        <pc:spChg chg="add mod">
          <ac:chgData name="Glen Jones" userId="e846aaca-4b24-4b13-b0d0-f2308e16b284" providerId="ADAL" clId="{ED47ACC3-9597-4D89-A1DC-43CF280EF274}" dt="2026-05-13T10:52:56.418" v="3297"/>
          <ac:spMkLst>
            <pc:docMk/>
            <pc:sldMk cId="1763556576" sldId="514"/>
            <ac:spMk id="19" creationId="{49084216-90CF-B740-6648-D51A4A2480BC}"/>
          </ac:spMkLst>
        </pc:spChg>
      </pc:sldChg>
      <pc:sldChg chg="modSp del mod modTransition">
        <pc:chgData name="Glen Jones" userId="e846aaca-4b24-4b13-b0d0-f2308e16b284" providerId="ADAL" clId="{ED47ACC3-9597-4D89-A1DC-43CF280EF274}" dt="2026-05-13T10:53:51.837" v="3304" actId="47"/>
        <pc:sldMkLst>
          <pc:docMk/>
          <pc:sldMk cId="1863283796" sldId="515"/>
        </pc:sldMkLst>
        <pc:spChg chg="mod">
          <ac:chgData name="Glen Jones" userId="e846aaca-4b24-4b13-b0d0-f2308e16b284" providerId="ADAL" clId="{ED47ACC3-9597-4D89-A1DC-43CF280EF274}" dt="2026-05-13T10:32:39.874" v="2810"/>
          <ac:spMkLst>
            <pc:docMk/>
            <pc:sldMk cId="1863283796" sldId="515"/>
            <ac:spMk id="4" creationId="{2C99D1DD-563B-4A0B-A346-5C6C42E11875}"/>
          </ac:spMkLst>
        </pc:spChg>
        <pc:spChg chg="mod">
          <ac:chgData name="Glen Jones" userId="e846aaca-4b24-4b13-b0d0-f2308e16b284" providerId="ADAL" clId="{ED47ACC3-9597-4D89-A1DC-43CF280EF274}" dt="2026-05-13T10:32:39.874" v="2810"/>
          <ac:spMkLst>
            <pc:docMk/>
            <pc:sldMk cId="1863283796" sldId="515"/>
            <ac:spMk id="9" creationId="{AC967B60-B70E-BBDE-D4BC-697FF008A627}"/>
          </ac:spMkLst>
        </pc:spChg>
      </pc:sldChg>
      <pc:sldChg chg="addSp delSp modSp del mod modTransition delAnim modAnim">
        <pc:chgData name="Glen Jones" userId="e846aaca-4b24-4b13-b0d0-f2308e16b284" providerId="ADAL" clId="{ED47ACC3-9597-4D89-A1DC-43CF280EF274}" dt="2026-05-13T10:53:51.837" v="3304" actId="47"/>
        <pc:sldMkLst>
          <pc:docMk/>
          <pc:sldMk cId="661640312" sldId="516"/>
        </pc:sldMkLst>
        <pc:spChg chg="mod">
          <ac:chgData name="Glen Jones" userId="e846aaca-4b24-4b13-b0d0-f2308e16b284" providerId="ADAL" clId="{ED47ACC3-9597-4D89-A1DC-43CF280EF274}" dt="2026-05-13T10:32:39.874" v="2810"/>
          <ac:spMkLst>
            <pc:docMk/>
            <pc:sldMk cId="661640312" sldId="516"/>
            <ac:spMk id="4" creationId="{90ECAB13-78F5-7A37-4D07-06CCFBDE5B35}"/>
          </ac:spMkLst>
        </pc:spChg>
        <pc:spChg chg="mod">
          <ac:chgData name="Glen Jones" userId="e846aaca-4b24-4b13-b0d0-f2308e16b284" providerId="ADAL" clId="{ED47ACC3-9597-4D89-A1DC-43CF280EF274}" dt="2026-05-13T10:32:39.874" v="2810"/>
          <ac:spMkLst>
            <pc:docMk/>
            <pc:sldMk cId="661640312" sldId="516"/>
            <ac:spMk id="9" creationId="{6DEF6EA1-64DC-62FF-B81C-5C98777933BB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0:55:01.371" v="3318" actId="20577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5-13T10:54:52.652" v="3313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13T10:55:01.371" v="3318" actId="20577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13T10:54:41.693" v="3307"/>
          <ac:spMkLst>
            <pc:docMk/>
            <pc:sldMk cId="2773714083" sldId="523"/>
            <ac:spMk id="7" creationId="{701AC5E5-F858-1376-1967-8E87160B40CF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0:55:53.649" v="3334" actId="20577"/>
        <pc:sldMkLst>
          <pc:docMk/>
          <pc:sldMk cId="60051273" sldId="524"/>
        </pc:sldMkLst>
        <pc:spChg chg="mod">
          <ac:chgData name="Glen Jones" userId="e846aaca-4b24-4b13-b0d0-f2308e16b284" providerId="ADAL" clId="{ED47ACC3-9597-4D89-A1DC-43CF280EF274}" dt="2026-05-13T10:55:41.230" v="3330" actId="20577"/>
          <ac:spMkLst>
            <pc:docMk/>
            <pc:sldMk cId="60051273" sldId="524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5-13T10:55:53.649" v="3334" actId="20577"/>
          <ac:spMkLst>
            <pc:docMk/>
            <pc:sldMk cId="60051273" sldId="524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5-13T10:55:38.568" v="3329" actId="20577"/>
          <ac:spMkLst>
            <pc:docMk/>
            <pc:sldMk cId="60051273" sldId="524"/>
            <ac:spMk id="7" creationId="{4B61AE4A-0112-9150-6799-0DE8C8578EF6}"/>
          </ac:spMkLst>
        </pc:spChg>
      </pc:sldChg>
      <pc:sldChg chg="add del modTransition">
        <pc:chgData name="Glen Jones" userId="e846aaca-4b24-4b13-b0d0-f2308e16b284" providerId="ADAL" clId="{ED47ACC3-9597-4D89-A1DC-43CF280EF274}" dt="2026-05-13T10:07:32.240" v="2436"/>
        <pc:sldMkLst>
          <pc:docMk/>
          <pc:sldMk cId="454304887" sldId="527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3886899833" sldId="529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4091638585" sldId="530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3944482732" sldId="531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747008054" sldId="550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2289494072" sldId="551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3141505610" sldId="552"/>
        </pc:sldMkLst>
      </pc:sldChg>
      <pc:sldChg chg="modSp add del mod modTransition">
        <pc:chgData name="Glen Jones" userId="e846aaca-4b24-4b13-b0d0-f2308e16b284" providerId="ADAL" clId="{ED47ACC3-9597-4D89-A1DC-43CF280EF274}" dt="2026-05-13T10:47:41.122" v="3272" actId="20577"/>
        <pc:sldMkLst>
          <pc:docMk/>
          <pc:sldMk cId="4101653724" sldId="553"/>
        </pc:sldMkLst>
        <pc:spChg chg="mod">
          <ac:chgData name="Glen Jones" userId="e846aaca-4b24-4b13-b0d0-f2308e16b284" providerId="ADAL" clId="{ED47ACC3-9597-4D89-A1DC-43CF280EF274}" dt="2026-05-13T10:47:41.122" v="3272" actId="20577"/>
          <ac:spMkLst>
            <pc:docMk/>
            <pc:sldMk cId="4101653724" sldId="553"/>
            <ac:spMk id="41" creationId="{77E87D30-B3D7-848E-67A8-C864380ACBB3}"/>
          </ac:spMkLst>
        </pc:spChg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2548321326" sldId="554"/>
        </pc:sldMkLst>
      </pc:sldChg>
      <pc:sldChg chg="addSp delSp modSp add del mod ord modTransition modAnim">
        <pc:chgData name="Glen Jones" userId="e846aaca-4b24-4b13-b0d0-f2308e16b284" providerId="ADAL" clId="{ED47ACC3-9597-4D89-A1DC-43CF280EF274}" dt="2026-05-13T10:40:50.039" v="3063" actId="47"/>
        <pc:sldMkLst>
          <pc:docMk/>
          <pc:sldMk cId="4025414871" sldId="555"/>
        </pc:sldMkLst>
        <pc:spChg chg="mod">
          <ac:chgData name="Glen Jones" userId="e846aaca-4b24-4b13-b0d0-f2308e16b284" providerId="ADAL" clId="{ED47ACC3-9597-4D89-A1DC-43CF280EF274}" dt="2026-05-13T10:32:39.874" v="2810"/>
          <ac:spMkLst>
            <pc:docMk/>
            <pc:sldMk cId="4025414871" sldId="555"/>
            <ac:spMk id="2" creationId="{6BAD6420-7C2C-CC3A-A714-2816CDF672F4}"/>
          </ac:spMkLst>
        </pc:spChg>
        <pc:spChg chg="mod">
          <ac:chgData name="Glen Jones" userId="e846aaca-4b24-4b13-b0d0-f2308e16b284" providerId="ADAL" clId="{ED47ACC3-9597-4D89-A1DC-43CF280EF274}" dt="2026-05-13T10:32:39.874" v="2810"/>
          <ac:spMkLst>
            <pc:docMk/>
            <pc:sldMk cId="4025414871" sldId="555"/>
            <ac:spMk id="13" creationId="{E6E78BB1-A853-010A-8C04-7381E457B3AE}"/>
          </ac:spMkLst>
        </pc:spChg>
        <pc:spChg chg="mod">
          <ac:chgData name="Glen Jones" userId="e846aaca-4b24-4b13-b0d0-f2308e16b284" providerId="ADAL" clId="{ED47ACC3-9597-4D89-A1DC-43CF280EF274}" dt="2026-05-13T10:32:54.304" v="2817" actId="27636"/>
          <ac:spMkLst>
            <pc:docMk/>
            <pc:sldMk cId="4025414871" sldId="555"/>
            <ac:spMk id="14" creationId="{4DA184B3-1288-078B-3B90-FBA8AC591318}"/>
          </ac:spMkLst>
        </pc:spChg>
      </pc:sldChg>
      <pc:sldChg chg="addSp delSp modSp add mod ord modTransition delAnim modAnim modNotesTx">
        <pc:chgData name="Glen Jones" userId="e846aaca-4b24-4b13-b0d0-f2308e16b284" providerId="ADAL" clId="{ED47ACC3-9597-4D89-A1DC-43CF280EF274}" dt="2026-05-13T10:37:40.471" v="2964" actId="20577"/>
        <pc:sldMkLst>
          <pc:docMk/>
          <pc:sldMk cId="4032499140" sldId="556"/>
        </pc:sldMkLst>
        <pc:spChg chg="mod">
          <ac:chgData name="Glen Jones" userId="e846aaca-4b24-4b13-b0d0-f2308e16b284" providerId="ADAL" clId="{ED47ACC3-9597-4D89-A1DC-43CF280EF274}" dt="2026-05-13T10:36:57.936" v="2931" actId="20577"/>
          <ac:spMkLst>
            <pc:docMk/>
            <pc:sldMk cId="4032499140" sldId="556"/>
            <ac:spMk id="2" creationId="{9408AEA9-4BA0-6C74-FD51-04E8027A0127}"/>
          </ac:spMkLst>
        </pc:spChg>
        <pc:spChg chg="add mod">
          <ac:chgData name="Glen Jones" userId="e846aaca-4b24-4b13-b0d0-f2308e16b284" providerId="ADAL" clId="{ED47ACC3-9597-4D89-A1DC-43CF280EF274}" dt="2026-05-13T10:37:06.141" v="2948" actId="6549"/>
          <ac:spMkLst>
            <pc:docMk/>
            <pc:sldMk cId="4032499140" sldId="556"/>
            <ac:spMk id="5" creationId="{632BCD36-B109-3ECC-E5E3-B58E2F4D56FA}"/>
          </ac:spMkLst>
        </pc:spChg>
        <pc:spChg chg="add mod">
          <ac:chgData name="Glen Jones" userId="e846aaca-4b24-4b13-b0d0-f2308e16b284" providerId="ADAL" clId="{ED47ACC3-9597-4D89-A1DC-43CF280EF274}" dt="2026-05-13T10:36:49.958" v="2922"/>
          <ac:spMkLst>
            <pc:docMk/>
            <pc:sldMk cId="4032499140" sldId="556"/>
            <ac:spMk id="7" creationId="{B9766AC2-F293-86E3-5085-15048B466F4C}"/>
          </ac:spMkLst>
        </pc:spChg>
        <pc:spChg chg="del mod">
          <ac:chgData name="Glen Jones" userId="e846aaca-4b24-4b13-b0d0-f2308e16b284" providerId="ADAL" clId="{ED47ACC3-9597-4D89-A1DC-43CF280EF274}" dt="2026-05-13T10:36:49.655" v="2921" actId="478"/>
          <ac:spMkLst>
            <pc:docMk/>
            <pc:sldMk cId="4032499140" sldId="556"/>
            <ac:spMk id="8" creationId="{0812E86F-5B34-3DAB-7629-1F9B9F183C37}"/>
          </ac:spMkLst>
        </pc:spChg>
        <pc:spChg chg="add mod">
          <ac:chgData name="Glen Jones" userId="e846aaca-4b24-4b13-b0d0-f2308e16b284" providerId="ADAL" clId="{ED47ACC3-9597-4D89-A1DC-43CF280EF274}" dt="2026-05-13T10:37:40.471" v="2964" actId="20577"/>
          <ac:spMkLst>
            <pc:docMk/>
            <pc:sldMk cId="4032499140" sldId="556"/>
            <ac:spMk id="9" creationId="{E8D979BD-0EC4-077F-09F9-8A1FD2449575}"/>
          </ac:spMkLst>
        </pc:spChg>
        <pc:spChg chg="add mod">
          <ac:chgData name="Glen Jones" userId="e846aaca-4b24-4b13-b0d0-f2308e16b284" providerId="ADAL" clId="{ED47ACC3-9597-4D89-A1DC-43CF280EF274}" dt="2026-05-13T10:37:02.017" v="2940" actId="20577"/>
          <ac:spMkLst>
            <pc:docMk/>
            <pc:sldMk cId="4032499140" sldId="556"/>
            <ac:spMk id="10" creationId="{545DC52A-4B56-DF7D-FEEE-2AF37F454D62}"/>
          </ac:spMkLst>
        </pc:spChg>
        <pc:spChg chg="del">
          <ac:chgData name="Glen Jones" userId="e846aaca-4b24-4b13-b0d0-f2308e16b284" providerId="ADAL" clId="{ED47ACC3-9597-4D89-A1DC-43CF280EF274}" dt="2026-05-13T10:36:49.655" v="2921" actId="478"/>
          <ac:spMkLst>
            <pc:docMk/>
            <pc:sldMk cId="4032499140" sldId="556"/>
            <ac:spMk id="11" creationId="{9331B55A-1C95-C4E4-8070-8572AA028AC7}"/>
          </ac:spMkLst>
        </pc:spChg>
        <pc:spChg chg="del mod">
          <ac:chgData name="Glen Jones" userId="e846aaca-4b24-4b13-b0d0-f2308e16b284" providerId="ADAL" clId="{ED47ACC3-9597-4D89-A1DC-43CF280EF274}" dt="2026-05-13T10:36:49.655" v="2921" actId="478"/>
          <ac:spMkLst>
            <pc:docMk/>
            <pc:sldMk cId="4032499140" sldId="556"/>
            <ac:spMk id="12" creationId="{0D6AB15C-8148-1404-C166-1E154C4EECDC}"/>
          </ac:spMkLst>
        </pc:spChg>
        <pc:spChg chg="del mod">
          <ac:chgData name="Glen Jones" userId="e846aaca-4b24-4b13-b0d0-f2308e16b284" providerId="ADAL" clId="{ED47ACC3-9597-4D89-A1DC-43CF280EF274}" dt="2026-05-13T10:36:49.655" v="2921" actId="478"/>
          <ac:spMkLst>
            <pc:docMk/>
            <pc:sldMk cId="4032499140" sldId="556"/>
            <ac:spMk id="13" creationId="{62F53B46-4B24-E8F4-446D-900A448DBAA5}"/>
          </ac:spMkLst>
        </pc:spChg>
        <pc:spChg chg="add mod">
          <ac:chgData name="Glen Jones" userId="e846aaca-4b24-4b13-b0d0-f2308e16b284" providerId="ADAL" clId="{ED47ACC3-9597-4D89-A1DC-43CF280EF274}" dt="2026-05-13T10:37:08.798" v="2953" actId="20577"/>
          <ac:spMkLst>
            <pc:docMk/>
            <pc:sldMk cId="4032499140" sldId="556"/>
            <ac:spMk id="14" creationId="{346CF0FB-5125-C39D-CD34-84C8302FFBCE}"/>
          </ac:spMkLst>
        </pc:spChg>
        <pc:spChg chg="del mod">
          <ac:chgData name="Glen Jones" userId="e846aaca-4b24-4b13-b0d0-f2308e16b284" providerId="ADAL" clId="{ED47ACC3-9597-4D89-A1DC-43CF280EF274}" dt="2026-05-13T10:36:49.655" v="2921" actId="478"/>
          <ac:spMkLst>
            <pc:docMk/>
            <pc:sldMk cId="4032499140" sldId="556"/>
            <ac:spMk id="15" creationId="{734EEA57-DC89-C92C-3890-A14F8F17D0F9}"/>
          </ac:spMkLst>
        </pc:spChg>
        <pc:spChg chg="del">
          <ac:chgData name="Glen Jones" userId="e846aaca-4b24-4b13-b0d0-f2308e16b284" providerId="ADAL" clId="{ED47ACC3-9597-4D89-A1DC-43CF280EF274}" dt="2026-05-13T10:36:49.655" v="2921" actId="478"/>
          <ac:spMkLst>
            <pc:docMk/>
            <pc:sldMk cId="4032499140" sldId="556"/>
            <ac:spMk id="16" creationId="{19235DA5-AD43-563E-E8E6-F2BB24B8B9C0}"/>
          </ac:spMkLst>
        </pc:spChg>
        <pc:spChg chg="del mod">
          <ac:chgData name="Glen Jones" userId="e846aaca-4b24-4b13-b0d0-f2308e16b284" providerId="ADAL" clId="{ED47ACC3-9597-4D89-A1DC-43CF280EF274}" dt="2026-05-13T10:36:49.655" v="2921" actId="478"/>
          <ac:spMkLst>
            <pc:docMk/>
            <pc:sldMk cId="4032499140" sldId="556"/>
            <ac:spMk id="17" creationId="{F1150010-9EA0-9A68-39CA-AD3534833535}"/>
          </ac:spMkLst>
        </pc:spChg>
        <pc:spChg chg="add mod">
          <ac:chgData name="Glen Jones" userId="e846aaca-4b24-4b13-b0d0-f2308e16b284" providerId="ADAL" clId="{ED47ACC3-9597-4D89-A1DC-43CF280EF274}" dt="2026-05-13T10:36:49.958" v="2922"/>
          <ac:spMkLst>
            <pc:docMk/>
            <pc:sldMk cId="4032499140" sldId="556"/>
            <ac:spMk id="18" creationId="{57E33BCC-BC76-A52F-0B9F-0B0EFD26972A}"/>
          </ac:spMkLst>
        </pc:spChg>
        <pc:spChg chg="add mod">
          <ac:chgData name="Glen Jones" userId="e846aaca-4b24-4b13-b0d0-f2308e16b284" providerId="ADAL" clId="{ED47ACC3-9597-4D89-A1DC-43CF280EF274}" dt="2026-05-13T10:37:36.564" v="2961" actId="27636"/>
          <ac:spMkLst>
            <pc:docMk/>
            <pc:sldMk cId="4032499140" sldId="556"/>
            <ac:spMk id="19" creationId="{C1D5AF7E-8023-B92C-215C-28AF0DE27853}"/>
          </ac:spMkLst>
        </pc:spChg>
        <pc:spChg chg="add mod">
          <ac:chgData name="Glen Jones" userId="e846aaca-4b24-4b13-b0d0-f2308e16b284" providerId="ADAL" clId="{ED47ACC3-9597-4D89-A1DC-43CF280EF274}" dt="2026-05-13T10:36:49.958" v="2922"/>
          <ac:spMkLst>
            <pc:docMk/>
            <pc:sldMk cId="4032499140" sldId="556"/>
            <ac:spMk id="20" creationId="{EBF3BA1F-319E-03CA-848D-B05467EED319}"/>
          </ac:spMkLst>
        </pc:spChg>
        <pc:spChg chg="add mod">
          <ac:chgData name="Glen Jones" userId="e846aaca-4b24-4b13-b0d0-f2308e16b284" providerId="ADAL" clId="{ED47ACC3-9597-4D89-A1DC-43CF280EF274}" dt="2026-05-13T10:36:49.958" v="2922"/>
          <ac:spMkLst>
            <pc:docMk/>
            <pc:sldMk cId="4032499140" sldId="556"/>
            <ac:spMk id="21" creationId="{684534DB-99AF-1B02-328F-CA71D103557C}"/>
          </ac:spMkLst>
        </pc:spChg>
        <pc:spChg chg="add mod">
          <ac:chgData name="Glen Jones" userId="e846aaca-4b24-4b13-b0d0-f2308e16b284" providerId="ADAL" clId="{ED47ACC3-9597-4D89-A1DC-43CF280EF274}" dt="2026-05-13T10:36:49.958" v="2922"/>
          <ac:spMkLst>
            <pc:docMk/>
            <pc:sldMk cId="4032499140" sldId="556"/>
            <ac:spMk id="22" creationId="{985EEDA7-54C3-D319-CA30-8B835877D90F}"/>
          </ac:spMkLst>
        </pc:spChg>
      </pc:sldChg>
      <pc:sldChg chg="addSp delSp modSp add mod ord modTransition delAnim modAnim modNotesTx">
        <pc:chgData name="Glen Jones" userId="e846aaca-4b24-4b13-b0d0-f2308e16b284" providerId="ADAL" clId="{ED47ACC3-9597-4D89-A1DC-43CF280EF274}" dt="2026-05-13T10:39:58.477" v="3020" actId="20577"/>
        <pc:sldMkLst>
          <pc:docMk/>
          <pc:sldMk cId="1459061346" sldId="557"/>
        </pc:sldMkLst>
        <pc:spChg chg="mod">
          <ac:chgData name="Glen Jones" userId="e846aaca-4b24-4b13-b0d0-f2308e16b284" providerId="ADAL" clId="{ED47ACC3-9597-4D89-A1DC-43CF280EF274}" dt="2026-05-13T10:38:12.171" v="2973" actId="20577"/>
          <ac:spMkLst>
            <pc:docMk/>
            <pc:sldMk cId="1459061346" sldId="557"/>
            <ac:spMk id="2" creationId="{A5AB1164-3F13-C9D0-1ED1-DE46A82202BA}"/>
          </ac:spMkLst>
        </pc:spChg>
        <pc:spChg chg="del mod">
          <ac:chgData name="Glen Jones" userId="e846aaca-4b24-4b13-b0d0-f2308e16b284" providerId="ADAL" clId="{ED47ACC3-9597-4D89-A1DC-43CF280EF274}" dt="2026-05-13T10:38:24.117" v="2983" actId="478"/>
          <ac:spMkLst>
            <pc:docMk/>
            <pc:sldMk cId="1459061346" sldId="557"/>
            <ac:spMk id="4" creationId="{44E6E198-52FE-76CA-0981-4D1614852DD6}"/>
          </ac:spMkLst>
        </pc:spChg>
        <pc:spChg chg="del mod">
          <ac:chgData name="Glen Jones" userId="e846aaca-4b24-4b13-b0d0-f2308e16b284" providerId="ADAL" clId="{ED47ACC3-9597-4D89-A1DC-43CF280EF274}" dt="2026-05-13T10:38:24.117" v="2983" actId="478"/>
          <ac:spMkLst>
            <pc:docMk/>
            <pc:sldMk cId="1459061346" sldId="557"/>
            <ac:spMk id="6" creationId="{6F95C787-2FE6-4C51-57F8-00BD526D52A3}"/>
          </ac:spMkLst>
        </pc:spChg>
        <pc:spChg chg="del mod">
          <ac:chgData name="Glen Jones" userId="e846aaca-4b24-4b13-b0d0-f2308e16b284" providerId="ADAL" clId="{ED47ACC3-9597-4D89-A1DC-43CF280EF274}" dt="2026-05-13T10:38:24.117" v="2983" actId="478"/>
          <ac:spMkLst>
            <pc:docMk/>
            <pc:sldMk cId="1459061346" sldId="557"/>
            <ac:spMk id="8" creationId="{FB5D39E4-DE3A-DA05-CF8C-F147704C68A6}"/>
          </ac:spMkLst>
        </pc:spChg>
        <pc:spChg chg="del mod">
          <ac:chgData name="Glen Jones" userId="e846aaca-4b24-4b13-b0d0-f2308e16b284" providerId="ADAL" clId="{ED47ACC3-9597-4D89-A1DC-43CF280EF274}" dt="2026-05-13T10:38:24.117" v="2983" actId="478"/>
          <ac:spMkLst>
            <pc:docMk/>
            <pc:sldMk cId="1459061346" sldId="557"/>
            <ac:spMk id="9" creationId="{F0D6F7D6-B531-B5EA-4775-44D909E56791}"/>
          </ac:spMkLst>
        </pc:spChg>
        <pc:spChg chg="add del mod">
          <ac:chgData name="Glen Jones" userId="e846aaca-4b24-4b13-b0d0-f2308e16b284" providerId="ADAL" clId="{ED47ACC3-9597-4D89-A1DC-43CF280EF274}" dt="2026-05-13T10:39:27.834" v="2993" actId="478"/>
          <ac:spMkLst>
            <pc:docMk/>
            <pc:sldMk cId="1459061346" sldId="557"/>
            <ac:spMk id="10" creationId="{ECB71AAB-752E-CBC0-EBD1-40C4FC3072BA}"/>
          </ac:spMkLst>
        </pc:spChg>
        <pc:spChg chg="del mod">
          <ac:chgData name="Glen Jones" userId="e846aaca-4b24-4b13-b0d0-f2308e16b284" providerId="ADAL" clId="{ED47ACC3-9597-4D89-A1DC-43CF280EF274}" dt="2026-05-13T10:38:24.117" v="2983" actId="478"/>
          <ac:spMkLst>
            <pc:docMk/>
            <pc:sldMk cId="1459061346" sldId="557"/>
            <ac:spMk id="11" creationId="{F9BC2261-2314-A1F6-566C-9B92DE747A3A}"/>
          </ac:spMkLst>
        </pc:spChg>
        <pc:spChg chg="del mod">
          <ac:chgData name="Glen Jones" userId="e846aaca-4b24-4b13-b0d0-f2308e16b284" providerId="ADAL" clId="{ED47ACC3-9597-4D89-A1DC-43CF280EF274}" dt="2026-05-13T10:38:24.117" v="2983" actId="478"/>
          <ac:spMkLst>
            <pc:docMk/>
            <pc:sldMk cId="1459061346" sldId="557"/>
            <ac:spMk id="12" creationId="{09386287-02B3-3D87-A1E2-F5B925CC4AC5}"/>
          </ac:spMkLst>
        </pc:spChg>
        <pc:spChg chg="del mod">
          <ac:chgData name="Glen Jones" userId="e846aaca-4b24-4b13-b0d0-f2308e16b284" providerId="ADAL" clId="{ED47ACC3-9597-4D89-A1DC-43CF280EF274}" dt="2026-05-13T10:38:24.117" v="2983" actId="478"/>
          <ac:spMkLst>
            <pc:docMk/>
            <pc:sldMk cId="1459061346" sldId="557"/>
            <ac:spMk id="13" creationId="{DDD244C7-9373-A74D-933F-3F61F6247E94}"/>
          </ac:spMkLst>
        </pc:spChg>
        <pc:spChg chg="add del mod">
          <ac:chgData name="Glen Jones" userId="e846aaca-4b24-4b13-b0d0-f2308e16b284" providerId="ADAL" clId="{ED47ACC3-9597-4D89-A1DC-43CF280EF274}" dt="2026-05-13T10:39:27.834" v="2993" actId="478"/>
          <ac:spMkLst>
            <pc:docMk/>
            <pc:sldMk cId="1459061346" sldId="557"/>
            <ac:spMk id="14" creationId="{0A950B06-026A-C8E7-5962-B00F5338053F}"/>
          </ac:spMkLst>
        </pc:spChg>
        <pc:spChg chg="add del mod">
          <ac:chgData name="Glen Jones" userId="e846aaca-4b24-4b13-b0d0-f2308e16b284" providerId="ADAL" clId="{ED47ACC3-9597-4D89-A1DC-43CF280EF274}" dt="2026-05-13T10:39:27.834" v="2993" actId="478"/>
          <ac:spMkLst>
            <pc:docMk/>
            <pc:sldMk cId="1459061346" sldId="557"/>
            <ac:spMk id="15" creationId="{69E27215-5069-4825-AA77-E0AAA5F7BCB0}"/>
          </ac:spMkLst>
        </pc:spChg>
        <pc:spChg chg="add del mod">
          <ac:chgData name="Glen Jones" userId="e846aaca-4b24-4b13-b0d0-f2308e16b284" providerId="ADAL" clId="{ED47ACC3-9597-4D89-A1DC-43CF280EF274}" dt="2026-05-13T10:39:27.834" v="2993" actId="478"/>
          <ac:spMkLst>
            <pc:docMk/>
            <pc:sldMk cId="1459061346" sldId="557"/>
            <ac:spMk id="16" creationId="{3FC53ACF-4D9B-CDF8-81BC-7E9FDDC236D0}"/>
          </ac:spMkLst>
        </pc:spChg>
        <pc:spChg chg="add del mod">
          <ac:chgData name="Glen Jones" userId="e846aaca-4b24-4b13-b0d0-f2308e16b284" providerId="ADAL" clId="{ED47ACC3-9597-4D89-A1DC-43CF280EF274}" dt="2026-05-13T10:39:27.834" v="2993" actId="478"/>
          <ac:spMkLst>
            <pc:docMk/>
            <pc:sldMk cId="1459061346" sldId="557"/>
            <ac:spMk id="17" creationId="{37260CD6-6970-1C60-681B-E92780590BCC}"/>
          </ac:spMkLst>
        </pc:spChg>
        <pc:spChg chg="add del mod">
          <ac:chgData name="Glen Jones" userId="e846aaca-4b24-4b13-b0d0-f2308e16b284" providerId="ADAL" clId="{ED47ACC3-9597-4D89-A1DC-43CF280EF274}" dt="2026-05-13T10:39:27.834" v="2993" actId="478"/>
          <ac:spMkLst>
            <pc:docMk/>
            <pc:sldMk cId="1459061346" sldId="557"/>
            <ac:spMk id="18" creationId="{3114C401-F963-1C9A-EC91-2031F7B0FCBA}"/>
          </ac:spMkLst>
        </pc:spChg>
        <pc:spChg chg="add del mod">
          <ac:chgData name="Glen Jones" userId="e846aaca-4b24-4b13-b0d0-f2308e16b284" providerId="ADAL" clId="{ED47ACC3-9597-4D89-A1DC-43CF280EF274}" dt="2026-05-13T10:39:27.834" v="2993" actId="478"/>
          <ac:spMkLst>
            <pc:docMk/>
            <pc:sldMk cId="1459061346" sldId="557"/>
            <ac:spMk id="19" creationId="{4D21F83B-697F-F586-33EE-71F368633433}"/>
          </ac:spMkLst>
        </pc:spChg>
        <pc:spChg chg="add del mod">
          <ac:chgData name="Glen Jones" userId="e846aaca-4b24-4b13-b0d0-f2308e16b284" providerId="ADAL" clId="{ED47ACC3-9597-4D89-A1DC-43CF280EF274}" dt="2026-05-13T10:39:27.834" v="2993" actId="478"/>
          <ac:spMkLst>
            <pc:docMk/>
            <pc:sldMk cId="1459061346" sldId="557"/>
            <ac:spMk id="20" creationId="{033909A9-7BDC-600A-8C70-FBB229D25362}"/>
          </ac:spMkLst>
        </pc:spChg>
        <pc:spChg chg="add del mod">
          <ac:chgData name="Glen Jones" userId="e846aaca-4b24-4b13-b0d0-f2308e16b284" providerId="ADAL" clId="{ED47ACC3-9597-4D89-A1DC-43CF280EF274}" dt="2026-05-13T10:39:27.834" v="2993" actId="478"/>
          <ac:spMkLst>
            <pc:docMk/>
            <pc:sldMk cId="1459061346" sldId="557"/>
            <ac:spMk id="21" creationId="{27B79B6D-2B02-B6F6-82B2-24DB1F1E0832}"/>
          </ac:spMkLst>
        </pc:spChg>
        <pc:spChg chg="add del mod">
          <ac:chgData name="Glen Jones" userId="e846aaca-4b24-4b13-b0d0-f2308e16b284" providerId="ADAL" clId="{ED47ACC3-9597-4D89-A1DC-43CF280EF274}" dt="2026-05-13T10:39:27.834" v="2993" actId="478"/>
          <ac:spMkLst>
            <pc:docMk/>
            <pc:sldMk cId="1459061346" sldId="557"/>
            <ac:spMk id="22" creationId="{210C0613-9D86-0772-B068-354AA6232E6B}"/>
          </ac:spMkLst>
        </pc:spChg>
        <pc:spChg chg="add mod">
          <ac:chgData name="Glen Jones" userId="e846aaca-4b24-4b13-b0d0-f2308e16b284" providerId="ADAL" clId="{ED47ACC3-9597-4D89-A1DC-43CF280EF274}" dt="2026-05-13T10:39:33.155" v="3001" actId="20577"/>
          <ac:spMkLst>
            <pc:docMk/>
            <pc:sldMk cId="1459061346" sldId="557"/>
            <ac:spMk id="23" creationId="{648ECDD6-C336-8814-E8E1-21F73F550D33}"/>
          </ac:spMkLst>
        </pc:spChg>
        <pc:spChg chg="add mod">
          <ac:chgData name="Glen Jones" userId="e846aaca-4b24-4b13-b0d0-f2308e16b284" providerId="ADAL" clId="{ED47ACC3-9597-4D89-A1DC-43CF280EF274}" dt="2026-05-13T10:39:28.084" v="2994"/>
          <ac:spMkLst>
            <pc:docMk/>
            <pc:sldMk cId="1459061346" sldId="557"/>
            <ac:spMk id="24" creationId="{EC7A70B2-154F-7D52-F802-7E35BAC0A048}"/>
          </ac:spMkLst>
        </pc:spChg>
        <pc:spChg chg="add mod">
          <ac:chgData name="Glen Jones" userId="e846aaca-4b24-4b13-b0d0-f2308e16b284" providerId="ADAL" clId="{ED47ACC3-9597-4D89-A1DC-43CF280EF274}" dt="2026-05-13T10:39:28.084" v="2994"/>
          <ac:spMkLst>
            <pc:docMk/>
            <pc:sldMk cId="1459061346" sldId="557"/>
            <ac:spMk id="25" creationId="{C8FF5789-C431-2FC9-CC0E-D20B26B74E18}"/>
          </ac:spMkLst>
        </pc:spChg>
        <pc:spChg chg="add mod">
          <ac:chgData name="Glen Jones" userId="e846aaca-4b24-4b13-b0d0-f2308e16b284" providerId="ADAL" clId="{ED47ACC3-9597-4D89-A1DC-43CF280EF274}" dt="2026-05-13T10:39:28.084" v="2994"/>
          <ac:spMkLst>
            <pc:docMk/>
            <pc:sldMk cId="1459061346" sldId="557"/>
            <ac:spMk id="26" creationId="{C7C9A99F-D8C4-8592-BFC8-0508D32BFE4E}"/>
          </ac:spMkLst>
        </pc:spChg>
        <pc:spChg chg="add mod">
          <ac:chgData name="Glen Jones" userId="e846aaca-4b24-4b13-b0d0-f2308e16b284" providerId="ADAL" clId="{ED47ACC3-9597-4D89-A1DC-43CF280EF274}" dt="2026-05-13T10:39:37.767" v="3006" actId="20577"/>
          <ac:spMkLst>
            <pc:docMk/>
            <pc:sldMk cId="1459061346" sldId="557"/>
            <ac:spMk id="27" creationId="{A0792DD6-5F35-C4C8-818A-5A7506093869}"/>
          </ac:spMkLst>
        </pc:spChg>
        <pc:spChg chg="add mod">
          <ac:chgData name="Glen Jones" userId="e846aaca-4b24-4b13-b0d0-f2308e16b284" providerId="ADAL" clId="{ED47ACC3-9597-4D89-A1DC-43CF280EF274}" dt="2026-05-13T10:39:31.074" v="2995"/>
          <ac:spMkLst>
            <pc:docMk/>
            <pc:sldMk cId="1459061346" sldId="557"/>
            <ac:spMk id="28" creationId="{7275B648-E2E1-6580-9D15-4A2CCCCDECE2}"/>
          </ac:spMkLst>
        </pc:spChg>
        <pc:spChg chg="add mod">
          <ac:chgData name="Glen Jones" userId="e846aaca-4b24-4b13-b0d0-f2308e16b284" providerId="ADAL" clId="{ED47ACC3-9597-4D89-A1DC-43CF280EF274}" dt="2026-05-13T10:39:28.084" v="2994"/>
          <ac:spMkLst>
            <pc:docMk/>
            <pc:sldMk cId="1459061346" sldId="557"/>
            <ac:spMk id="29" creationId="{7432E26C-998F-6314-B680-40F13C59169A}"/>
          </ac:spMkLst>
        </pc:spChg>
      </pc:sldChg>
      <pc:sldChg chg="addSp delSp modSp add mod ord modTransition">
        <pc:chgData name="Glen Jones" userId="e846aaca-4b24-4b13-b0d0-f2308e16b284" providerId="ADAL" clId="{ED47ACC3-9597-4D89-A1DC-43CF280EF274}" dt="2026-05-13T10:40:47.443" v="3062" actId="27636"/>
        <pc:sldMkLst>
          <pc:docMk/>
          <pc:sldMk cId="1226973067" sldId="558"/>
        </pc:sldMkLst>
        <pc:spChg chg="mod">
          <ac:chgData name="Glen Jones" userId="e846aaca-4b24-4b13-b0d0-f2308e16b284" providerId="ADAL" clId="{ED47ACC3-9597-4D89-A1DC-43CF280EF274}" dt="2026-05-13T10:32:39.874" v="2810"/>
          <ac:spMkLst>
            <pc:docMk/>
            <pc:sldMk cId="1226973067" sldId="558"/>
            <ac:spMk id="4" creationId="{4638AC67-4F83-9349-E1E2-DFFF61455AC0}"/>
          </ac:spMkLst>
        </pc:spChg>
        <pc:spChg chg="mod">
          <ac:chgData name="Glen Jones" userId="e846aaca-4b24-4b13-b0d0-f2308e16b284" providerId="ADAL" clId="{ED47ACC3-9597-4D89-A1DC-43CF280EF274}" dt="2026-05-13T10:40:19.356" v="3036" actId="20577"/>
          <ac:spMkLst>
            <pc:docMk/>
            <pc:sldMk cId="1226973067" sldId="558"/>
            <ac:spMk id="8" creationId="{B166E689-C92A-8323-6520-4F95665D2EDB}"/>
          </ac:spMkLst>
        </pc:spChg>
        <pc:spChg chg="mod">
          <ac:chgData name="Glen Jones" userId="e846aaca-4b24-4b13-b0d0-f2308e16b284" providerId="ADAL" clId="{ED47ACC3-9597-4D89-A1DC-43CF280EF274}" dt="2026-05-13T10:32:54.314" v="2819" actId="27636"/>
          <ac:spMkLst>
            <pc:docMk/>
            <pc:sldMk cId="1226973067" sldId="558"/>
            <ac:spMk id="9" creationId="{0225BB81-27BF-F093-3BDF-12DE2E4C7117}"/>
          </ac:spMkLst>
        </pc:spChg>
        <pc:spChg chg="mod">
          <ac:chgData name="Glen Jones" userId="e846aaca-4b24-4b13-b0d0-f2308e16b284" providerId="ADAL" clId="{ED47ACC3-9597-4D89-A1DC-43CF280EF274}" dt="2026-05-13T10:40:15.260" v="3033" actId="5793"/>
          <ac:spMkLst>
            <pc:docMk/>
            <pc:sldMk cId="1226973067" sldId="558"/>
            <ac:spMk id="10" creationId="{493EFB8B-8328-C454-1542-400BAE934E27}"/>
          </ac:spMkLst>
        </pc:spChg>
        <pc:spChg chg="mod">
          <ac:chgData name="Glen Jones" userId="e846aaca-4b24-4b13-b0d0-f2308e16b284" providerId="ADAL" clId="{ED47ACC3-9597-4D89-A1DC-43CF280EF274}" dt="2026-05-13T10:40:47.443" v="3062" actId="27636"/>
          <ac:spMkLst>
            <pc:docMk/>
            <pc:sldMk cId="1226973067" sldId="558"/>
            <ac:spMk id="12" creationId="{3615F434-78DF-91CA-2E0F-96C2AF5D0642}"/>
          </ac:spMkLst>
        </pc:spChg>
        <pc:spChg chg="mod">
          <ac:chgData name="Glen Jones" userId="e846aaca-4b24-4b13-b0d0-f2308e16b284" providerId="ADAL" clId="{ED47ACC3-9597-4D89-A1DC-43CF280EF274}" dt="2026-05-13T10:40:17.990" v="3034"/>
          <ac:spMkLst>
            <pc:docMk/>
            <pc:sldMk cId="1226973067" sldId="558"/>
            <ac:spMk id="13" creationId="{70FD7AA5-C996-E99A-8F97-803C3AF61D7A}"/>
          </ac:spMkLst>
        </pc:spChg>
        <pc:spChg chg="mod">
          <ac:chgData name="Glen Jones" userId="e846aaca-4b24-4b13-b0d0-f2308e16b284" providerId="ADAL" clId="{ED47ACC3-9597-4D89-A1DC-43CF280EF274}" dt="2026-05-13T10:40:22.261" v="3042" actId="20577"/>
          <ac:spMkLst>
            <pc:docMk/>
            <pc:sldMk cId="1226973067" sldId="558"/>
            <ac:spMk id="15" creationId="{8427A482-C6A8-898F-6064-4F5EDFEABF79}"/>
          </ac:spMkLst>
        </pc:spChg>
        <pc:spChg chg="mod">
          <ac:chgData name="Glen Jones" userId="e846aaca-4b24-4b13-b0d0-f2308e16b284" providerId="ADAL" clId="{ED47ACC3-9597-4D89-A1DC-43CF280EF274}" dt="2026-05-13T10:40:25.781" v="3047" actId="20577"/>
          <ac:spMkLst>
            <pc:docMk/>
            <pc:sldMk cId="1226973067" sldId="558"/>
            <ac:spMk id="17" creationId="{016DB057-5583-58B4-C119-9948831E9870}"/>
          </ac:spMkLst>
        </pc:spChg>
        <pc:picChg chg="add mod ord">
          <ac:chgData name="Glen Jones" userId="e846aaca-4b24-4b13-b0d0-f2308e16b284" providerId="ADAL" clId="{ED47ACC3-9597-4D89-A1DC-43CF280EF274}" dt="2026-05-01T15:05:12.661" v="1947" actId="167"/>
          <ac:picMkLst>
            <pc:docMk/>
            <pc:sldMk cId="1226973067" sldId="558"/>
            <ac:picMk id="2" creationId="{8FD4162D-8350-B131-C66F-04F70F85300B}"/>
          </ac:picMkLst>
        </pc:picChg>
      </pc:sldChg>
      <pc:sldChg chg="addSp modSp add del mod addAnim delAnim modAnim">
        <pc:chgData name="Glen Jones" userId="e846aaca-4b24-4b13-b0d0-f2308e16b284" providerId="ADAL" clId="{ED47ACC3-9597-4D89-A1DC-43CF280EF274}" dt="2026-05-12T13:46:13.934" v="2357" actId="47"/>
        <pc:sldMkLst>
          <pc:docMk/>
          <pc:sldMk cId="135058197" sldId="564"/>
        </pc:sldMkLst>
        <pc:spChg chg="add mod">
          <ac:chgData name="Glen Jones" userId="e846aaca-4b24-4b13-b0d0-f2308e16b284" providerId="ADAL" clId="{ED47ACC3-9597-4D89-A1DC-43CF280EF274}" dt="2026-05-12T13:39:24.834" v="2282" actId="14100"/>
          <ac:spMkLst>
            <pc:docMk/>
            <pc:sldMk cId="135058197" sldId="564"/>
            <ac:spMk id="2" creationId="{1EB3D9A0-CF25-6255-C027-445D8486933D}"/>
          </ac:spMkLst>
        </pc:spChg>
        <pc:spChg chg="add mod">
          <ac:chgData name="Glen Jones" userId="e846aaca-4b24-4b13-b0d0-f2308e16b284" providerId="ADAL" clId="{ED47ACC3-9597-4D89-A1DC-43CF280EF274}" dt="2026-05-12T13:38:37.197" v="2268"/>
          <ac:spMkLst>
            <pc:docMk/>
            <pc:sldMk cId="135058197" sldId="564"/>
            <ac:spMk id="6" creationId="{811723C1-0ABF-E3A6-94B0-F196207037F7}"/>
          </ac:spMkLst>
        </pc:spChg>
        <pc:graphicFrameChg chg="modGraphic">
          <ac:chgData name="Glen Jones" userId="e846aaca-4b24-4b13-b0d0-f2308e16b284" providerId="ADAL" clId="{ED47ACC3-9597-4D89-A1DC-43CF280EF274}" dt="2026-05-12T13:40:09.344" v="2294" actId="207"/>
          <ac:graphicFrameMkLst>
            <pc:docMk/>
            <pc:sldMk cId="135058197" sldId="564"/>
            <ac:graphicFrameMk id="4" creationId="{4F2EEDB3-E2C9-2609-4622-F7792D39BA67}"/>
          </ac:graphicFrameMkLst>
        </pc:graphicFrameChg>
        <pc:graphicFrameChg chg="mod modGraphic">
          <ac:chgData name="Glen Jones" userId="e846aaca-4b24-4b13-b0d0-f2308e16b284" providerId="ADAL" clId="{ED47ACC3-9597-4D89-A1DC-43CF280EF274}" dt="2026-05-12T13:40:11.709" v="2295" actId="207"/>
          <ac:graphicFrameMkLst>
            <pc:docMk/>
            <pc:sldMk cId="135058197" sldId="564"/>
            <ac:graphicFrameMk id="9" creationId="{9550D306-21AF-A061-C7DA-5E557E343A97}"/>
          </ac:graphicFrameMkLst>
        </pc:graphicFrameChg>
        <pc:picChg chg="add mod">
          <ac:chgData name="Glen Jones" userId="e846aaca-4b24-4b13-b0d0-f2308e16b284" providerId="ADAL" clId="{ED47ACC3-9597-4D89-A1DC-43CF280EF274}" dt="2026-05-12T13:39:26.814" v="2283" actId="1076"/>
          <ac:picMkLst>
            <pc:docMk/>
            <pc:sldMk cId="135058197" sldId="564"/>
            <ac:picMk id="5" creationId="{F1E3811A-FC4F-0FBE-C13D-6ED73C024F2A}"/>
          </ac:picMkLst>
        </pc:picChg>
      </pc:sldChg>
      <pc:sldChg chg="add del">
        <pc:chgData name="Glen Jones" userId="e846aaca-4b24-4b13-b0d0-f2308e16b284" providerId="ADAL" clId="{ED47ACC3-9597-4D89-A1DC-43CF280EF274}" dt="2026-05-12T13:40:56.046" v="2352" actId="47"/>
        <pc:sldMkLst>
          <pc:docMk/>
          <pc:sldMk cId="2543802370" sldId="565"/>
        </pc:sldMkLst>
      </pc:sldChg>
      <pc:sldChg chg="add del">
        <pc:chgData name="Glen Jones" userId="e846aaca-4b24-4b13-b0d0-f2308e16b284" providerId="ADAL" clId="{ED47ACC3-9597-4D89-A1DC-43CF280EF274}" dt="2026-05-12T13:39:52.882" v="2287" actId="47"/>
        <pc:sldMkLst>
          <pc:docMk/>
          <pc:sldMk cId="401410046" sldId="566"/>
        </pc:sldMkLst>
      </pc:sldChg>
      <pc:sldChg chg="modSp add del mod">
        <pc:chgData name="Glen Jones" userId="e846aaca-4b24-4b13-b0d0-f2308e16b284" providerId="ADAL" clId="{ED47ACC3-9597-4D89-A1DC-43CF280EF274}" dt="2026-05-12T13:46:13.934" v="2357" actId="47"/>
        <pc:sldMkLst>
          <pc:docMk/>
          <pc:sldMk cId="3156413154" sldId="566"/>
        </pc:sldMkLst>
        <pc:graphicFrameChg chg="modGraphic">
          <ac:chgData name="Glen Jones" userId="e846aaca-4b24-4b13-b0d0-f2308e16b284" providerId="ADAL" clId="{ED47ACC3-9597-4D89-A1DC-43CF280EF274}" dt="2026-05-12T13:40:18.372" v="2302" actId="20577"/>
          <ac:graphicFrameMkLst>
            <pc:docMk/>
            <pc:sldMk cId="3156413154" sldId="566"/>
            <ac:graphicFrameMk id="4" creationId="{9A5F3212-0628-9DA7-8150-9C76CC932CB6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5-12T13:46:13.934" v="2357" actId="47"/>
        <pc:sldMkLst>
          <pc:docMk/>
          <pc:sldMk cId="1865665849" sldId="567"/>
        </pc:sldMkLst>
        <pc:graphicFrameChg chg="modGraphic">
          <ac:chgData name="Glen Jones" userId="e846aaca-4b24-4b13-b0d0-f2308e16b284" providerId="ADAL" clId="{ED47ACC3-9597-4D89-A1DC-43CF280EF274}" dt="2026-05-12T13:40:24.036" v="2310" actId="20577"/>
          <ac:graphicFrameMkLst>
            <pc:docMk/>
            <pc:sldMk cId="1865665849" sldId="567"/>
            <ac:graphicFrameMk id="4" creationId="{5902B47B-C5C3-1D9E-B4BB-063BDA284B4A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5-12T13:46:13.934" v="2357" actId="47"/>
        <pc:sldMkLst>
          <pc:docMk/>
          <pc:sldMk cId="2562758264" sldId="568"/>
        </pc:sldMkLst>
        <pc:graphicFrameChg chg="modGraphic">
          <ac:chgData name="Glen Jones" userId="e846aaca-4b24-4b13-b0d0-f2308e16b284" providerId="ADAL" clId="{ED47ACC3-9597-4D89-A1DC-43CF280EF274}" dt="2026-05-12T13:40:30.709" v="2320" actId="20577"/>
          <ac:graphicFrameMkLst>
            <pc:docMk/>
            <pc:sldMk cId="2562758264" sldId="568"/>
            <ac:graphicFrameMk id="4" creationId="{F1A070F7-5705-2987-D9C5-01AAA0E4DE38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5-12T13:46:13.934" v="2357" actId="47"/>
        <pc:sldMkLst>
          <pc:docMk/>
          <pc:sldMk cId="355639007" sldId="569"/>
        </pc:sldMkLst>
        <pc:graphicFrameChg chg="modGraphic">
          <ac:chgData name="Glen Jones" userId="e846aaca-4b24-4b13-b0d0-f2308e16b284" providerId="ADAL" clId="{ED47ACC3-9597-4D89-A1DC-43CF280EF274}" dt="2026-05-12T13:40:36.416" v="2327" actId="20577"/>
          <ac:graphicFrameMkLst>
            <pc:docMk/>
            <pc:sldMk cId="355639007" sldId="569"/>
            <ac:graphicFrameMk id="4" creationId="{277654B3-FC0A-DC0B-5340-048D7CA10F6E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5-12T13:46:13.934" v="2357" actId="47"/>
        <pc:sldMkLst>
          <pc:docMk/>
          <pc:sldMk cId="1793799712" sldId="570"/>
        </pc:sldMkLst>
        <pc:graphicFrameChg chg="modGraphic">
          <ac:chgData name="Glen Jones" userId="e846aaca-4b24-4b13-b0d0-f2308e16b284" providerId="ADAL" clId="{ED47ACC3-9597-4D89-A1DC-43CF280EF274}" dt="2026-05-12T13:40:42.642" v="2336" actId="20577"/>
          <ac:graphicFrameMkLst>
            <pc:docMk/>
            <pc:sldMk cId="1793799712" sldId="570"/>
            <ac:graphicFrameMk id="4" creationId="{CD5E1A57-6CB6-E0C7-4698-302303984961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5-12T13:46:13.934" v="2357" actId="47"/>
        <pc:sldMkLst>
          <pc:docMk/>
          <pc:sldMk cId="2852330050" sldId="571"/>
        </pc:sldMkLst>
        <pc:graphicFrameChg chg="modGraphic">
          <ac:chgData name="Glen Jones" userId="e846aaca-4b24-4b13-b0d0-f2308e16b284" providerId="ADAL" clId="{ED47ACC3-9597-4D89-A1DC-43CF280EF274}" dt="2026-05-12T13:40:47.611" v="2343" actId="20577"/>
          <ac:graphicFrameMkLst>
            <pc:docMk/>
            <pc:sldMk cId="2852330050" sldId="571"/>
            <ac:graphicFrameMk id="4" creationId="{7BB6C9A0-0DCE-FCC8-4916-2F628E8B6974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5-13T10:06:50.865" v="2432" actId="47"/>
        <pc:sldMkLst>
          <pc:docMk/>
          <pc:sldMk cId="1654708522" sldId="572"/>
        </pc:sldMkLst>
        <pc:graphicFrameChg chg="modGraphic">
          <ac:chgData name="Glen Jones" userId="e846aaca-4b24-4b13-b0d0-f2308e16b284" providerId="ADAL" clId="{ED47ACC3-9597-4D89-A1DC-43CF280EF274}" dt="2026-05-12T13:40:53.208" v="2351" actId="20577"/>
          <ac:graphicFrameMkLst>
            <pc:docMk/>
            <pc:sldMk cId="1654708522" sldId="572"/>
            <ac:graphicFrameMk id="9" creationId="{AA929A19-715B-D785-679D-F07748522C79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5-13T11:00:23.021" v="3372" actId="47"/>
        <pc:sldMkLst>
          <pc:docMk/>
          <pc:sldMk cId="1813022396" sldId="586"/>
        </pc:sldMkLst>
        <pc:spChg chg="mod">
          <ac:chgData name="Glen Jones" userId="e846aaca-4b24-4b13-b0d0-f2308e16b284" providerId="ADAL" clId="{ED47ACC3-9597-4D89-A1DC-43CF280EF274}" dt="2026-05-13T10:08:40.988" v="2464" actId="14100"/>
          <ac:spMkLst>
            <pc:docMk/>
            <pc:sldMk cId="1813022396" sldId="586"/>
            <ac:spMk id="6" creationId="{8B8FE134-1387-97A0-DA35-3749A301B510}"/>
          </ac:spMkLst>
        </pc:spChg>
        <pc:graphicFrameChg chg="mod modGraphic">
          <ac:chgData name="Glen Jones" userId="e846aaca-4b24-4b13-b0d0-f2308e16b284" providerId="ADAL" clId="{ED47ACC3-9597-4D89-A1DC-43CF280EF274}" dt="2026-05-13T10:58:58.171" v="3346"/>
          <ac:graphicFrameMkLst>
            <pc:docMk/>
            <pc:sldMk cId="1813022396" sldId="586"/>
            <ac:graphicFrameMk id="9" creationId="{E331453D-AD6A-2508-5079-4E736AF65413}"/>
          </ac:graphicFrameMkLst>
        </pc:graphicFrameChg>
        <pc:picChg chg="mod">
          <ac:chgData name="Glen Jones" userId="e846aaca-4b24-4b13-b0d0-f2308e16b284" providerId="ADAL" clId="{ED47ACC3-9597-4D89-A1DC-43CF280EF274}" dt="2026-05-13T10:08:37.188" v="2463" actId="14100"/>
          <ac:picMkLst>
            <pc:docMk/>
            <pc:sldMk cId="1813022396" sldId="586"/>
            <ac:picMk id="5" creationId="{CD566447-F902-A1CB-98B3-58857B4FA0E6}"/>
          </ac:picMkLst>
        </pc:picChg>
      </pc:sldChg>
      <pc:sldChg chg="addSp delSp modSp add mod ord addAnim delAnim modAnim">
        <pc:chgData name="Glen Jones" userId="e846aaca-4b24-4b13-b0d0-f2308e16b284" providerId="ADAL" clId="{ED47ACC3-9597-4D89-A1DC-43CF280EF274}" dt="2026-05-13T11:00:14.049" v="3371"/>
        <pc:sldMkLst>
          <pc:docMk/>
          <pc:sldMk cId="4085870345" sldId="587"/>
        </pc:sldMkLst>
        <pc:spChg chg="mod">
          <ac:chgData name="Glen Jones" userId="e846aaca-4b24-4b13-b0d0-f2308e16b284" providerId="ADAL" clId="{ED47ACC3-9597-4D89-A1DC-43CF280EF274}" dt="2026-05-13T10:14:34.249" v="2489" actId="14100"/>
          <ac:spMkLst>
            <pc:docMk/>
            <pc:sldMk cId="4085870345" sldId="587"/>
            <ac:spMk id="6" creationId="{B30A0F01-D424-005B-FEF0-E6E178407AC7}"/>
          </ac:spMkLst>
        </pc:spChg>
        <pc:graphicFrameChg chg="modGraphic">
          <ac:chgData name="Glen Jones" userId="e846aaca-4b24-4b13-b0d0-f2308e16b284" providerId="ADAL" clId="{ED47ACC3-9597-4D89-A1DC-43CF280EF274}" dt="2026-05-13T10:09:21.943" v="2480" actId="207"/>
          <ac:graphicFrameMkLst>
            <pc:docMk/>
            <pc:sldMk cId="4085870345" sldId="587"/>
            <ac:graphicFrameMk id="4" creationId="{CF17EA0A-4320-D22F-5D48-46C2D72247CF}"/>
          </ac:graphicFrameMkLst>
        </pc:graphicFrameChg>
        <pc:graphicFrameChg chg="add mod">
          <ac:chgData name="Glen Jones" userId="e846aaca-4b24-4b13-b0d0-f2308e16b284" providerId="ADAL" clId="{ED47ACC3-9597-4D89-A1DC-43CF280EF274}" dt="2026-05-13T11:00:14.049" v="3371"/>
          <ac:graphicFrameMkLst>
            <pc:docMk/>
            <pc:sldMk cId="4085870345" sldId="587"/>
            <ac:graphicFrameMk id="7" creationId="{BA788BFD-9154-5105-3F5A-09FA8FB053FF}"/>
          </ac:graphicFrameMkLst>
        </pc:graphicFrameChg>
        <pc:graphicFrameChg chg="del mod modGraphic">
          <ac:chgData name="Glen Jones" userId="e846aaca-4b24-4b13-b0d0-f2308e16b284" providerId="ADAL" clId="{ED47ACC3-9597-4D89-A1DC-43CF280EF274}" dt="2026-05-13T11:00:13.740" v="3370" actId="478"/>
          <ac:graphicFrameMkLst>
            <pc:docMk/>
            <pc:sldMk cId="4085870345" sldId="587"/>
            <ac:graphicFrameMk id="9" creationId="{07FDCA65-1661-EC27-A252-741BF456E463}"/>
          </ac:graphicFrameMkLst>
        </pc:graphicFrameChg>
      </pc:sldChg>
      <pc:sldChg chg="addSp delSp modSp add mod modAnim">
        <pc:chgData name="Glen Jones" userId="e846aaca-4b24-4b13-b0d0-f2308e16b284" providerId="ADAL" clId="{ED47ACC3-9597-4D89-A1DC-43CF280EF274}" dt="2026-05-13T11:00:10.751" v="3369"/>
        <pc:sldMkLst>
          <pc:docMk/>
          <pc:sldMk cId="2227764606" sldId="588"/>
        </pc:sldMkLst>
        <pc:graphicFrameChg chg="modGraphic">
          <ac:chgData name="Glen Jones" userId="e846aaca-4b24-4b13-b0d0-f2308e16b284" providerId="ADAL" clId="{ED47ACC3-9597-4D89-A1DC-43CF280EF274}" dt="2026-05-13T10:15:00.192" v="2503" actId="20577"/>
          <ac:graphicFrameMkLst>
            <pc:docMk/>
            <pc:sldMk cId="2227764606" sldId="588"/>
            <ac:graphicFrameMk id="4" creationId="{D902C373-E017-EE0D-0FFC-6007AA97BF3A}"/>
          </ac:graphicFrameMkLst>
        </pc:graphicFrameChg>
        <pc:graphicFrameChg chg="add mod">
          <ac:chgData name="Glen Jones" userId="e846aaca-4b24-4b13-b0d0-f2308e16b284" providerId="ADAL" clId="{ED47ACC3-9597-4D89-A1DC-43CF280EF274}" dt="2026-05-13T11:00:10.751" v="3369"/>
          <ac:graphicFrameMkLst>
            <pc:docMk/>
            <pc:sldMk cId="2227764606" sldId="588"/>
            <ac:graphicFrameMk id="7" creationId="{B91427E5-2824-7815-2DB6-88D32D50926B}"/>
          </ac:graphicFrameMkLst>
        </pc:graphicFrameChg>
        <pc:graphicFrameChg chg="del mod">
          <ac:chgData name="Glen Jones" userId="e846aaca-4b24-4b13-b0d0-f2308e16b284" providerId="ADAL" clId="{ED47ACC3-9597-4D89-A1DC-43CF280EF274}" dt="2026-05-13T11:00:05.369" v="3368" actId="478"/>
          <ac:graphicFrameMkLst>
            <pc:docMk/>
            <pc:sldMk cId="2227764606" sldId="588"/>
            <ac:graphicFrameMk id="9" creationId="{DDC1B1A7-9B15-B497-F142-7E3832918F90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3T11:00:00.575" v="3367" actId="1076"/>
        <pc:sldMkLst>
          <pc:docMk/>
          <pc:sldMk cId="2480853612" sldId="589"/>
        </pc:sldMkLst>
        <pc:graphicFrameChg chg="modGraphic">
          <ac:chgData name="Glen Jones" userId="e846aaca-4b24-4b13-b0d0-f2308e16b284" providerId="ADAL" clId="{ED47ACC3-9597-4D89-A1DC-43CF280EF274}" dt="2026-05-13T10:15:08.094" v="2512" actId="20577"/>
          <ac:graphicFrameMkLst>
            <pc:docMk/>
            <pc:sldMk cId="2480853612" sldId="589"/>
            <ac:graphicFrameMk id="4" creationId="{B7654E9E-4F19-2EB1-6A46-79BA70F3B9E1}"/>
          </ac:graphicFrameMkLst>
        </pc:graphicFrameChg>
        <pc:graphicFrameChg chg="mod">
          <ac:chgData name="Glen Jones" userId="e846aaca-4b24-4b13-b0d0-f2308e16b284" providerId="ADAL" clId="{ED47ACC3-9597-4D89-A1DC-43CF280EF274}" dt="2026-05-13T11:00:00.575" v="3367" actId="1076"/>
          <ac:graphicFrameMkLst>
            <pc:docMk/>
            <pc:sldMk cId="2480853612" sldId="589"/>
            <ac:graphicFrameMk id="9" creationId="{C31E8B2A-99B3-3FD7-F204-0D48A8893556}"/>
          </ac:graphicFrameMkLst>
        </pc:graphicFrameChg>
        <pc:picChg chg="mod">
          <ac:chgData name="Glen Jones" userId="e846aaca-4b24-4b13-b0d0-f2308e16b284" providerId="ADAL" clId="{ED47ACC3-9597-4D89-A1DC-43CF280EF274}" dt="2026-05-13T10:59:54.868" v="3366" actId="1076"/>
          <ac:picMkLst>
            <pc:docMk/>
            <pc:sldMk cId="2480853612" sldId="589"/>
            <ac:picMk id="5" creationId="{2EA45D9F-4A99-6EED-47F5-782D5E7677C0}"/>
          </ac:picMkLst>
        </pc:picChg>
      </pc:sldChg>
      <pc:sldChg chg="modSp add mod">
        <pc:chgData name="Glen Jones" userId="e846aaca-4b24-4b13-b0d0-f2308e16b284" providerId="ADAL" clId="{ED47ACC3-9597-4D89-A1DC-43CF280EF274}" dt="2026-05-13T10:59:38.546" v="3362" actId="1076"/>
        <pc:sldMkLst>
          <pc:docMk/>
          <pc:sldMk cId="2593803068" sldId="590"/>
        </pc:sldMkLst>
        <pc:graphicFrameChg chg="modGraphic">
          <ac:chgData name="Glen Jones" userId="e846aaca-4b24-4b13-b0d0-f2308e16b284" providerId="ADAL" clId="{ED47ACC3-9597-4D89-A1DC-43CF280EF274}" dt="2026-05-13T10:15:14.195" v="2522" actId="20577"/>
          <ac:graphicFrameMkLst>
            <pc:docMk/>
            <pc:sldMk cId="2593803068" sldId="590"/>
            <ac:graphicFrameMk id="4" creationId="{6F2F2AC0-393A-6331-EA89-EE9D43C72AA1}"/>
          </ac:graphicFrameMkLst>
        </pc:graphicFrameChg>
        <pc:graphicFrameChg chg="mod">
          <ac:chgData name="Glen Jones" userId="e846aaca-4b24-4b13-b0d0-f2308e16b284" providerId="ADAL" clId="{ED47ACC3-9597-4D89-A1DC-43CF280EF274}" dt="2026-05-13T10:59:38.546" v="3362" actId="1076"/>
          <ac:graphicFrameMkLst>
            <pc:docMk/>
            <pc:sldMk cId="2593803068" sldId="590"/>
            <ac:graphicFrameMk id="9" creationId="{C323B94B-8F8F-AB4E-3AB5-BDD38C85AAC6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3T10:59:41.636" v="3363" actId="6549"/>
        <pc:sldMkLst>
          <pc:docMk/>
          <pc:sldMk cId="1368937525" sldId="591"/>
        </pc:sldMkLst>
        <pc:graphicFrameChg chg="modGraphic">
          <ac:chgData name="Glen Jones" userId="e846aaca-4b24-4b13-b0d0-f2308e16b284" providerId="ADAL" clId="{ED47ACC3-9597-4D89-A1DC-43CF280EF274}" dt="2026-05-13T10:15:20.095" v="2530" actId="20577"/>
          <ac:graphicFrameMkLst>
            <pc:docMk/>
            <pc:sldMk cId="1368937525" sldId="591"/>
            <ac:graphicFrameMk id="4" creationId="{EEB5795F-2FD3-49FD-79AB-F18A0F955F65}"/>
          </ac:graphicFrameMkLst>
        </pc:graphicFrameChg>
        <pc:graphicFrameChg chg="mod modGraphic">
          <ac:chgData name="Glen Jones" userId="e846aaca-4b24-4b13-b0d0-f2308e16b284" providerId="ADAL" clId="{ED47ACC3-9597-4D89-A1DC-43CF280EF274}" dt="2026-05-13T10:59:41.636" v="3363" actId="6549"/>
          <ac:graphicFrameMkLst>
            <pc:docMk/>
            <pc:sldMk cId="1368937525" sldId="591"/>
            <ac:graphicFrameMk id="9" creationId="{AD3652C4-7F8B-5C6C-D6B0-82566690C0F1}"/>
          </ac:graphicFrameMkLst>
        </pc:graphicFrameChg>
        <pc:picChg chg="mod">
          <ac:chgData name="Glen Jones" userId="e846aaca-4b24-4b13-b0d0-f2308e16b284" providerId="ADAL" clId="{ED47ACC3-9597-4D89-A1DC-43CF280EF274}" dt="2026-05-13T10:59:26.979" v="3360" actId="1076"/>
          <ac:picMkLst>
            <pc:docMk/>
            <pc:sldMk cId="1368937525" sldId="591"/>
            <ac:picMk id="5" creationId="{0EF049CB-64E1-079C-405F-A4FAB9AE5BC1}"/>
          </ac:picMkLst>
        </pc:picChg>
      </pc:sldChg>
      <pc:sldChg chg="modSp add mod">
        <pc:chgData name="Glen Jones" userId="e846aaca-4b24-4b13-b0d0-f2308e16b284" providerId="ADAL" clId="{ED47ACC3-9597-4D89-A1DC-43CF280EF274}" dt="2026-05-13T10:59:46.512" v="3364" actId="6549"/>
        <pc:sldMkLst>
          <pc:docMk/>
          <pc:sldMk cId="3757252911" sldId="592"/>
        </pc:sldMkLst>
        <pc:graphicFrameChg chg="modGraphic">
          <ac:chgData name="Glen Jones" userId="e846aaca-4b24-4b13-b0d0-f2308e16b284" providerId="ADAL" clId="{ED47ACC3-9597-4D89-A1DC-43CF280EF274}" dt="2026-05-13T10:15:26.215" v="2539" actId="20577"/>
          <ac:graphicFrameMkLst>
            <pc:docMk/>
            <pc:sldMk cId="3757252911" sldId="592"/>
            <ac:graphicFrameMk id="4" creationId="{D34E1370-37BC-1D7B-1BF7-5701342870E2}"/>
          </ac:graphicFrameMkLst>
        </pc:graphicFrameChg>
        <pc:graphicFrameChg chg="mod modGraphic">
          <ac:chgData name="Glen Jones" userId="e846aaca-4b24-4b13-b0d0-f2308e16b284" providerId="ADAL" clId="{ED47ACC3-9597-4D89-A1DC-43CF280EF274}" dt="2026-05-13T10:59:46.512" v="3364" actId="6549"/>
          <ac:graphicFrameMkLst>
            <pc:docMk/>
            <pc:sldMk cId="3757252911" sldId="592"/>
            <ac:graphicFrameMk id="9" creationId="{38797058-AF4F-E2F7-13EE-E1E4EB403C2E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3T10:59:13.553" v="3353" actId="1076"/>
        <pc:sldMkLst>
          <pc:docMk/>
          <pc:sldMk cId="2344625521" sldId="593"/>
        </pc:sldMkLst>
        <pc:graphicFrameChg chg="mod modGraphic">
          <ac:chgData name="Glen Jones" userId="e846aaca-4b24-4b13-b0d0-f2308e16b284" providerId="ADAL" clId="{ED47ACC3-9597-4D89-A1DC-43CF280EF274}" dt="2026-05-13T10:59:13.553" v="3353" actId="1076"/>
          <ac:graphicFrameMkLst>
            <pc:docMk/>
            <pc:sldMk cId="2344625521" sldId="593"/>
            <ac:graphicFrameMk id="9" creationId="{E1D5A491-C799-526E-DE15-9B83B115C7A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3T10:59:08.352" v="3351" actId="1076"/>
        <pc:sldMkLst>
          <pc:docMk/>
          <pc:sldMk cId="2017828013" sldId="594"/>
        </pc:sldMkLst>
        <pc:graphicFrameChg chg="mod modGraphic">
          <ac:chgData name="Glen Jones" userId="e846aaca-4b24-4b13-b0d0-f2308e16b284" providerId="ADAL" clId="{ED47ACC3-9597-4D89-A1DC-43CF280EF274}" dt="2026-05-13T10:59:08.352" v="3351" actId="1076"/>
          <ac:graphicFrameMkLst>
            <pc:docMk/>
            <pc:sldMk cId="2017828013" sldId="594"/>
            <ac:graphicFrameMk id="9" creationId="{5F845969-482C-8693-9828-479411EB7EF4}"/>
          </ac:graphicFrameMkLst>
        </pc:graphicFrameChg>
      </pc:sldChg>
      <pc:sldChg chg="addSp delSp modSp add del mod ord">
        <pc:chgData name="Glen Jones" userId="e846aaca-4b24-4b13-b0d0-f2308e16b284" providerId="ADAL" clId="{ED47ACC3-9597-4D89-A1DC-43CF280EF274}" dt="2026-05-13T10:28:41.291" v="2705" actId="47"/>
        <pc:sldMkLst>
          <pc:docMk/>
          <pc:sldMk cId="1128551894" sldId="595"/>
        </pc:sldMkLst>
        <pc:graphicFrameChg chg="add del mod modGraphic">
          <ac:chgData name="Glen Jones" userId="e846aaca-4b24-4b13-b0d0-f2308e16b284" providerId="ADAL" clId="{ED47ACC3-9597-4D89-A1DC-43CF280EF274}" dt="2026-05-13T10:27:33.520" v="2684" actId="21"/>
          <ac:graphicFrameMkLst>
            <pc:docMk/>
            <pc:sldMk cId="1128551894" sldId="595"/>
            <ac:graphicFrameMk id="4" creationId="{A70EBDBF-0474-D5F7-B579-347915D73DD2}"/>
          </ac:graphicFrameMkLst>
        </pc:graphicFrameChg>
      </pc:sldChg>
      <pc:sldChg chg="modSp add mod addAnim delAnim modAnim">
        <pc:chgData name="Glen Jones" userId="e846aaca-4b24-4b13-b0d0-f2308e16b284" providerId="ADAL" clId="{ED47ACC3-9597-4D89-A1DC-43CF280EF274}" dt="2026-05-13T10:26:58.066" v="2681"/>
        <pc:sldMkLst>
          <pc:docMk/>
          <pc:sldMk cId="2730938561" sldId="596"/>
        </pc:sldMkLst>
        <pc:spChg chg="mod">
          <ac:chgData name="Glen Jones" userId="e846aaca-4b24-4b13-b0d0-f2308e16b284" providerId="ADAL" clId="{ED47ACC3-9597-4D89-A1DC-43CF280EF274}" dt="2026-05-13T10:26:46.436" v="2679" actId="1076"/>
          <ac:spMkLst>
            <pc:docMk/>
            <pc:sldMk cId="2730938561" sldId="596"/>
            <ac:spMk id="2" creationId="{C4C3F99C-ACE2-40BD-6867-28375D3303B8}"/>
          </ac:spMkLst>
        </pc:spChg>
        <pc:spChg chg="mod">
          <ac:chgData name="Glen Jones" userId="e846aaca-4b24-4b13-b0d0-f2308e16b284" providerId="ADAL" clId="{ED47ACC3-9597-4D89-A1DC-43CF280EF274}" dt="2026-05-13T10:26:41.693" v="2677" actId="14100"/>
          <ac:spMkLst>
            <pc:docMk/>
            <pc:sldMk cId="2730938561" sldId="596"/>
            <ac:spMk id="3" creationId="{051C6A70-F59F-A40D-339A-963FF809AF34}"/>
          </ac:spMkLst>
        </pc:spChg>
      </pc:sldChg>
      <pc:sldChg chg="addSp modSp add mod modAnim">
        <pc:chgData name="Glen Jones" userId="e846aaca-4b24-4b13-b0d0-f2308e16b284" providerId="ADAL" clId="{ED47ACC3-9597-4D89-A1DC-43CF280EF274}" dt="2026-05-13T10:33:46.774" v="2850" actId="20577"/>
        <pc:sldMkLst>
          <pc:docMk/>
          <pc:sldMk cId="3349406940" sldId="597"/>
        </pc:sldMkLst>
        <pc:spChg chg="mod">
          <ac:chgData name="Glen Jones" userId="e846aaca-4b24-4b13-b0d0-f2308e16b284" providerId="ADAL" clId="{ED47ACC3-9597-4D89-A1DC-43CF280EF274}" dt="2026-05-13T10:33:20.551" v="2844" actId="1076"/>
          <ac:spMkLst>
            <pc:docMk/>
            <pc:sldMk cId="3349406940" sldId="597"/>
            <ac:spMk id="2" creationId="{D8BC585A-A74D-E64E-ACE9-CB5A54CEF892}"/>
          </ac:spMkLst>
        </pc:spChg>
        <pc:spChg chg="mod">
          <ac:chgData name="Glen Jones" userId="e846aaca-4b24-4b13-b0d0-f2308e16b284" providerId="ADAL" clId="{ED47ACC3-9597-4D89-A1DC-43CF280EF274}" dt="2026-05-13T10:33:17.360" v="2843" actId="6549"/>
          <ac:spMkLst>
            <pc:docMk/>
            <pc:sldMk cId="3349406940" sldId="597"/>
            <ac:spMk id="3" creationId="{468CE894-058E-F462-096D-F59600137F95}"/>
          </ac:spMkLst>
        </pc:spChg>
        <pc:spChg chg="add mod">
          <ac:chgData name="Glen Jones" userId="e846aaca-4b24-4b13-b0d0-f2308e16b284" providerId="ADAL" clId="{ED47ACC3-9597-4D89-A1DC-43CF280EF274}" dt="2026-05-13T10:33:37.643" v="2847"/>
          <ac:spMkLst>
            <pc:docMk/>
            <pc:sldMk cId="3349406940" sldId="597"/>
            <ac:spMk id="4" creationId="{38C50A19-7D90-5B8C-9008-2A8E5FEA629B}"/>
          </ac:spMkLst>
        </pc:spChg>
        <pc:spChg chg="add mod">
          <ac:chgData name="Glen Jones" userId="e846aaca-4b24-4b13-b0d0-f2308e16b284" providerId="ADAL" clId="{ED47ACC3-9597-4D89-A1DC-43CF280EF274}" dt="2026-05-13T10:33:44.354" v="2849" actId="14100"/>
          <ac:spMkLst>
            <pc:docMk/>
            <pc:sldMk cId="3349406940" sldId="597"/>
            <ac:spMk id="6" creationId="{DDEA71C5-69A1-543D-4138-3A669E4DF731}"/>
          </ac:spMkLst>
        </pc:spChg>
        <pc:spChg chg="mod">
          <ac:chgData name="Glen Jones" userId="e846aaca-4b24-4b13-b0d0-f2308e16b284" providerId="ADAL" clId="{ED47ACC3-9597-4D89-A1DC-43CF280EF274}" dt="2026-05-13T10:33:24.761" v="2845" actId="1076"/>
          <ac:spMkLst>
            <pc:docMk/>
            <pc:sldMk cId="3349406940" sldId="597"/>
            <ac:spMk id="8" creationId="{837DC40E-B97B-7F70-5B8B-738E9D836492}"/>
          </ac:spMkLst>
        </pc:spChg>
        <pc:spChg chg="add mod">
          <ac:chgData name="Glen Jones" userId="e846aaca-4b24-4b13-b0d0-f2308e16b284" providerId="ADAL" clId="{ED47ACC3-9597-4D89-A1DC-43CF280EF274}" dt="2026-05-13T10:33:46.774" v="2850" actId="20577"/>
          <ac:spMkLst>
            <pc:docMk/>
            <pc:sldMk cId="3349406940" sldId="597"/>
            <ac:spMk id="9" creationId="{0319DC9A-6642-3E54-B490-08FF3AB95428}"/>
          </ac:spMkLst>
        </pc:spChg>
        <pc:spChg chg="mod">
          <ac:chgData name="Glen Jones" userId="e846aaca-4b24-4b13-b0d0-f2308e16b284" providerId="ADAL" clId="{ED47ACC3-9597-4D89-A1DC-43CF280EF274}" dt="2026-05-13T10:33:24.761" v="2845" actId="1076"/>
          <ac:spMkLst>
            <pc:docMk/>
            <pc:sldMk cId="3349406940" sldId="597"/>
            <ac:spMk id="11" creationId="{DA8295D8-75D6-0879-85AF-DFBF86BBE280}"/>
          </ac:spMkLst>
        </pc:spChg>
        <pc:spChg chg="mod">
          <ac:chgData name="Glen Jones" userId="e846aaca-4b24-4b13-b0d0-f2308e16b284" providerId="ADAL" clId="{ED47ACC3-9597-4D89-A1DC-43CF280EF274}" dt="2026-05-13T10:33:24.761" v="2845" actId="1076"/>
          <ac:spMkLst>
            <pc:docMk/>
            <pc:sldMk cId="3349406940" sldId="597"/>
            <ac:spMk id="12" creationId="{752D103A-7BE3-77AC-D026-66E6B60B179E}"/>
          </ac:spMkLst>
        </pc:spChg>
        <pc:spChg chg="mod">
          <ac:chgData name="Glen Jones" userId="e846aaca-4b24-4b13-b0d0-f2308e16b284" providerId="ADAL" clId="{ED47ACC3-9597-4D89-A1DC-43CF280EF274}" dt="2026-05-13T10:33:24.761" v="2845" actId="1076"/>
          <ac:spMkLst>
            <pc:docMk/>
            <pc:sldMk cId="3349406940" sldId="597"/>
            <ac:spMk id="13" creationId="{3F31FA3E-E5A0-4B9A-E0FB-77F2BA167C48}"/>
          </ac:spMkLst>
        </pc:spChg>
        <pc:spChg chg="mod">
          <ac:chgData name="Glen Jones" userId="e846aaca-4b24-4b13-b0d0-f2308e16b284" providerId="ADAL" clId="{ED47ACC3-9597-4D89-A1DC-43CF280EF274}" dt="2026-05-13T10:33:24.761" v="2845" actId="1076"/>
          <ac:spMkLst>
            <pc:docMk/>
            <pc:sldMk cId="3349406940" sldId="597"/>
            <ac:spMk id="15" creationId="{D16B7C83-15B0-BFAD-6280-BECFF9D04AA4}"/>
          </ac:spMkLst>
        </pc:spChg>
        <pc:spChg chg="mod">
          <ac:chgData name="Glen Jones" userId="e846aaca-4b24-4b13-b0d0-f2308e16b284" providerId="ADAL" clId="{ED47ACC3-9597-4D89-A1DC-43CF280EF274}" dt="2026-05-13T10:33:24.761" v="2845" actId="1076"/>
          <ac:spMkLst>
            <pc:docMk/>
            <pc:sldMk cId="3349406940" sldId="597"/>
            <ac:spMk id="16" creationId="{C792688F-1136-426F-EB59-2EE2D6E9147D}"/>
          </ac:spMkLst>
        </pc:spChg>
        <pc:spChg chg="mod">
          <ac:chgData name="Glen Jones" userId="e846aaca-4b24-4b13-b0d0-f2308e16b284" providerId="ADAL" clId="{ED47ACC3-9597-4D89-A1DC-43CF280EF274}" dt="2026-05-13T10:33:24.761" v="2845" actId="1076"/>
          <ac:spMkLst>
            <pc:docMk/>
            <pc:sldMk cId="3349406940" sldId="597"/>
            <ac:spMk id="17" creationId="{6255273C-8A7F-36CE-00C2-92D6423730D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13/05/2026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A8BDD-5BC2-0AB7-20A4-7AAAC2C4A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46D00F-2BDB-0013-9A9D-20E9D9894E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4B1379-D5B8-9CD3-55BB-E29C4F72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F85C8-5128-54EB-B368-F03EE3F47F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4670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7B6DD-44DB-79F3-6082-C8B9FA9C3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686866-5965-9C69-042C-E3ECE35F8F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C2AC3A-BBD4-FA72-5CE9-EB8F94DF15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AB625F-328F-95D0-153D-543820603C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63989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22C83-54F9-F1D3-68A5-DBFC8A4A0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7350C0-6EDB-80A0-40C3-1C51F9AE12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86DBE9-B47E-14DE-7A51-5AB9DB24D1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D5B6C2-C38D-9AFB-6A1E-5B376B164A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00215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capture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capt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+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ure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the act of taking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captive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capt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+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ive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having been taken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captain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capt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+ ain = the one who takes/commands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caption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capt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+ ion = something taken (a heading taken from the text)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E04A4-1E44-FFD1-D615-216AC2462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3D9DC9-1820-53D9-685B-BFEAA3190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61CAF6-277A-F28A-003E-D650825FF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All of these share the same Latin root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pendere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/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pensare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(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to weigh / pay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):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expense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money paid out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expensive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having a high cost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pension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money paid regularly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compensate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pay back or make up for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suspense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something “weighing” on the mind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1C31F-F66A-F71A-F43F-961BF59BA4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057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4D73D-B5AB-329E-3B82-B28391A55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07D254-6D57-5D5E-CA25-94EC0D7CD6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818537-F8B8-7F94-A687-D02C22558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All from the same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sens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/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sensit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root: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sense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ability to feel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sensitive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having the quality of feeling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sensitivity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the state of being sensitive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sensory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relating to the senses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2D396E-2E03-59D2-A9E9-520D7B91EE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9638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8570F-0304-D31E-B823-0817EF472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C85FFE-B514-2601-AD79-EF50EEE8F3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A97A40-83EC-8C87-2D05-5A5390A72A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A89043-3C47-3C08-406B-574CEC0E76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49490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B01F1-84BD-4AEE-0204-EA5DDE423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9B6805-8057-1245-52B4-B6491C1F7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893D74-4A7E-4028-BAEF-983A274980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B2077-3CBD-44A5-FD53-4E48726EB7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7074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4FA35-9582-8A7B-55D9-B2A1EDA93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1A9022-A306-0496-EA28-9E4C8B3701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045271-8368-C00C-845A-866D0CEB06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6F0DEC-C546-979A-E8D2-7ABEFF60B3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1235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070489-DE41-6C3C-AB9B-14D8BF22A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F1565D-087C-4A80-D535-86BA050C05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68C28D-A40F-36B1-4583-15A58CC761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ED84F-05A1-6965-BB55-C9AFFAD6D8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1473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F4E1B-0767-A3F0-DB3F-FA2CD24E4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D8CC8A-93B5-54EB-35E2-237E63D7CD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31FD2D-F91D-AD37-32AE-47BCDF5AEE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BE9CC9-787F-5FC5-A466-097679BF44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2601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8B5AD-5071-E659-D79F-0686F9156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B9DCF4-B315-68C7-0B81-1988801F68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93FA18-1029-F32E-098E-D00AE8977D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07A432-82DD-ECE4-067F-A584F92495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5820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72F35-2F25-C45E-A2A1-DE2DD326A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398365-BFE1-ABC3-B2A7-7B8BED1C37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DF8214-6DDC-E452-CE06-6E48C5716D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61ECFE-A544-FBC3-FA6A-55189F7E92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1624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050B7-F5A4-5B39-F323-D04C0E04D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1900F09-6A79-FB7B-DCD7-4F850A3340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34E1370-37BC-1D7B-1BF7-5701342870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240257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8797058-AF4F-E2F7-13EE-E1E4EB403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972635"/>
              </p:ext>
            </p:extLst>
          </p:nvPr>
        </p:nvGraphicFramePr>
        <p:xfrm>
          <a:off x="6108688" y="4395641"/>
          <a:ext cx="5915892" cy="2279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138766A-564F-CD60-CB1E-711803557FFD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710440-2B3B-4579-B66C-276199FDE280}"/>
              </a:ext>
            </a:extLst>
          </p:cNvPr>
          <p:cNvSpPr txBox="1">
            <a:spLocks/>
          </p:cNvSpPr>
          <p:nvPr/>
        </p:nvSpPr>
        <p:spPr>
          <a:xfrm>
            <a:off x="6096001" y="1195097"/>
            <a:ext cx="3505200" cy="309938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4854B43-6A1A-7EB4-3532-9D92ECB44A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9429" y="714958"/>
            <a:ext cx="3103430" cy="399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252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2BCF5-6203-AB09-4E0F-CFC25EC4D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6E09B37-3D80-84F8-4699-D687B93E99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4B2C0D3-D6F5-B4A6-2722-8E4F440B8313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1D5A491-C799-526E-DE15-9B83B115C7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684874"/>
              </p:ext>
            </p:extLst>
          </p:nvPr>
        </p:nvGraphicFramePr>
        <p:xfrm>
          <a:off x="6108688" y="4436470"/>
          <a:ext cx="5915892" cy="2279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1C237F5-0BA1-8DB2-B972-EC2AC79637EE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998681C-65AB-E828-9AD2-1B3A0A7B6FE5}"/>
              </a:ext>
            </a:extLst>
          </p:cNvPr>
          <p:cNvSpPr txBox="1">
            <a:spLocks/>
          </p:cNvSpPr>
          <p:nvPr/>
        </p:nvSpPr>
        <p:spPr>
          <a:xfrm>
            <a:off x="6096001" y="1195097"/>
            <a:ext cx="3505200" cy="309938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58F33F9-AA39-7637-4169-218D1E9CAA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9429" y="714958"/>
            <a:ext cx="3103430" cy="399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625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06840-4038-2AAF-1785-B23306742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5D5CAB1-9DD7-01D8-E2C0-C369654EBC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6F282A-5D5D-5264-5073-9CABDD92133B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F845969-482C-8693-9828-479411EB7E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826152"/>
              </p:ext>
            </p:extLst>
          </p:nvPr>
        </p:nvGraphicFramePr>
        <p:xfrm>
          <a:off x="6108688" y="4436470"/>
          <a:ext cx="5915892" cy="2279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bakery/jewellery/</a:t>
                      </a:r>
                      <a:b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bravery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090F3FC-8C1F-5674-B85F-B95A4B7CF867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B5D058-1E0E-6630-D65A-586A42939723}"/>
              </a:ext>
            </a:extLst>
          </p:cNvPr>
          <p:cNvSpPr txBox="1">
            <a:spLocks/>
          </p:cNvSpPr>
          <p:nvPr/>
        </p:nvSpPr>
        <p:spPr>
          <a:xfrm>
            <a:off x="6096001" y="1195097"/>
            <a:ext cx="3505200" cy="309938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60B85CA-C768-5683-2504-D1ACC2FDAC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9429" y="714958"/>
            <a:ext cx="3103430" cy="399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828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Stressed 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88511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–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4780189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91318" y="1554995"/>
            <a:ext cx="8199791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(-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ivus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), passing into English through French meaning having the nature of or tending to.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usually turns a word into an adjective!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0EBDBF-0474-D5F7-B579-347915D73D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565817"/>
              </p:ext>
            </p:extLst>
          </p:nvPr>
        </p:nvGraphicFramePr>
        <p:xfrm>
          <a:off x="3391318" y="3966980"/>
          <a:ext cx="8187662" cy="236820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29220">
                  <a:extLst>
                    <a:ext uri="{9D8B030D-6E8A-4147-A177-3AD203B41FA5}">
                      <a16:colId xmlns:a16="http://schemas.microsoft.com/office/drawing/2014/main" val="1056588509"/>
                    </a:ext>
                  </a:extLst>
                </a:gridCol>
                <a:gridCol w="2180192">
                  <a:extLst>
                    <a:ext uri="{9D8B030D-6E8A-4147-A177-3AD203B41FA5}">
                      <a16:colId xmlns:a16="http://schemas.microsoft.com/office/drawing/2014/main" val="1431303239"/>
                    </a:ext>
                  </a:extLst>
                </a:gridCol>
                <a:gridCol w="3278250">
                  <a:extLst>
                    <a:ext uri="{9D8B030D-6E8A-4147-A177-3AD203B41FA5}">
                      <a16:colId xmlns:a16="http://schemas.microsoft.com/office/drawing/2014/main" val="1620819354"/>
                    </a:ext>
                  </a:extLst>
                </a:gridCol>
              </a:tblGrid>
              <a:tr h="394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Word (adjective)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Word sum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Meaning built from parts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0845472"/>
                  </a:ext>
                </a:extLst>
              </a:tr>
              <a:tr h="394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active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act + 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having action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0530337"/>
                  </a:ext>
                </a:extLst>
              </a:tr>
              <a:tr h="394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creative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create + 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able to create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57013981"/>
                  </a:ext>
                </a:extLst>
              </a:tr>
              <a:tr h="394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protective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protect + 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tending to protect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09434851"/>
                  </a:ext>
                </a:extLst>
              </a:tr>
              <a:tr h="394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talkative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talk + at + 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tending to talk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9729522"/>
                  </a:ext>
                </a:extLst>
              </a:tr>
              <a:tr h="394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destructive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destruct + 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tending to destroy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0274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624D0-6AC2-7822-A256-F41C71D4D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80218EF8-1EAB-5A6C-AA6F-3914421678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C6A70-F59F-A40D-339A-963FF809A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91886"/>
            <a:ext cx="11338560" cy="6197600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C3F99C-ACE2-40BD-6867-28375D3303B8}"/>
              </a:ext>
            </a:extLst>
          </p:cNvPr>
          <p:cNvSpPr txBox="1"/>
          <p:nvPr/>
        </p:nvSpPr>
        <p:spPr>
          <a:xfrm>
            <a:off x="3446473" y="612844"/>
            <a:ext cx="8492978" cy="56323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</a:rPr>
              <a:t>Why do so many “school words” end in ‑</a:t>
            </a:r>
            <a:r>
              <a:rPr lang="en-GB" sz="2400" b="1" u="sng" dirty="0" err="1">
                <a:solidFill>
                  <a:schemeClr val="bg1"/>
                </a:solidFill>
                <a:latin typeface="Andika" panose="02000000000000000000" pitchFamily="2" charset="0"/>
              </a:rPr>
              <a:t>ive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Because Latin was the language of education, science, and law. So when English needed words for: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thinking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explaining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describing qualities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English borrowed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ive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adjectives from Latin. That’s why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ive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words often sound “posh” or academic: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effective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persuasive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objective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reflective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E95E5E-1798-FF85-95AC-F95530E7EBAC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15EA01E6-0608-7D4C-60D1-118CAE6B5E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65B21B0F-8E98-6B12-3D5B-3C542AAEFE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938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active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nature of / tending to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massive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mass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massive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nature of / tending 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creative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create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create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creative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nature of / tending to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EE9E1-DD14-9241-5615-A542457D3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3D3FE39-C529-61C2-19F9-994A336E8D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8CE894-058E-F462-096D-F59600137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BC585A-A74D-E64E-ACE9-CB5A54CEF892}"/>
              </a:ext>
            </a:extLst>
          </p:cNvPr>
          <p:cNvSpPr txBox="1"/>
          <p:nvPr/>
        </p:nvSpPr>
        <p:spPr>
          <a:xfrm>
            <a:off x="2669953" y="161641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creative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37DC40E-B97B-7F70-5B8B-738E9D836492}"/>
              </a:ext>
            </a:extLst>
          </p:cNvPr>
          <p:cNvSpPr txBox="1">
            <a:spLocks/>
          </p:cNvSpPr>
          <p:nvPr/>
        </p:nvSpPr>
        <p:spPr>
          <a:xfrm>
            <a:off x="6068877" y="1590709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create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DA8295D8-75D6-0879-85AF-DFBF86BBE280}"/>
              </a:ext>
            </a:extLst>
          </p:cNvPr>
          <p:cNvSpPr/>
          <p:nvPr/>
        </p:nvSpPr>
        <p:spPr>
          <a:xfrm>
            <a:off x="4599314" y="169191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52D103A-7BE3-77AC-D026-66E6B60B179E}"/>
              </a:ext>
            </a:extLst>
          </p:cNvPr>
          <p:cNvSpPr txBox="1">
            <a:spLocks/>
          </p:cNvSpPr>
          <p:nvPr/>
        </p:nvSpPr>
        <p:spPr>
          <a:xfrm>
            <a:off x="6068877" y="255930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create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F31FA3E-E5A0-4B9A-E0FB-77F2BA167C48}"/>
              </a:ext>
            </a:extLst>
          </p:cNvPr>
          <p:cNvSpPr txBox="1">
            <a:spLocks/>
          </p:cNvSpPr>
          <p:nvPr/>
        </p:nvSpPr>
        <p:spPr>
          <a:xfrm>
            <a:off x="2136427" y="152567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creative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6B7C83-15B0-BFAD-6280-BECFF9D04AA4}"/>
              </a:ext>
            </a:extLst>
          </p:cNvPr>
          <p:cNvSpPr txBox="1">
            <a:spLocks/>
          </p:cNvSpPr>
          <p:nvPr/>
        </p:nvSpPr>
        <p:spPr>
          <a:xfrm>
            <a:off x="8609857" y="15907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792688F-1136-426F-EB59-2EE2D6E9147D}"/>
              </a:ext>
            </a:extLst>
          </p:cNvPr>
          <p:cNvSpPr/>
          <p:nvPr/>
        </p:nvSpPr>
        <p:spPr>
          <a:xfrm>
            <a:off x="8115716" y="17311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255273C-8A7F-36CE-00C2-92D6423730D3}"/>
              </a:ext>
            </a:extLst>
          </p:cNvPr>
          <p:cNvSpPr txBox="1">
            <a:spLocks/>
          </p:cNvSpPr>
          <p:nvPr/>
        </p:nvSpPr>
        <p:spPr>
          <a:xfrm>
            <a:off x="8609857" y="2540719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nature of / tending to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214D5D1-BC4B-B4BD-E939-58FDDB6D4F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C50A19-7D90-5B8C-9008-2A8E5FEA629B}"/>
              </a:ext>
            </a:extLst>
          </p:cNvPr>
          <p:cNvSpPr txBox="1"/>
          <p:nvPr/>
        </p:nvSpPr>
        <p:spPr>
          <a:xfrm>
            <a:off x="3511637" y="363174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DDEA71C5-69A1-543D-4138-3A669E4DF731}"/>
              </a:ext>
            </a:extLst>
          </p:cNvPr>
          <p:cNvSpPr/>
          <p:nvPr/>
        </p:nvSpPr>
        <p:spPr>
          <a:xfrm>
            <a:off x="7366645" y="2090694"/>
            <a:ext cx="309653" cy="1511558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19DC9A-6642-3E54-B490-08FF3AB95428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3349406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sup (sub)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supportive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port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nature of / tending to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5EEC6E-843C-3095-DFEF-56CEF89ED2AD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supportive</a:t>
            </a:r>
            <a:endParaRPr lang="en-GB" sz="96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captive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capt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take/seize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captive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nature of / tending to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ED1E6-7E8E-FFDA-2E16-69CEC15C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586B06F-D6DF-6B5B-B408-97C0B3C3D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92987-1D9F-2913-7240-0EE2A43BA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08AEA9-4BA0-6C74-FD51-04E8027A0127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expensive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ED5DCDF-51B5-BE66-B73A-B1ACA8301B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32BCD36-B109-3ECC-E5E3-B58E2F4D56FA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B9766AC2-F293-86E3-5085-15048B466F4C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D979BD-0EC4-077F-09F9-8A1FD2449575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45DC52A-4B56-DF7D-FEEE-2AF37F454D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expensive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6CF0FB-5125-C39D-CD34-84C8302FFBCE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pense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7E33BCC-BC76-A52F-0B9F-0B0EFD26972A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1D5AF7E-8023-B92C-215C-28AF0DE27853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weigh/pay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BF3BA1F-319E-03CA-848D-B05467EED319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684534DB-99AF-1B02-328F-CA71D103557C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85EEDA7-54C3-D319-CA30-8B835877D90F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nature of / tending to</a:t>
            </a:r>
          </a:p>
        </p:txBody>
      </p:sp>
    </p:spTree>
    <p:extLst>
      <p:ext uri="{BB962C8B-B14F-4D97-AF65-F5344CB8AC3E}">
        <p14:creationId xmlns:p14="http://schemas.microsoft.com/office/powerpoint/2010/main" val="4032499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E878A-9FD1-87C8-6A1F-098E58BF3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4A87E3BC-B21D-9ADD-D5BC-24F69DDA10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CB0E6-83A9-03E1-A5F2-DB5A76FB5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AB1164-3F13-C9D0-1ED1-DE46A82202BA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sensitive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5A1957C-0F6B-8E92-5CA0-2FA39F873D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648ECDD6-C336-8814-E8E1-21F73F550D33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sensit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C7A70B2-154F-7D52-F802-7E35BAC0A048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C8FF5789-C431-2FC9-CC0E-D20B26B74E18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7C9A99F-D8C4-8592-BFC8-0508D32BFE4E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0792DD6-5F35-C4C8-818A-5A7506093869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feel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7275B648-E2E1-6580-9D15-4A2CCCCDECE2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sensitive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432E26C-998F-6314-B680-40F13C59169A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nature of / tending to</a:t>
            </a:r>
          </a:p>
        </p:txBody>
      </p:sp>
    </p:spTree>
    <p:extLst>
      <p:ext uri="{BB962C8B-B14F-4D97-AF65-F5344CB8AC3E}">
        <p14:creationId xmlns:p14="http://schemas.microsoft.com/office/powerpoint/2010/main" val="145906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B9D5C-51F8-AD9F-2C9A-F8C80B397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FD4162D-8350-B131-C66F-04F70F853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3B54A-6ADF-61E0-EE40-5EBEB0073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66E689-C92A-8323-6520-4F95665D2EDB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797471B-23E9-83AE-1CE9-6026D4EA8FAC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15F434-78DF-91CA-2E0F-96C2AF5D0642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down/ apart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FD7AA5-C996-E99A-8F97-803C3AF61D7A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destructive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427A482-C6A8-898F-6064-4F5EDFEABF79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struct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7441266-3ACF-90E3-87D9-919DC4AE93F5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16DB057-5583-58B4-C119-9948831E9870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build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6596CA8-F296-7AF8-6639-4BD79BF2D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638AC67-4F83-9349-E1E2-DFFF61455AC0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AABE9987-E478-4655-B3AF-B50373A92F07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225BB81-27BF-F093-3BDF-12DE2E4C7117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nature of / tending to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3EFB8B-8328-C454-1542-400BAE934E27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destructive </a:t>
            </a:r>
            <a:endParaRPr lang="en-GB" sz="96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973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3600016" y="1938292"/>
            <a:ext cx="152383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5952129" y="1955435"/>
            <a:ext cx="120585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7342955" y="210271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758185" y="19554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5328410" y="20593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822AE3-192C-EF97-79B9-32F52E3B4B67}"/>
              </a:ext>
            </a:extLst>
          </p:cNvPr>
          <p:cNvSpPr txBox="1">
            <a:spLocks/>
          </p:cNvSpPr>
          <p:nvPr/>
        </p:nvSpPr>
        <p:spPr>
          <a:xfrm>
            <a:off x="1222500" y="1938292"/>
            <a:ext cx="1523835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7" name="Cross 6">
            <a:extLst>
              <a:ext uri="{FF2B5EF4-FFF2-40B4-BE49-F238E27FC236}">
                <a16:creationId xmlns:a16="http://schemas.microsoft.com/office/drawing/2014/main" id="{B0FE4E68-9828-920F-DF74-B8161B309ECF}"/>
              </a:ext>
            </a:extLst>
          </p:cNvPr>
          <p:cNvSpPr/>
          <p:nvPr/>
        </p:nvSpPr>
        <p:spPr>
          <a:xfrm>
            <a:off x="2950894" y="20593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Multiplication Sign 11">
            <a:extLst>
              <a:ext uri="{FF2B5EF4-FFF2-40B4-BE49-F238E27FC236}">
                <a16:creationId xmlns:a16="http://schemas.microsoft.com/office/drawing/2014/main" id="{64B12A8A-7EE6-A0DF-312E-F0F64818B2CB}"/>
              </a:ext>
            </a:extLst>
          </p:cNvPr>
          <p:cNvSpPr/>
          <p:nvPr/>
        </p:nvSpPr>
        <p:spPr>
          <a:xfrm>
            <a:off x="4399674" y="1791430"/>
            <a:ext cx="433799" cy="966987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745AA4-2516-EFE8-F7B4-567371FC4004}"/>
              </a:ext>
            </a:extLst>
          </p:cNvPr>
          <p:cNvSpPr txBox="1">
            <a:spLocks/>
          </p:cNvSpPr>
          <p:nvPr/>
        </p:nvSpPr>
        <p:spPr>
          <a:xfrm>
            <a:off x="3600016" y="1938292"/>
            <a:ext cx="152383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DC7298-FEA0-DEB8-A02E-B6F7B8ED581B}"/>
              </a:ext>
            </a:extLst>
          </p:cNvPr>
          <p:cNvSpPr txBox="1">
            <a:spLocks/>
          </p:cNvSpPr>
          <p:nvPr/>
        </p:nvSpPr>
        <p:spPr>
          <a:xfrm>
            <a:off x="5952129" y="1955435"/>
            <a:ext cx="120585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EC7C2C1-7F6E-E155-2D94-4AFBC1647814}"/>
              </a:ext>
            </a:extLst>
          </p:cNvPr>
          <p:cNvSpPr/>
          <p:nvPr/>
        </p:nvSpPr>
        <p:spPr>
          <a:xfrm>
            <a:off x="7342955" y="210271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00A21A9-98B9-CCE8-B0A8-9284701A7BF7}"/>
              </a:ext>
            </a:extLst>
          </p:cNvPr>
          <p:cNvSpPr txBox="1">
            <a:spLocks/>
          </p:cNvSpPr>
          <p:nvPr/>
        </p:nvSpPr>
        <p:spPr>
          <a:xfrm>
            <a:off x="8758185" y="19554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DB5D2CB-0A76-59CF-7991-A0A31373DE5B}"/>
              </a:ext>
            </a:extLst>
          </p:cNvPr>
          <p:cNvSpPr/>
          <p:nvPr/>
        </p:nvSpPr>
        <p:spPr>
          <a:xfrm>
            <a:off x="5328410" y="20593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677B80E-94AA-40EC-F441-FA556F92B5B3}"/>
              </a:ext>
            </a:extLst>
          </p:cNvPr>
          <p:cNvSpPr txBox="1">
            <a:spLocks/>
          </p:cNvSpPr>
          <p:nvPr/>
        </p:nvSpPr>
        <p:spPr>
          <a:xfrm>
            <a:off x="1222500" y="1938292"/>
            <a:ext cx="1523835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3383327-213B-1215-2AAA-551906496DF6}"/>
              </a:ext>
            </a:extLst>
          </p:cNvPr>
          <p:cNvSpPr/>
          <p:nvPr/>
        </p:nvSpPr>
        <p:spPr>
          <a:xfrm>
            <a:off x="2950894" y="20593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420437" y="104788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0" name="Multiplication Sign 19">
            <a:extLst>
              <a:ext uri="{FF2B5EF4-FFF2-40B4-BE49-F238E27FC236}">
                <a16:creationId xmlns:a16="http://schemas.microsoft.com/office/drawing/2014/main" id="{61872D9E-007E-98A2-E9E9-A674D5C4E994}"/>
              </a:ext>
            </a:extLst>
          </p:cNvPr>
          <p:cNvSpPr/>
          <p:nvPr/>
        </p:nvSpPr>
        <p:spPr>
          <a:xfrm>
            <a:off x="4399674" y="1791430"/>
            <a:ext cx="433799" cy="966987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1" grpId="0" animBg="1"/>
      <p:bldP spid="4" grpId="0" build="allAtOnce"/>
      <p:bldP spid="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3057939" y="2105756"/>
            <a:ext cx="19262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5749951" y="21057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7914917" y="225303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9330147" y="210575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competittive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5188698" y="22268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0DB68C-CA2E-04A9-561D-A1838F620C71}"/>
              </a:ext>
            </a:extLst>
          </p:cNvPr>
          <p:cNvSpPr txBox="1">
            <a:spLocks/>
          </p:cNvSpPr>
          <p:nvPr/>
        </p:nvSpPr>
        <p:spPr>
          <a:xfrm>
            <a:off x="727035" y="2105756"/>
            <a:ext cx="1523835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7" name="Cross 6">
            <a:extLst>
              <a:ext uri="{FF2B5EF4-FFF2-40B4-BE49-F238E27FC236}">
                <a16:creationId xmlns:a16="http://schemas.microsoft.com/office/drawing/2014/main" id="{37793BC2-A6C6-9667-4C0A-DD74C6E51CFB}"/>
              </a:ext>
            </a:extLst>
          </p:cNvPr>
          <p:cNvSpPr/>
          <p:nvPr/>
        </p:nvSpPr>
        <p:spPr>
          <a:xfrm>
            <a:off x="2434220" y="22097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1660632" y="5086236"/>
            <a:ext cx="8223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No doubling needed — the final syllable is not stressed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09BCD50-8F73-6A9F-23A6-2B820A56DA03}"/>
              </a:ext>
            </a:extLst>
          </p:cNvPr>
          <p:cNvSpPr txBox="1">
            <a:spLocks/>
          </p:cNvSpPr>
          <p:nvPr/>
        </p:nvSpPr>
        <p:spPr>
          <a:xfrm>
            <a:off x="3057939" y="2105756"/>
            <a:ext cx="19262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petit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B97EF3-1D18-EEDE-79E4-D3BB0D7BBD14}"/>
              </a:ext>
            </a:extLst>
          </p:cNvPr>
          <p:cNvSpPr txBox="1">
            <a:spLocks/>
          </p:cNvSpPr>
          <p:nvPr/>
        </p:nvSpPr>
        <p:spPr>
          <a:xfrm>
            <a:off x="5749951" y="21057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9D71B94-CDAF-F373-6DC0-364FA78E4943}"/>
              </a:ext>
            </a:extLst>
          </p:cNvPr>
          <p:cNvSpPr/>
          <p:nvPr/>
        </p:nvSpPr>
        <p:spPr>
          <a:xfrm>
            <a:off x="7914917" y="225303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3390898-7D21-D7E8-30B0-9377E27270BD}"/>
              </a:ext>
            </a:extLst>
          </p:cNvPr>
          <p:cNvSpPr txBox="1">
            <a:spLocks/>
          </p:cNvSpPr>
          <p:nvPr/>
        </p:nvSpPr>
        <p:spPr>
          <a:xfrm>
            <a:off x="9330147" y="210575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competitive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FEDF7F15-3D6A-EB37-F6FB-ABFC83159C18}"/>
              </a:ext>
            </a:extLst>
          </p:cNvPr>
          <p:cNvSpPr/>
          <p:nvPr/>
        </p:nvSpPr>
        <p:spPr>
          <a:xfrm>
            <a:off x="5188698" y="22268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E2167E7-B0AC-8363-05F1-3136B2E63D82}"/>
              </a:ext>
            </a:extLst>
          </p:cNvPr>
          <p:cNvSpPr txBox="1">
            <a:spLocks/>
          </p:cNvSpPr>
          <p:nvPr/>
        </p:nvSpPr>
        <p:spPr>
          <a:xfrm>
            <a:off x="727035" y="2105756"/>
            <a:ext cx="1523835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425409B3-B888-5BF8-2707-288E856CA520}"/>
              </a:ext>
            </a:extLst>
          </p:cNvPr>
          <p:cNvSpPr/>
          <p:nvPr/>
        </p:nvSpPr>
        <p:spPr>
          <a:xfrm>
            <a:off x="2434220" y="22097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205110" y="111148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11" grpId="0" animBg="1"/>
      <p:bldP spid="2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0B779A-52AA-8730-14C0-2C799E888546}"/>
              </a:ext>
            </a:extLst>
          </p:cNvPr>
          <p:cNvSpPr txBox="1">
            <a:spLocks/>
          </p:cNvSpPr>
          <p:nvPr/>
        </p:nvSpPr>
        <p:spPr>
          <a:xfrm>
            <a:off x="3057939" y="2105756"/>
            <a:ext cx="19262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FB494D-99AD-CE73-B269-23E8343A17A0}"/>
              </a:ext>
            </a:extLst>
          </p:cNvPr>
          <p:cNvSpPr txBox="1">
            <a:spLocks/>
          </p:cNvSpPr>
          <p:nvPr/>
        </p:nvSpPr>
        <p:spPr>
          <a:xfrm>
            <a:off x="5749951" y="21057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BBAC83AF-639F-E6CD-DD19-2846B6C9D243}"/>
              </a:ext>
            </a:extLst>
          </p:cNvPr>
          <p:cNvSpPr/>
          <p:nvPr/>
        </p:nvSpPr>
        <p:spPr>
          <a:xfrm>
            <a:off x="7914917" y="225303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03FF40C-D9A8-C3E7-C29D-FDE74C2CBC96}"/>
              </a:ext>
            </a:extLst>
          </p:cNvPr>
          <p:cNvSpPr txBox="1">
            <a:spLocks/>
          </p:cNvSpPr>
          <p:nvPr/>
        </p:nvSpPr>
        <p:spPr>
          <a:xfrm>
            <a:off x="9330147" y="210575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aggressive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8DC4E6CF-F7DF-9347-A2F8-E276AF9D0C42}"/>
              </a:ext>
            </a:extLst>
          </p:cNvPr>
          <p:cNvSpPr/>
          <p:nvPr/>
        </p:nvSpPr>
        <p:spPr>
          <a:xfrm>
            <a:off x="5188698" y="22268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FF16301-8A68-B798-1001-827337CE4A41}"/>
              </a:ext>
            </a:extLst>
          </p:cNvPr>
          <p:cNvSpPr txBox="1">
            <a:spLocks/>
          </p:cNvSpPr>
          <p:nvPr/>
        </p:nvSpPr>
        <p:spPr>
          <a:xfrm>
            <a:off x="727035" y="2105756"/>
            <a:ext cx="1523835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7C1FF63C-EC21-C0F0-7130-26090D3AF46C}"/>
              </a:ext>
            </a:extLst>
          </p:cNvPr>
          <p:cNvSpPr/>
          <p:nvPr/>
        </p:nvSpPr>
        <p:spPr>
          <a:xfrm>
            <a:off x="2434220" y="22097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3CD82F-5FC7-DE85-8BC4-D82BAECBDB9B}"/>
              </a:ext>
            </a:extLst>
          </p:cNvPr>
          <p:cNvSpPr txBox="1">
            <a:spLocks/>
          </p:cNvSpPr>
          <p:nvPr/>
        </p:nvSpPr>
        <p:spPr>
          <a:xfrm>
            <a:off x="3057939" y="2105756"/>
            <a:ext cx="19262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3D8563-3551-F1B4-4771-E18386CA0D16}"/>
              </a:ext>
            </a:extLst>
          </p:cNvPr>
          <p:cNvSpPr txBox="1">
            <a:spLocks/>
          </p:cNvSpPr>
          <p:nvPr/>
        </p:nvSpPr>
        <p:spPr>
          <a:xfrm>
            <a:off x="5749951" y="21057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A838201-1B82-3FA8-2217-54F64AFDEB83}"/>
              </a:ext>
            </a:extLst>
          </p:cNvPr>
          <p:cNvSpPr/>
          <p:nvPr/>
        </p:nvSpPr>
        <p:spPr>
          <a:xfrm>
            <a:off x="7914917" y="225303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73D9D0C-5854-5535-5A58-3C63DB61E907}"/>
              </a:ext>
            </a:extLst>
          </p:cNvPr>
          <p:cNvSpPr txBox="1">
            <a:spLocks/>
          </p:cNvSpPr>
          <p:nvPr/>
        </p:nvSpPr>
        <p:spPr>
          <a:xfrm>
            <a:off x="9330147" y="210575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aggressive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ADFD212-D993-3F7A-9CAC-D7A99320182B}"/>
              </a:ext>
            </a:extLst>
          </p:cNvPr>
          <p:cNvSpPr/>
          <p:nvPr/>
        </p:nvSpPr>
        <p:spPr>
          <a:xfrm>
            <a:off x="5188698" y="22268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5C1FFF8-4ED3-9E00-1DEE-1E6B6640BD66}"/>
              </a:ext>
            </a:extLst>
          </p:cNvPr>
          <p:cNvSpPr txBox="1">
            <a:spLocks/>
          </p:cNvSpPr>
          <p:nvPr/>
        </p:nvSpPr>
        <p:spPr>
          <a:xfrm>
            <a:off x="727035" y="2105756"/>
            <a:ext cx="1523835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49084216-90CF-B740-6648-D51A4A2480BC}"/>
              </a:ext>
            </a:extLst>
          </p:cNvPr>
          <p:cNvSpPr/>
          <p:nvPr/>
        </p:nvSpPr>
        <p:spPr>
          <a:xfrm>
            <a:off x="2434220" y="22097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915208" y="120502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returning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turn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storm caused </a:t>
            </a:r>
            <a:r>
              <a:rPr lang="en-GB" sz="3400" dirty="0" err="1">
                <a:solidFill>
                  <a:schemeClr val="bg1"/>
                </a:solidFill>
              </a:rPr>
              <a:t>masive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destrutive</a:t>
            </a:r>
            <a:r>
              <a:rPr lang="en-GB" sz="3400" dirty="0">
                <a:solidFill>
                  <a:schemeClr val="bg1"/>
                </a:solidFill>
              </a:rPr>
              <a:t> damage, </a:t>
            </a:r>
            <a:r>
              <a:rPr lang="en-GB" sz="3400" dirty="0" err="1">
                <a:solidFill>
                  <a:schemeClr val="bg1"/>
                </a:solidFill>
              </a:rPr>
              <a:t>leaveing</a:t>
            </a:r>
            <a:r>
              <a:rPr lang="en-GB" sz="3400" dirty="0">
                <a:solidFill>
                  <a:schemeClr val="bg1"/>
                </a:solidFill>
              </a:rPr>
              <a:t> many people feeling </a:t>
            </a:r>
            <a:r>
              <a:rPr lang="en-GB" sz="3400" dirty="0" err="1">
                <a:solidFill>
                  <a:schemeClr val="bg1"/>
                </a:solidFill>
              </a:rPr>
              <a:t>sensetive</a:t>
            </a:r>
            <a:r>
              <a:rPr lang="en-GB" sz="3400" dirty="0">
                <a:solidFill>
                  <a:schemeClr val="bg1"/>
                </a:solidFill>
              </a:rPr>
              <a:t> and shaken.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storm caused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massive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destructive</a:t>
            </a:r>
            <a:r>
              <a:rPr lang="en-GB" sz="3400" dirty="0">
                <a:solidFill>
                  <a:schemeClr val="bg1"/>
                </a:solidFill>
              </a:rPr>
              <a:t> damage,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leaving</a:t>
            </a:r>
            <a:r>
              <a:rPr lang="en-GB" sz="3400" dirty="0">
                <a:solidFill>
                  <a:schemeClr val="bg1"/>
                </a:solidFill>
              </a:rPr>
              <a:t> many people feeling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sensitive</a:t>
            </a:r>
            <a:r>
              <a:rPr lang="en-GB" sz="3400" dirty="0">
                <a:solidFill>
                  <a:schemeClr val="bg1"/>
                </a:solidFill>
              </a:rPr>
              <a:t> and shaken.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storm caused massive and destructive damage, leaving many people feeling sensitive and shaken.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expenseive</a:t>
            </a:r>
            <a:r>
              <a:rPr lang="en-GB" sz="3400" dirty="0">
                <a:solidFill>
                  <a:schemeClr val="bg1"/>
                </a:solidFill>
              </a:rPr>
              <a:t> artwork looked </a:t>
            </a:r>
            <a:r>
              <a:rPr lang="en-GB" sz="3400" dirty="0" err="1">
                <a:solidFill>
                  <a:schemeClr val="bg1"/>
                </a:solidFill>
              </a:rPr>
              <a:t>masive</a:t>
            </a:r>
            <a:r>
              <a:rPr lang="en-GB" sz="3400" dirty="0">
                <a:solidFill>
                  <a:schemeClr val="bg1"/>
                </a:solidFill>
              </a:rPr>
              <a:t> in the </a:t>
            </a:r>
            <a:r>
              <a:rPr lang="en-GB" sz="3400" dirty="0" err="1">
                <a:solidFill>
                  <a:schemeClr val="bg1"/>
                </a:solidFill>
              </a:rPr>
              <a:t>galery</a:t>
            </a:r>
            <a:r>
              <a:rPr lang="en-GB" sz="3400">
                <a:solidFill>
                  <a:schemeClr val="bg1"/>
                </a:solidFill>
              </a:rPr>
              <a:t>, </a:t>
            </a:r>
            <a:br>
              <a:rPr lang="en-GB" sz="3400">
                <a:solidFill>
                  <a:schemeClr val="bg1"/>
                </a:solidFill>
              </a:rPr>
            </a:br>
            <a:r>
              <a:rPr lang="en-GB" sz="3400">
                <a:solidFill>
                  <a:schemeClr val="bg1"/>
                </a:solidFill>
              </a:rPr>
              <a:t>but </a:t>
            </a:r>
            <a:r>
              <a:rPr lang="en-GB" sz="3400" dirty="0">
                <a:solidFill>
                  <a:schemeClr val="bg1"/>
                </a:solidFill>
              </a:rPr>
              <a:t>its meaning felt deeply </a:t>
            </a:r>
            <a:r>
              <a:rPr lang="en-GB" sz="3400" dirty="0" err="1">
                <a:solidFill>
                  <a:schemeClr val="bg1"/>
                </a:solidFill>
              </a:rPr>
              <a:t>reletive</a:t>
            </a:r>
            <a:r>
              <a:rPr lang="en-GB" sz="3400" dirty="0">
                <a:solidFill>
                  <a:schemeClr val="bg1"/>
                </a:solidFill>
              </a:rPr>
              <a:t> to each viewer.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expensive</a:t>
            </a:r>
            <a:r>
              <a:rPr lang="en-GB" sz="3400" dirty="0">
                <a:solidFill>
                  <a:schemeClr val="bg1"/>
                </a:solidFill>
              </a:rPr>
              <a:t> artwork looked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massive</a:t>
            </a:r>
            <a:r>
              <a:rPr lang="en-GB" sz="3400" dirty="0">
                <a:solidFill>
                  <a:schemeClr val="bg1"/>
                </a:solidFill>
              </a:rPr>
              <a:t> in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gallery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its meaning felt deeply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relative</a:t>
            </a:r>
            <a:r>
              <a:rPr lang="en-GB" sz="3400" dirty="0">
                <a:solidFill>
                  <a:schemeClr val="bg1"/>
                </a:solidFill>
              </a:rPr>
              <a:t> to each viewer.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expensive artwork looked massive in the gallery,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its meaning felt deeply relative to each viewer.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5141" y="1724611"/>
            <a:ext cx="7808893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active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captive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expensive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massive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relative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aggressive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competitive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destructive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persuasive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supportive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creative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sensitive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92FCC7-516C-C458-96F3-046578D56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5CFA403-F77C-E8C1-D6F9-305A1163D7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F17EA0A-4320-D22F-5D48-46C2D72247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984164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8C678E2-2D8D-6C98-137D-5827F82C1432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0A0F01-D424-005B-FEF0-E6E178407AC7}"/>
              </a:ext>
            </a:extLst>
          </p:cNvPr>
          <p:cNvSpPr txBox="1">
            <a:spLocks/>
          </p:cNvSpPr>
          <p:nvPr/>
        </p:nvSpPr>
        <p:spPr>
          <a:xfrm>
            <a:off x="6096001" y="1195097"/>
            <a:ext cx="3505200" cy="309938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D5927F4-E51C-C7F8-B294-C71493F46A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9429" y="714958"/>
            <a:ext cx="3103430" cy="399855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788BFD-9154-5105-3F5A-09FA8FB053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577517"/>
              </p:ext>
            </p:extLst>
          </p:nvPr>
        </p:nvGraphicFramePr>
        <p:xfrm>
          <a:off x="6108688" y="4395641"/>
          <a:ext cx="5915892" cy="2279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587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787D1-6862-B3A6-0C67-160FB38FD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CEFD0DCD-EA7B-DC57-0610-615024912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902C373-E017-EE0D-0FFC-6007AA97BF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743485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4A69CD0-B107-8B88-C886-9FC7A20BAFA8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81D7B0-D81D-21E6-3C85-2E6567C0D862}"/>
              </a:ext>
            </a:extLst>
          </p:cNvPr>
          <p:cNvSpPr txBox="1">
            <a:spLocks/>
          </p:cNvSpPr>
          <p:nvPr/>
        </p:nvSpPr>
        <p:spPr>
          <a:xfrm>
            <a:off x="6096001" y="1195097"/>
            <a:ext cx="3505200" cy="309938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6490356-518C-BAF2-5B06-12DAD0A489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9429" y="714958"/>
            <a:ext cx="3103430" cy="399855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91427E5-2824-7815-2DB6-88D32D509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577517"/>
              </p:ext>
            </p:extLst>
          </p:nvPr>
        </p:nvGraphicFramePr>
        <p:xfrm>
          <a:off x="6108688" y="4395641"/>
          <a:ext cx="5915892" cy="2279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7764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93D9E-B864-BCBD-8542-908EAC879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22B770F-2DDF-9166-94F4-79F959DFD3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7654E9E-4F19-2EB1-6A46-79BA70F3B9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314264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31E8B2A-99B3-3FD7-F204-0D48A88935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34374"/>
              </p:ext>
            </p:extLst>
          </p:nvPr>
        </p:nvGraphicFramePr>
        <p:xfrm>
          <a:off x="6108688" y="4395641"/>
          <a:ext cx="5915892" cy="2279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2F8FCA5-A6CB-CFCF-A42A-47516F2A62D5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2945B3-974D-3D81-ECA5-A2CA37A676F9}"/>
              </a:ext>
            </a:extLst>
          </p:cNvPr>
          <p:cNvSpPr txBox="1">
            <a:spLocks/>
          </p:cNvSpPr>
          <p:nvPr/>
        </p:nvSpPr>
        <p:spPr>
          <a:xfrm>
            <a:off x="6096001" y="1195097"/>
            <a:ext cx="3505200" cy="309938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EA45D9F-4A99-6EED-47F5-782D5E7677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9429" y="714958"/>
            <a:ext cx="3103430" cy="399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853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C31CD8-341F-C6F3-6304-C6BB1403E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2D8EF26-D3B6-AE92-A81D-A2E1F30FF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2F2AC0-393A-6331-EA89-EE9D43C72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706411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323B94B-8F8F-AB4E-3AB5-BDD38C85AA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540627"/>
              </p:ext>
            </p:extLst>
          </p:nvPr>
        </p:nvGraphicFramePr>
        <p:xfrm>
          <a:off x="6108688" y="4395641"/>
          <a:ext cx="5915892" cy="2279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39A9750-E380-57A8-F6FC-0D94F53168B7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25E1304-E11B-EE16-2EB3-C138D3E01FCA}"/>
              </a:ext>
            </a:extLst>
          </p:cNvPr>
          <p:cNvSpPr txBox="1">
            <a:spLocks/>
          </p:cNvSpPr>
          <p:nvPr/>
        </p:nvSpPr>
        <p:spPr>
          <a:xfrm>
            <a:off x="6096001" y="1195097"/>
            <a:ext cx="3505200" cy="309938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68B34E6-F759-520A-236C-BD3E28DF73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9429" y="714958"/>
            <a:ext cx="3103430" cy="399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803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EC282-8E53-6376-8375-9584CD2D9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DA39B8A-974D-8872-C00A-E3B5D816C1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B5795F-2FD3-49FD-79AB-F18A0F955F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97542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D3652C4-7F8B-5C6C-D6B0-82566690C0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72662"/>
              </p:ext>
            </p:extLst>
          </p:nvPr>
        </p:nvGraphicFramePr>
        <p:xfrm>
          <a:off x="6096000" y="4395641"/>
          <a:ext cx="5915892" cy="2279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D4DA922-0F94-3643-1E99-E84C9F33EA14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20CCC1-8F95-335E-A906-925E089EF0ED}"/>
              </a:ext>
            </a:extLst>
          </p:cNvPr>
          <p:cNvSpPr txBox="1">
            <a:spLocks/>
          </p:cNvSpPr>
          <p:nvPr/>
        </p:nvSpPr>
        <p:spPr>
          <a:xfrm>
            <a:off x="6096001" y="1195097"/>
            <a:ext cx="3505200" cy="309938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EF049CB-64E1-079C-405F-A4FAB9AE5B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9429" y="714958"/>
            <a:ext cx="3103430" cy="399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937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2883</Words>
  <Application>Microsoft Office PowerPoint</Application>
  <PresentationFormat>Widescreen</PresentationFormat>
  <Paragraphs>936</Paragraphs>
  <Slides>42</Slides>
  <Notes>32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–ive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2026-05-13T11:01:18Z</dcterms:modified>
</cp:coreProperties>
</file>