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390" r:id="rId2"/>
    <p:sldId id="419" r:id="rId3"/>
    <p:sldId id="527" r:id="rId4"/>
    <p:sldId id="426" r:id="rId5"/>
    <p:sldId id="594" r:id="rId6"/>
    <p:sldId id="595" r:id="rId7"/>
    <p:sldId id="596" r:id="rId8"/>
    <p:sldId id="597" r:id="rId9"/>
    <p:sldId id="598" r:id="rId10"/>
    <p:sldId id="599" r:id="rId11"/>
    <p:sldId id="600" r:id="rId12"/>
    <p:sldId id="550" r:id="rId13"/>
    <p:sldId id="551" r:id="rId14"/>
    <p:sldId id="552" r:id="rId15"/>
    <p:sldId id="553" r:id="rId16"/>
    <p:sldId id="554" r:id="rId17"/>
    <p:sldId id="529" r:id="rId18"/>
    <p:sldId id="530" r:id="rId19"/>
    <p:sldId id="531" r:id="rId20"/>
    <p:sldId id="433" r:id="rId21"/>
    <p:sldId id="274" r:id="rId22"/>
    <p:sldId id="377" r:id="rId23"/>
    <p:sldId id="601" r:id="rId24"/>
    <p:sldId id="281" r:id="rId25"/>
    <p:sldId id="602" r:id="rId26"/>
    <p:sldId id="405" r:id="rId27"/>
    <p:sldId id="406" r:id="rId28"/>
    <p:sldId id="603" r:id="rId29"/>
    <p:sldId id="408" r:id="rId30"/>
    <p:sldId id="604" r:id="rId31"/>
    <p:sldId id="407" r:id="rId32"/>
    <p:sldId id="556" r:id="rId33"/>
    <p:sldId id="605" r:id="rId34"/>
    <p:sldId id="557" r:id="rId35"/>
    <p:sldId id="606" r:id="rId36"/>
    <p:sldId id="558" r:id="rId37"/>
    <p:sldId id="486" r:id="rId38"/>
    <p:sldId id="487" r:id="rId39"/>
    <p:sldId id="511" r:id="rId40"/>
    <p:sldId id="512" r:id="rId41"/>
    <p:sldId id="513" r:id="rId42"/>
    <p:sldId id="514" r:id="rId43"/>
    <p:sldId id="515" r:id="rId44"/>
    <p:sldId id="516" r:id="rId45"/>
    <p:sldId id="523" r:id="rId46"/>
    <p:sldId id="524" r:id="rId47"/>
    <p:sldId id="277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A6B44D-8469-4522-8AE1-B7BBA95A4755}" v="8" dt="2026-06-03T10:36:47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36:47.738" v="3521" actId="20577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3T11:33:14.820" v="2840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4:43:49.097" v="2407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5-13T11:33:14.820" v="284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5:19:22.929" v="2463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1:37:50.536" v="2939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3T11:36:01.881" v="2874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11:37:46.206" v="2920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3T11:36:16.819" v="2878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3T11:37:50.536" v="2939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3T11:36:05.071" v="2875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3T11:36:21.151" v="2888" actId="6549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5-13T11:33:14.820" v="2840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3T11:32:10.101" v="2818" actId="107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11:32:13.174" v="2819" actId="14100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3T11:32:10.101" v="2818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3T11:32:10.101" v="2818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3T11:32:04.133" v="2817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 del modTransition">
        <pc:chgData name="Glen Jones" userId="e846aaca-4b24-4b13-b0d0-f2308e16b284" providerId="ADAL" clId="{ED47ACC3-9597-4D89-A1DC-43CF280EF274}" dt="2026-05-13T11:33:14.820" v="2840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6-03T10:36:47.738" v="3521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3T11:38:27.913" v="2954" actId="20577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13T11:38:34.179" v="2958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6-03T10:36:47.738" v="3521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13T11:38:30.808" v="2955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13T11:37:07.082" v="290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13T11:36:26.396" v="2892" actId="27636"/>
          <ac:spMkLst>
            <pc:docMk/>
            <pc:sldMk cId="78502529" sldId="405"/>
            <ac:spMk id="17" creationId="{418935D5-F6C0-FABA-57D5-C3688AB0DB0F}"/>
          </ac:spMkLst>
        </pc:spChg>
      </pc:sldChg>
      <pc:sldChg chg="modSp mod ord modTransition modAnim">
        <pc:chgData name="Glen Jones" userId="e846aaca-4b24-4b13-b0d0-f2308e16b284" providerId="ADAL" clId="{ED47ACC3-9597-4D89-A1DC-43CF280EF274}" dt="2026-05-13T11:39:23.045" v="2990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3T11:39:10.858" v="2972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3T11:39:19.444" v="2984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3T11:39:23.045" v="2990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3T11:39:15.213" v="2979" actId="20577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3T11:37:10.287" v="2909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3T11:36:33.126" v="2897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5-13T11:45:20.651" v="3127" actId="207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3T11:37:08.779" v="2908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5-13T11:45:20.651" v="3127" actId="20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3T11:36:31.534" v="2895" actId="27636"/>
          <ac:spMkLst>
            <pc:docMk/>
            <pc:sldMk cId="1531151529" sldId="407"/>
            <ac:spMk id="9" creationId="{93B00749-14A5-DBA2-84B3-AE82D00DCAA8}"/>
          </ac:spMkLst>
        </pc:spChg>
        <pc:spChg chg="add mod">
          <ac:chgData name="Glen Jones" userId="e846aaca-4b24-4b13-b0d0-f2308e16b284" providerId="ADAL" clId="{ED47ACC3-9597-4D89-A1DC-43CF280EF274}" dt="2026-05-13T11:44:51.129" v="3102" actId="20577"/>
          <ac:spMkLst>
            <pc:docMk/>
            <pc:sldMk cId="1531151529" sldId="407"/>
            <ac:spMk id="10" creationId="{DE5EEC6E-843C-3095-DFEF-56CEF89ED2AD}"/>
          </ac:spMkLst>
        </pc:spChg>
        <pc:spChg chg="mod">
          <ac:chgData name="Glen Jones" userId="e846aaca-4b24-4b13-b0d0-f2308e16b284" providerId="ADAL" clId="{ED47ACC3-9597-4D89-A1DC-43CF280EF274}" dt="2026-05-13T11:45:20.651" v="3127" actId="20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3T11:44:54.553" v="3103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3T11:45:16.522" v="3126" actId="20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3T11:45:16.522" v="3126" actId="207"/>
          <ac:spMkLst>
            <pc:docMk/>
            <pc:sldMk cId="1531151529" sldId="407"/>
            <ac:spMk id="17" creationId="{487F357D-9197-D051-1A7F-6E844E87CB6A}"/>
          </ac:spMkLst>
        </pc:spChg>
      </pc:sldChg>
      <pc:sldChg chg="modSp mod ord modTransition modAnim">
        <pc:chgData name="Glen Jones" userId="e846aaca-4b24-4b13-b0d0-f2308e16b284" providerId="ADAL" clId="{ED47ACC3-9597-4D89-A1DC-43CF280EF274}" dt="2026-05-13T11:43:10.202" v="3066" actId="27636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3T11:40:44.254" v="3009" actId="1076"/>
          <ac:spMkLst>
            <pc:docMk/>
            <pc:sldMk cId="2158107227" sldId="408"/>
            <ac:spMk id="2" creationId="{E8A14D9D-E705-5A0E-C3F9-8B1EAA7CCA23}"/>
          </ac:spMkLst>
        </pc:spChg>
        <pc:spChg chg="mod">
          <ac:chgData name="Glen Jones" userId="e846aaca-4b24-4b13-b0d0-f2308e16b284" providerId="ADAL" clId="{ED47ACC3-9597-4D89-A1DC-43CF280EF274}" dt="2026-05-13T11:40:49.566" v="3016" actId="20577"/>
          <ac:spMkLst>
            <pc:docMk/>
            <pc:sldMk cId="2158107227" sldId="408"/>
            <ac:spMk id="8" creationId="{D100EA12-6C67-0DEF-B92B-690375433DC2}"/>
          </ac:spMkLst>
        </pc:spChg>
        <pc:spChg chg="mod">
          <ac:chgData name="Glen Jones" userId="e846aaca-4b24-4b13-b0d0-f2308e16b284" providerId="ADAL" clId="{ED47ACC3-9597-4D89-A1DC-43CF280EF274}" dt="2026-05-13T11:37:12.339" v="2910"/>
          <ac:spMkLst>
            <pc:docMk/>
            <pc:sldMk cId="2158107227" sldId="408"/>
            <ac:spMk id="9" creationId="{39BF5AB9-62DC-0716-34B7-AAA4981AF077}"/>
          </ac:spMkLst>
        </pc:spChg>
        <pc:spChg chg="mod">
          <ac:chgData name="Glen Jones" userId="e846aaca-4b24-4b13-b0d0-f2308e16b284" providerId="ADAL" clId="{ED47ACC3-9597-4D89-A1DC-43CF280EF274}" dt="2026-05-13T11:43:10.202" v="3066" actId="27636"/>
          <ac:spMkLst>
            <pc:docMk/>
            <pc:sldMk cId="2158107227" sldId="408"/>
            <ac:spMk id="12" creationId="{FA0A3BD8-C5D6-AE5C-E0F8-D16DE479AF5A}"/>
          </ac:spMkLst>
        </pc:spChg>
        <pc:spChg chg="mod">
          <ac:chgData name="Glen Jones" userId="e846aaca-4b24-4b13-b0d0-f2308e16b284" providerId="ADAL" clId="{ED47ACC3-9597-4D89-A1DC-43CF280EF274}" dt="2026-05-13T11:40:47.124" v="3010"/>
          <ac:spMkLst>
            <pc:docMk/>
            <pc:sldMk cId="2158107227" sldId="408"/>
            <ac:spMk id="13" creationId="{DD88A57D-30A0-F2FB-C1DC-A54997515A0D}"/>
          </ac:spMkLst>
        </pc:spChg>
        <pc:spChg chg="mod">
          <ac:chgData name="Glen Jones" userId="e846aaca-4b24-4b13-b0d0-f2308e16b284" providerId="ADAL" clId="{ED47ACC3-9597-4D89-A1DC-43CF280EF274}" dt="2026-05-13T11:36:34.477" v="2899" actId="27636"/>
          <ac:spMkLst>
            <pc:docMk/>
            <pc:sldMk cId="2158107227" sldId="408"/>
            <ac:spMk id="14" creationId="{A83532E3-1ABF-2D1F-1291-D52B7E1724F7}"/>
          </ac:spMkLst>
        </pc:spChg>
      </pc:sldChg>
      <pc:sldChg chg="add del modTransition">
        <pc:chgData name="Glen Jones" userId="e846aaca-4b24-4b13-b0d0-f2308e16b284" providerId="ADAL" clId="{ED47ACC3-9597-4D89-A1DC-43CF280EF274}" dt="2026-05-13T11:33:14.820" v="2840"/>
        <pc:sldMkLst>
          <pc:docMk/>
          <pc:sldMk cId="3197748305" sldId="419"/>
        </pc:sldMkLst>
      </pc:sldChg>
      <pc:sldChg chg="modSp add del mod modTransition modNotesTx">
        <pc:chgData name="Glen Jones" userId="e846aaca-4b24-4b13-b0d0-f2308e16b284" providerId="ADAL" clId="{ED47ACC3-9597-4D89-A1DC-43CF280EF274}" dt="2026-05-13T11:33:14.820" v="2840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3T11:26:00.221" v="2475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3T11:26:02.811" v="2480" actId="20577"/>
          <ac:spMkLst>
            <pc:docMk/>
            <pc:sldMk cId="2761761787" sldId="426"/>
            <ac:spMk id="4" creationId="{56A0487B-0C99-D676-8A57-F22B27A31A0A}"/>
          </ac:spMkLst>
        </pc:spChg>
      </pc:sldChg>
      <pc:sldChg chg="modSp modTransition">
        <pc:chgData name="Glen Jones" userId="e846aaca-4b24-4b13-b0d0-f2308e16b284" providerId="ADAL" clId="{ED47ACC3-9597-4D89-A1DC-43CF280EF274}" dt="2026-05-13T11:33:14.820" v="2840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5-13T11:48:52.105" v="3295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3T11:48:45.470" v="3283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3T11:48:47.652" v="3286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3T11:48:52.105" v="3295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1:49:13.065" v="3327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3T11:49:13.065" v="3327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3T11:49:10.343" v="3326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3T11:49:00.792" v="3306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3T11:49:06.863" v="3325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1:56:11.609" v="3507" actId="27636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3T11:53:36.801" v="3434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3T11:53:39.485" v="3437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3T11:56:11.609" v="3507" actId="27636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1:54:15.019" v="3505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3T11:54:04.727" v="3481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3T11:54:15.019" v="3505" actId="1076"/>
          <ac:spMkLst>
            <pc:docMk/>
            <pc:sldMk cId="3920872163" sldId="512"/>
            <ac:spMk id="3" creationId="{913960AE-D6BA-4EC7-B2D7-A82A27137C3E}"/>
          </ac:spMkLst>
        </pc:spChg>
        <pc:spChg chg="mod">
          <ac:chgData name="Glen Jones" userId="e846aaca-4b24-4b13-b0d0-f2308e16b284" providerId="ADAL" clId="{ED47ACC3-9597-4D89-A1DC-43CF280EF274}" dt="2026-05-13T11:53:55.256" v="3466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3T11:53:57.969" v="3469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3T11:54:01.061" v="3480" actId="27636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1:56:37.656" v="3509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13T11:56:37.656" v="3509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13T11:50:08.957" v="3335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13T11:50:12.370" v="3343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1:56:45.616" v="3513" actId="1076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13T11:56:45.616" v="3513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5-13T11:56:41.977" v="3512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13T11:50:22.532" v="3352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13T11:50:25.167" v="3360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 modTransition">
        <pc:chgData name="Glen Jones" userId="e846aaca-4b24-4b13-b0d0-f2308e16b284" providerId="ADAL" clId="{ED47ACC3-9597-4D89-A1DC-43CF280EF274}" dt="2026-05-13T11:51:36.361" v="3380" actId="2057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13T11:51:28.709" v="3368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13T11:51:30.799" v="3371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13T11:51:36.361" v="3380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11:52:37.741" v="3423" actId="1076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13T11:52:14.734" v="3396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13T11:52:05.576" v="3385" actId="20577"/>
          <ac:spMkLst>
            <pc:docMk/>
            <pc:sldMk cId="661640312" sldId="516"/>
            <ac:spMk id="3" creationId="{C042DF8B-B1A2-0674-9ED1-9904600AEE5D}"/>
          </ac:spMkLst>
        </pc:spChg>
        <pc:spChg chg="mod">
          <ac:chgData name="Glen Jones" userId="e846aaca-4b24-4b13-b0d0-f2308e16b284" providerId="ADAL" clId="{ED47ACC3-9597-4D89-A1DC-43CF280EF274}" dt="2026-05-13T11:52:08.057" v="3388" actId="20577"/>
          <ac:spMkLst>
            <pc:docMk/>
            <pc:sldMk cId="661640312" sldId="516"/>
            <ac:spMk id="4" creationId="{90ECAB13-78F5-7A37-4D07-06CCFBDE5B35}"/>
          </ac:spMkLst>
        </pc:spChg>
        <pc:spChg chg="mod">
          <ac:chgData name="Glen Jones" userId="e846aaca-4b24-4b13-b0d0-f2308e16b284" providerId="ADAL" clId="{ED47ACC3-9597-4D89-A1DC-43CF280EF274}" dt="2026-05-13T11:52:10.854" v="3395" actId="20577"/>
          <ac:spMkLst>
            <pc:docMk/>
            <pc:sldMk cId="661640312" sldId="516"/>
            <ac:spMk id="9" creationId="{6DEF6EA1-64DC-62FF-B81C-5C98777933BB}"/>
          </ac:spMkLst>
        </pc:spChg>
        <pc:spChg chg="add mod">
          <ac:chgData name="Glen Jones" userId="e846aaca-4b24-4b13-b0d0-f2308e16b284" providerId="ADAL" clId="{ED47ACC3-9597-4D89-A1DC-43CF280EF274}" dt="2026-05-13T11:52:37.741" v="3423" actId="1076"/>
          <ac:spMkLst>
            <pc:docMk/>
            <pc:sldMk cId="661640312" sldId="516"/>
            <ac:spMk id="13" creationId="{B9E8136A-16F5-9527-56D4-8A11D0BE4CAD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1:35:07.906" v="2854" actId="6549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3T11:34:56.933" v="2848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3T11:35:07.906" v="2854" actId="6549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3T11:34:40.281" v="2842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11:35:50.824" v="2868" actId="6549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3T11:35:42.673" v="2863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3T11:35:50.824" v="2868" actId="6549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3T11:35:31.347" v="2857"/>
          <ac:spMkLst>
            <pc:docMk/>
            <pc:sldMk cId="60051273" sldId="524"/>
            <ac:spMk id="7" creationId="{4B61AE4A-0112-9150-6799-0DE8C8578EF6}"/>
          </ac:spMkLst>
        </pc:spChg>
      </pc:sldChg>
      <pc:sldChg chg="add del modTransition">
        <pc:chgData name="Glen Jones" userId="e846aaca-4b24-4b13-b0d0-f2308e16b284" providerId="ADAL" clId="{ED47ACC3-9597-4D89-A1DC-43CF280EF274}" dt="2026-05-13T11:33:14.820" v="2840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3141505610" sldId="552"/>
        </pc:sldMkLst>
      </pc:sldChg>
      <pc:sldChg chg="modSp add del mod modTransition">
        <pc:chgData name="Glen Jones" userId="e846aaca-4b24-4b13-b0d0-f2308e16b284" providerId="ADAL" clId="{ED47ACC3-9597-4D89-A1DC-43CF280EF274}" dt="2026-05-13T11:33:14.820" v="2840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1:29:22.324" v="2677" actId="20577"/>
          <ac:spMkLst>
            <pc:docMk/>
            <pc:sldMk cId="4101653724" sldId="553"/>
            <ac:spMk id="41" creationId="{77E87D30-B3D7-848E-67A8-C864380ACBB3}"/>
          </ac:spMkLst>
        </pc:spChg>
      </pc:sldChg>
      <pc:sldChg chg="add modTransition">
        <pc:chgData name="Glen Jones" userId="e846aaca-4b24-4b13-b0d0-f2308e16b284" providerId="ADAL" clId="{ED47ACC3-9597-4D89-A1DC-43CF280EF274}" dt="2026-05-13T11:33:14.820" v="2840"/>
        <pc:sldMkLst>
          <pc:docMk/>
          <pc:sldMk cId="2548321326" sldId="554"/>
        </pc:sldMkLst>
      </pc:sldChg>
      <pc:sldChg chg="modSp add mod ord modTransition modNotesTx">
        <pc:chgData name="Glen Jones" userId="e846aaca-4b24-4b13-b0d0-f2308e16b284" providerId="ADAL" clId="{ED47ACC3-9597-4D89-A1DC-43CF280EF274}" dt="2026-05-13T11:45:57.777" v="3150" actId="20577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3T11:45:50.712" v="3139" actId="20577"/>
          <ac:spMkLst>
            <pc:docMk/>
            <pc:sldMk cId="4032499140" sldId="556"/>
            <ac:spMk id="2" creationId="{9408AEA9-4BA0-6C74-FD51-04E8027A0127}"/>
          </ac:spMkLst>
        </pc:spChg>
        <pc:spChg chg="mod">
          <ac:chgData name="Glen Jones" userId="e846aaca-4b24-4b13-b0d0-f2308e16b284" providerId="ADAL" clId="{ED47ACC3-9597-4D89-A1DC-43CF280EF274}" dt="2026-05-13T11:45:55.080" v="3145" actId="20577"/>
          <ac:spMkLst>
            <pc:docMk/>
            <pc:sldMk cId="4032499140" sldId="556"/>
            <ac:spMk id="8" creationId="{0812E86F-5B34-3DAB-7629-1F9B9F183C37}"/>
          </ac:spMkLst>
        </pc:spChg>
        <pc:spChg chg="mod">
          <ac:chgData name="Glen Jones" userId="e846aaca-4b24-4b13-b0d0-f2308e16b284" providerId="ADAL" clId="{ED47ACC3-9597-4D89-A1DC-43CF280EF274}" dt="2026-05-13T11:45:57.777" v="3150" actId="20577"/>
          <ac:spMkLst>
            <pc:docMk/>
            <pc:sldMk cId="4032499140" sldId="556"/>
            <ac:spMk id="12" creationId="{0D6AB15C-8148-1404-C166-1E154C4EECDC}"/>
          </ac:spMkLst>
        </pc:spChg>
        <pc:spChg chg="mod">
          <ac:chgData name="Glen Jones" userId="e846aaca-4b24-4b13-b0d0-f2308e16b284" providerId="ADAL" clId="{ED47ACC3-9597-4D89-A1DC-43CF280EF274}" dt="2026-05-13T11:45:53.050" v="3140"/>
          <ac:spMkLst>
            <pc:docMk/>
            <pc:sldMk cId="4032499140" sldId="556"/>
            <ac:spMk id="13" creationId="{62F53B46-4B24-E8F4-446D-900A448DBAA5}"/>
          </ac:spMkLst>
        </pc:spChg>
        <pc:spChg chg="mod">
          <ac:chgData name="Glen Jones" userId="e846aaca-4b24-4b13-b0d0-f2308e16b284" providerId="ADAL" clId="{ED47ACC3-9597-4D89-A1DC-43CF280EF274}" dt="2026-05-13T11:37:14.819" v="2911"/>
          <ac:spMkLst>
            <pc:docMk/>
            <pc:sldMk cId="4032499140" sldId="556"/>
            <ac:spMk id="15" creationId="{734EEA57-DC89-C92C-3890-A14F8F17D0F9}"/>
          </ac:spMkLst>
        </pc:spChg>
        <pc:spChg chg="mod">
          <ac:chgData name="Glen Jones" userId="e846aaca-4b24-4b13-b0d0-f2308e16b284" providerId="ADAL" clId="{ED47ACC3-9597-4D89-A1DC-43CF280EF274}" dt="2026-05-13T11:36:35.846" v="2901" actId="27636"/>
          <ac:spMkLst>
            <pc:docMk/>
            <pc:sldMk cId="4032499140" sldId="556"/>
            <ac:spMk id="17" creationId="{F1150010-9EA0-9A68-39CA-AD3534833535}"/>
          </ac:spMkLst>
        </pc:spChg>
      </pc:sldChg>
      <pc:sldChg chg="delSp modSp add mod ord modTransition delAnim">
        <pc:chgData name="Glen Jones" userId="e846aaca-4b24-4b13-b0d0-f2308e16b284" providerId="ADAL" clId="{ED47ACC3-9597-4D89-A1DC-43CF280EF274}" dt="2026-05-13T11:47:19.043" v="3242" actId="20577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3T11:47:11.979" v="3232" actId="20577"/>
          <ac:spMkLst>
            <pc:docMk/>
            <pc:sldMk cId="1459061346" sldId="557"/>
            <ac:spMk id="2" creationId="{A5AB1164-3F13-C9D0-1ED1-DE46A82202BA}"/>
          </ac:spMkLst>
        </pc:spChg>
        <pc:spChg chg="mod">
          <ac:chgData name="Glen Jones" userId="e846aaca-4b24-4b13-b0d0-f2308e16b284" providerId="ADAL" clId="{ED47ACC3-9597-4D89-A1DC-43CF280EF274}" dt="2026-05-13T11:37:16.230" v="2912"/>
          <ac:spMkLst>
            <pc:docMk/>
            <pc:sldMk cId="1459061346" sldId="557"/>
            <ac:spMk id="4" creationId="{44E6E198-52FE-76CA-0981-4D1614852DD6}"/>
          </ac:spMkLst>
        </pc:spChg>
        <pc:spChg chg="mod">
          <ac:chgData name="Glen Jones" userId="e846aaca-4b24-4b13-b0d0-f2308e16b284" providerId="ADAL" clId="{ED47ACC3-9597-4D89-A1DC-43CF280EF274}" dt="2026-05-13T11:47:16.520" v="3237" actId="20577"/>
          <ac:spMkLst>
            <pc:docMk/>
            <pc:sldMk cId="1459061346" sldId="557"/>
            <ac:spMk id="8" creationId="{FB5D39E4-DE3A-DA05-CF8C-F147704C68A6}"/>
          </ac:spMkLst>
        </pc:spChg>
        <pc:spChg chg="mod">
          <ac:chgData name="Glen Jones" userId="e846aaca-4b24-4b13-b0d0-f2308e16b284" providerId="ADAL" clId="{ED47ACC3-9597-4D89-A1DC-43CF280EF274}" dt="2026-05-13T11:36:38.549" v="2903" actId="27636"/>
          <ac:spMkLst>
            <pc:docMk/>
            <pc:sldMk cId="1459061346" sldId="557"/>
            <ac:spMk id="9" creationId="{F0D6F7D6-B531-B5EA-4775-44D909E56791}"/>
          </ac:spMkLst>
        </pc:spChg>
        <pc:spChg chg="mod">
          <ac:chgData name="Glen Jones" userId="e846aaca-4b24-4b13-b0d0-f2308e16b284" providerId="ADAL" clId="{ED47ACC3-9597-4D89-A1DC-43CF280EF274}" dt="2026-05-13T11:47:19.043" v="3242" actId="20577"/>
          <ac:spMkLst>
            <pc:docMk/>
            <pc:sldMk cId="1459061346" sldId="557"/>
            <ac:spMk id="12" creationId="{09386287-02B3-3D87-A1E2-F5B925CC4AC5}"/>
          </ac:spMkLst>
        </pc:spChg>
        <pc:spChg chg="mod">
          <ac:chgData name="Glen Jones" userId="e846aaca-4b24-4b13-b0d0-f2308e16b284" providerId="ADAL" clId="{ED47ACC3-9597-4D89-A1DC-43CF280EF274}" dt="2026-05-13T11:47:14.471" v="3233"/>
          <ac:spMkLst>
            <pc:docMk/>
            <pc:sldMk cId="1459061346" sldId="557"/>
            <ac:spMk id="13" creationId="{DDD244C7-9373-A74D-933F-3F61F6247E94}"/>
          </ac:spMkLst>
        </pc:spChg>
      </pc:sldChg>
      <pc:sldChg chg="addSp delSp modSp add mod ord modTransition">
        <pc:chgData name="Glen Jones" userId="e846aaca-4b24-4b13-b0d0-f2308e16b284" providerId="ADAL" clId="{ED47ACC3-9597-4D89-A1DC-43CF280EF274}" dt="2026-05-13T11:48:24.650" v="3277" actId="20577"/>
        <pc:sldMkLst>
          <pc:docMk/>
          <pc:sldMk cId="1226973067" sldId="558"/>
        </pc:sldMkLst>
        <pc:spChg chg="mod">
          <ac:chgData name="Glen Jones" userId="e846aaca-4b24-4b13-b0d0-f2308e16b284" providerId="ADAL" clId="{ED47ACC3-9597-4D89-A1DC-43CF280EF274}" dt="2026-05-13T11:37:17.790" v="2913"/>
          <ac:spMkLst>
            <pc:docMk/>
            <pc:sldMk cId="1226973067" sldId="558"/>
            <ac:spMk id="4" creationId="{4638AC67-4F83-9349-E1E2-DFFF61455AC0}"/>
          </ac:spMkLst>
        </pc:spChg>
        <pc:spChg chg="mod">
          <ac:chgData name="Glen Jones" userId="e846aaca-4b24-4b13-b0d0-f2308e16b284" providerId="ADAL" clId="{ED47ACC3-9597-4D89-A1DC-43CF280EF274}" dt="2026-05-13T11:48:16.838" v="3265" actId="20577"/>
          <ac:spMkLst>
            <pc:docMk/>
            <pc:sldMk cId="1226973067" sldId="558"/>
            <ac:spMk id="8" creationId="{B166E689-C92A-8323-6520-4F95665D2EDB}"/>
          </ac:spMkLst>
        </pc:spChg>
        <pc:spChg chg="mod">
          <ac:chgData name="Glen Jones" userId="e846aaca-4b24-4b13-b0d0-f2308e16b284" providerId="ADAL" clId="{ED47ACC3-9597-4D89-A1DC-43CF280EF274}" dt="2026-05-13T11:36:40.882" v="2905" actId="27636"/>
          <ac:spMkLst>
            <pc:docMk/>
            <pc:sldMk cId="1226973067" sldId="558"/>
            <ac:spMk id="9" creationId="{0225BB81-27BF-F093-3BDF-12DE2E4C7117}"/>
          </ac:spMkLst>
        </pc:spChg>
        <pc:spChg chg="mod">
          <ac:chgData name="Glen Jones" userId="e846aaca-4b24-4b13-b0d0-f2308e16b284" providerId="ADAL" clId="{ED47ACC3-9597-4D89-A1DC-43CF280EF274}" dt="2026-05-13T11:48:11.936" v="3261" actId="20577"/>
          <ac:spMkLst>
            <pc:docMk/>
            <pc:sldMk cId="1226973067" sldId="558"/>
            <ac:spMk id="10" creationId="{493EFB8B-8328-C454-1542-400BAE934E27}"/>
          </ac:spMkLst>
        </pc:spChg>
        <pc:spChg chg="mod">
          <ac:chgData name="Glen Jones" userId="e846aaca-4b24-4b13-b0d0-f2308e16b284" providerId="ADAL" clId="{ED47ACC3-9597-4D89-A1DC-43CF280EF274}" dt="2026-05-13T11:48:24.650" v="3277" actId="20577"/>
          <ac:spMkLst>
            <pc:docMk/>
            <pc:sldMk cId="1226973067" sldId="558"/>
            <ac:spMk id="12" creationId="{3615F434-78DF-91CA-2E0F-96C2AF5D0642}"/>
          </ac:spMkLst>
        </pc:spChg>
        <pc:spChg chg="mod">
          <ac:chgData name="Glen Jones" userId="e846aaca-4b24-4b13-b0d0-f2308e16b284" providerId="ADAL" clId="{ED47ACC3-9597-4D89-A1DC-43CF280EF274}" dt="2026-05-13T11:48:15.049" v="3262"/>
          <ac:spMkLst>
            <pc:docMk/>
            <pc:sldMk cId="1226973067" sldId="558"/>
            <ac:spMk id="13" creationId="{70FD7AA5-C996-E99A-8F97-803C3AF61D7A}"/>
          </ac:spMkLst>
        </pc:spChg>
        <pc:spChg chg="mod">
          <ac:chgData name="Glen Jones" userId="e846aaca-4b24-4b13-b0d0-f2308e16b284" providerId="ADAL" clId="{ED47ACC3-9597-4D89-A1DC-43CF280EF274}" dt="2026-05-13T11:48:19.207" v="3269" actId="20577"/>
          <ac:spMkLst>
            <pc:docMk/>
            <pc:sldMk cId="1226973067" sldId="558"/>
            <ac:spMk id="15" creationId="{8427A482-C6A8-898F-6064-4F5EDFEABF79}"/>
          </ac:spMkLst>
        </pc:spChg>
        <pc:spChg chg="mod">
          <ac:chgData name="Glen Jones" userId="e846aaca-4b24-4b13-b0d0-f2308e16b284" providerId="ADAL" clId="{ED47ACC3-9597-4D89-A1DC-43CF280EF274}" dt="2026-05-13T11:48:22.267" v="3273" actId="20577"/>
          <ac:spMkLst>
            <pc:docMk/>
            <pc:sldMk cId="1226973067" sldId="558"/>
            <ac:spMk id="17" creationId="{016DB057-5583-58B4-C119-9948831E9870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13T11:33:14.820" v="2840"/>
        <pc:sldMkLst>
          <pc:docMk/>
          <pc:sldMk cId="2017828013" sldId="594"/>
        </pc:sldMkLst>
        <pc:spChg chg="mod">
          <ac:chgData name="Glen Jones" userId="e846aaca-4b24-4b13-b0d0-f2308e16b284" providerId="ADAL" clId="{ED47ACC3-9597-4D89-A1DC-43CF280EF274}" dt="2026-05-13T11:28:07.265" v="2597" actId="14100"/>
          <ac:spMkLst>
            <pc:docMk/>
            <pc:sldMk cId="2017828013" sldId="594"/>
            <ac:spMk id="6" creationId="{40B5D058-1E0E-6630-D65A-586A42939723}"/>
          </ac:spMkLst>
        </pc:spChg>
        <pc:graphicFrameChg chg="modGraphic">
          <ac:chgData name="Glen Jones" userId="e846aaca-4b24-4b13-b0d0-f2308e16b284" providerId="ADAL" clId="{ED47ACC3-9597-4D89-A1DC-43CF280EF274}" dt="2026-05-13T11:27:52.998" v="2593" actId="207"/>
          <ac:graphicFrameMkLst>
            <pc:docMk/>
            <pc:sldMk cId="2017828013" sldId="594"/>
            <ac:graphicFrameMk id="4" creationId="{C46F282A-5D5D-5264-5073-9CABDD92133B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3T11:27:40.852" v="2585" actId="207"/>
          <ac:graphicFrameMkLst>
            <pc:docMk/>
            <pc:sldMk cId="2017828013" sldId="594"/>
            <ac:graphicFrameMk id="9" creationId="{5F845969-482C-8693-9828-479411EB7EF4}"/>
          </ac:graphicFrameMkLst>
        </pc:graphicFrameChg>
        <pc:picChg chg="mod">
          <ac:chgData name="Glen Jones" userId="e846aaca-4b24-4b13-b0d0-f2308e16b284" providerId="ADAL" clId="{ED47ACC3-9597-4D89-A1DC-43CF280EF274}" dt="2026-05-13T11:28:05.622" v="2596" actId="14100"/>
          <ac:picMkLst>
            <pc:docMk/>
            <pc:sldMk cId="2017828013" sldId="594"/>
            <ac:picMk id="5" creationId="{660B85CA-C768-5683-2504-D1ACC2FDAC2E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6-03T10:35:34.908" v="3514"/>
        <pc:sldMkLst>
          <pc:docMk/>
          <pc:sldMk cId="3372269668" sldId="595"/>
        </pc:sldMkLst>
        <pc:graphicFrameChg chg="modGraphic">
          <ac:chgData name="Glen Jones" userId="e846aaca-4b24-4b13-b0d0-f2308e16b284" providerId="ADAL" clId="{ED47ACC3-9597-4D89-A1DC-43CF280EF274}" dt="2026-05-13T11:28:22.787" v="2612" actId="20577"/>
          <ac:graphicFrameMkLst>
            <pc:docMk/>
            <pc:sldMk cId="3372269668" sldId="595"/>
            <ac:graphicFrameMk id="4" creationId="{DB37C6B1-319D-16DD-65C6-91CD3CDE1A3D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35:39.948" v="3515"/>
        <pc:sldMkLst>
          <pc:docMk/>
          <pc:sldMk cId="4095375613" sldId="596"/>
        </pc:sldMkLst>
        <pc:graphicFrameChg chg="modGraphic">
          <ac:chgData name="Glen Jones" userId="e846aaca-4b24-4b13-b0d0-f2308e16b284" providerId="ADAL" clId="{ED47ACC3-9597-4D89-A1DC-43CF280EF274}" dt="2026-05-13T11:28:29.988" v="2620" actId="20577"/>
          <ac:graphicFrameMkLst>
            <pc:docMk/>
            <pc:sldMk cId="4095375613" sldId="596"/>
            <ac:graphicFrameMk id="4" creationId="{707966E4-A858-4BCF-84B5-B06A61D32760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35:42.552" v="3516"/>
        <pc:sldMkLst>
          <pc:docMk/>
          <pc:sldMk cId="26807513" sldId="597"/>
        </pc:sldMkLst>
        <pc:graphicFrameChg chg="modGraphic">
          <ac:chgData name="Glen Jones" userId="e846aaca-4b24-4b13-b0d0-f2308e16b284" providerId="ADAL" clId="{ED47ACC3-9597-4D89-A1DC-43CF280EF274}" dt="2026-05-13T11:28:37.339" v="2629" actId="20577"/>
          <ac:graphicFrameMkLst>
            <pc:docMk/>
            <pc:sldMk cId="26807513" sldId="597"/>
            <ac:graphicFrameMk id="4" creationId="{7044011A-3FF0-0767-2388-D31C9FC9B7D5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35:44.964" v="3517"/>
        <pc:sldMkLst>
          <pc:docMk/>
          <pc:sldMk cId="1000815913" sldId="598"/>
        </pc:sldMkLst>
        <pc:graphicFrameChg chg="modGraphic">
          <ac:chgData name="Glen Jones" userId="e846aaca-4b24-4b13-b0d0-f2308e16b284" providerId="ADAL" clId="{ED47ACC3-9597-4D89-A1DC-43CF280EF274}" dt="2026-05-13T11:28:56.521" v="2643" actId="20577"/>
          <ac:graphicFrameMkLst>
            <pc:docMk/>
            <pc:sldMk cId="1000815913" sldId="598"/>
            <ac:graphicFrameMk id="4" creationId="{63E3630D-6807-641B-2892-8A0AC2B0BE0E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35:47.147" v="3518"/>
        <pc:sldMkLst>
          <pc:docMk/>
          <pc:sldMk cId="3747399653" sldId="599"/>
        </pc:sldMkLst>
        <pc:graphicFrameChg chg="modGraphic">
          <ac:chgData name="Glen Jones" userId="e846aaca-4b24-4b13-b0d0-f2308e16b284" providerId="ADAL" clId="{ED47ACC3-9597-4D89-A1DC-43CF280EF274}" dt="2026-05-13T11:29:05.542" v="2660" actId="20577"/>
          <ac:graphicFrameMkLst>
            <pc:docMk/>
            <pc:sldMk cId="3747399653" sldId="599"/>
            <ac:graphicFrameMk id="9" creationId="{C4463BA6-02C9-DCF5-A811-5EF12E0F884D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35:49.395" v="3519"/>
        <pc:sldMkLst>
          <pc:docMk/>
          <pc:sldMk cId="49492411" sldId="600"/>
        </pc:sldMkLst>
        <pc:graphicFrameChg chg="modGraphic">
          <ac:chgData name="Glen Jones" userId="e846aaca-4b24-4b13-b0d0-f2308e16b284" providerId="ADAL" clId="{ED47ACC3-9597-4D89-A1DC-43CF280EF274}" dt="2026-05-13T11:29:15.493" v="2667" actId="20577"/>
          <ac:graphicFrameMkLst>
            <pc:docMk/>
            <pc:sldMk cId="49492411" sldId="600"/>
            <ac:graphicFrameMk id="9" creationId="{C2A7CE87-E6FA-612A-F0D8-B637FB586B7F}"/>
          </ac:graphicFrameMkLst>
        </pc:graphicFrameChg>
      </pc:sldChg>
      <pc:sldChg chg="addSp modSp add mod modTransition">
        <pc:chgData name="Glen Jones" userId="e846aaca-4b24-4b13-b0d0-f2308e16b284" providerId="ADAL" clId="{ED47ACC3-9597-4D89-A1DC-43CF280EF274}" dt="2026-05-13T11:33:14.820" v="2840"/>
        <pc:sldMkLst>
          <pc:docMk/>
          <pc:sldMk cId="2012373074" sldId="601"/>
        </pc:sldMkLst>
        <pc:spChg chg="mod">
          <ac:chgData name="Glen Jones" userId="e846aaca-4b24-4b13-b0d0-f2308e16b284" providerId="ADAL" clId="{ED47ACC3-9597-4D89-A1DC-43CF280EF274}" dt="2026-05-13T11:32:28.412" v="2823" actId="1076"/>
          <ac:spMkLst>
            <pc:docMk/>
            <pc:sldMk cId="2012373074" sldId="601"/>
            <ac:spMk id="2" creationId="{9FD4325C-787B-2306-E593-F940BEE3A759}"/>
          </ac:spMkLst>
        </pc:spChg>
        <pc:graphicFrameChg chg="add mod modGraphic">
          <ac:chgData name="Glen Jones" userId="e846aaca-4b24-4b13-b0d0-f2308e16b284" providerId="ADAL" clId="{ED47ACC3-9597-4D89-A1DC-43CF280EF274}" dt="2026-05-13T11:33:09.742" v="2839" actId="12385"/>
          <ac:graphicFrameMkLst>
            <pc:docMk/>
            <pc:sldMk cId="2012373074" sldId="601"/>
            <ac:graphicFrameMk id="4" creationId="{7E6BDCCC-67E9-5FD6-6E1A-46EFB121902B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5-13T11:38:14.928" v="2947"/>
        <pc:sldMkLst>
          <pc:docMk/>
          <pc:sldMk cId="1750427672" sldId="602"/>
        </pc:sldMkLst>
        <pc:spChg chg="mod">
          <ac:chgData name="Glen Jones" userId="e846aaca-4b24-4b13-b0d0-f2308e16b284" providerId="ADAL" clId="{ED47ACC3-9597-4D89-A1DC-43CF280EF274}" dt="2026-05-13T11:38:00.795" v="2942" actId="1076"/>
          <ac:spMkLst>
            <pc:docMk/>
            <pc:sldMk cId="1750427672" sldId="602"/>
            <ac:spMk id="2" creationId="{87ECCA32-7905-105B-EBBF-55BBA8F6CA3C}"/>
          </ac:spMkLst>
        </pc:spChg>
        <pc:spChg chg="mod">
          <ac:chgData name="Glen Jones" userId="e846aaca-4b24-4b13-b0d0-f2308e16b284" providerId="ADAL" clId="{ED47ACC3-9597-4D89-A1DC-43CF280EF274}" dt="2026-05-13T11:37:57.914" v="2941" actId="6549"/>
          <ac:spMkLst>
            <pc:docMk/>
            <pc:sldMk cId="1750427672" sldId="602"/>
            <ac:spMk id="3" creationId="{3C9264B7-362E-02CA-6514-1E014A91291C}"/>
          </ac:spMkLst>
        </pc:spChg>
        <pc:spChg chg="add mod">
          <ac:chgData name="Glen Jones" userId="e846aaca-4b24-4b13-b0d0-f2308e16b284" providerId="ADAL" clId="{ED47ACC3-9597-4D89-A1DC-43CF280EF274}" dt="2026-05-13T11:38:14.928" v="2947"/>
          <ac:spMkLst>
            <pc:docMk/>
            <pc:sldMk cId="1750427672" sldId="602"/>
            <ac:spMk id="4" creationId="{54228236-BB96-7E80-8D80-1DDB1569FB10}"/>
          </ac:spMkLst>
        </pc:spChg>
        <pc:spChg chg="add mod">
          <ac:chgData name="Glen Jones" userId="e846aaca-4b24-4b13-b0d0-f2308e16b284" providerId="ADAL" clId="{ED47ACC3-9597-4D89-A1DC-43CF280EF274}" dt="2026-05-13T11:38:14.928" v="2947"/>
          <ac:spMkLst>
            <pc:docMk/>
            <pc:sldMk cId="1750427672" sldId="602"/>
            <ac:spMk id="6" creationId="{201C1CBB-A668-2716-F418-FC845E879DE7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8" creationId="{8ACE02EB-3B9C-228E-A20F-924C48084354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9" creationId="{D4A4621B-B00B-70EF-03C3-7F68F9FD579D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10" creationId="{C94862C7-9943-EFB7-72D3-86B8AD67DA28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11" creationId="{88F518D9-1ED3-B82D-EB29-F9B15B57FD29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12" creationId="{89775EB4-3057-E885-9F39-8CF6920E8A84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13" creationId="{7283BE6B-0618-8FF2-369E-129A0CDC4860}"/>
          </ac:spMkLst>
        </pc:spChg>
        <pc:spChg chg="mod">
          <ac:chgData name="Glen Jones" userId="e846aaca-4b24-4b13-b0d0-f2308e16b284" providerId="ADAL" clId="{ED47ACC3-9597-4D89-A1DC-43CF280EF274}" dt="2026-05-13T11:38:06.575" v="2944" actId="1076"/>
          <ac:spMkLst>
            <pc:docMk/>
            <pc:sldMk cId="1750427672" sldId="602"/>
            <ac:spMk id="14" creationId="{C0FEEBD7-C926-192C-9EF0-1E3F618E8F6A}"/>
          </ac:spMkLst>
        </pc:spChg>
        <pc:spChg chg="add mod">
          <ac:chgData name="Glen Jones" userId="e846aaca-4b24-4b13-b0d0-f2308e16b284" providerId="ADAL" clId="{ED47ACC3-9597-4D89-A1DC-43CF280EF274}" dt="2026-05-13T11:38:14.928" v="2947"/>
          <ac:spMkLst>
            <pc:docMk/>
            <pc:sldMk cId="1750427672" sldId="602"/>
            <ac:spMk id="15" creationId="{F169CE36-8285-68D6-9A04-E472EA8D97E7}"/>
          </ac:spMkLst>
        </pc:spChg>
        <pc:picChg chg="mod">
          <ac:chgData name="Glen Jones" userId="e846aaca-4b24-4b13-b0d0-f2308e16b284" providerId="ADAL" clId="{ED47ACC3-9597-4D89-A1DC-43CF280EF274}" dt="2026-05-13T11:38:09.656" v="2946" actId="1076"/>
          <ac:picMkLst>
            <pc:docMk/>
            <pc:sldMk cId="1750427672" sldId="602"/>
            <ac:picMk id="7" creationId="{694F6AF2-306B-FDC3-1240-13858548E712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3T11:39:50.368" v="2998"/>
        <pc:sldMkLst>
          <pc:docMk/>
          <pc:sldMk cId="1174157680" sldId="603"/>
        </pc:sldMkLst>
        <pc:spChg chg="mod">
          <ac:chgData name="Glen Jones" userId="e846aaca-4b24-4b13-b0d0-f2308e16b284" providerId="ADAL" clId="{ED47ACC3-9597-4D89-A1DC-43CF280EF274}" dt="2026-05-13T11:39:31.145" v="2993" actId="1076"/>
          <ac:spMkLst>
            <pc:docMk/>
            <pc:sldMk cId="1174157680" sldId="603"/>
            <ac:spMk id="2" creationId="{06296EFF-479A-2127-111D-673B950DA9D8}"/>
          </ac:spMkLst>
        </pc:spChg>
        <pc:spChg chg="mod">
          <ac:chgData name="Glen Jones" userId="e846aaca-4b24-4b13-b0d0-f2308e16b284" providerId="ADAL" clId="{ED47ACC3-9597-4D89-A1DC-43CF280EF274}" dt="2026-05-13T11:39:28.795" v="2992" actId="6549"/>
          <ac:spMkLst>
            <pc:docMk/>
            <pc:sldMk cId="1174157680" sldId="603"/>
            <ac:spMk id="3" creationId="{BB113736-D743-3ACC-E664-852A872D41D1}"/>
          </ac:spMkLst>
        </pc:spChg>
        <pc:spChg chg="add mod">
          <ac:chgData name="Glen Jones" userId="e846aaca-4b24-4b13-b0d0-f2308e16b284" providerId="ADAL" clId="{ED47ACC3-9597-4D89-A1DC-43CF280EF274}" dt="2026-05-13T11:39:42.289" v="2995"/>
          <ac:spMkLst>
            <pc:docMk/>
            <pc:sldMk cId="1174157680" sldId="603"/>
            <ac:spMk id="4" creationId="{AE2C8442-7CA7-C176-EB37-200A8FA1D349}"/>
          </ac:spMkLst>
        </pc:spChg>
        <pc:spChg chg="add mod">
          <ac:chgData name="Glen Jones" userId="e846aaca-4b24-4b13-b0d0-f2308e16b284" providerId="ADAL" clId="{ED47ACC3-9597-4D89-A1DC-43CF280EF274}" dt="2026-05-13T11:39:46.963" v="2997" actId="14100"/>
          <ac:spMkLst>
            <pc:docMk/>
            <pc:sldMk cId="1174157680" sldId="603"/>
            <ac:spMk id="6" creationId="{247EA354-216C-3F2D-D949-0F731FA8ECB1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8" creationId="{ACC8EE24-1A80-F6A3-30FF-C8350C42567C}"/>
          </ac:spMkLst>
        </pc:spChg>
        <pc:spChg chg="add mod">
          <ac:chgData name="Glen Jones" userId="e846aaca-4b24-4b13-b0d0-f2308e16b284" providerId="ADAL" clId="{ED47ACC3-9597-4D89-A1DC-43CF280EF274}" dt="2026-05-13T11:39:42.289" v="2995"/>
          <ac:spMkLst>
            <pc:docMk/>
            <pc:sldMk cId="1174157680" sldId="603"/>
            <ac:spMk id="9" creationId="{D1C957FB-1B79-DD87-67B5-D083BC6DAFB6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1" creationId="{7E345CEA-E28C-E4D4-FC38-C44C4234E5E8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2" creationId="{352FD907-73E9-6206-E103-6EA1B13A6502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3" creationId="{7DD0D7DE-64AA-A243-F187-08B5998CFA21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5" creationId="{121E0016-8A4F-C48D-E68D-D910ABFF600B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6" creationId="{FFFFF7EA-6A90-FB95-187C-0B9746394656}"/>
          </ac:spMkLst>
        </pc:spChg>
        <pc:spChg chg="mod">
          <ac:chgData name="Glen Jones" userId="e846aaca-4b24-4b13-b0d0-f2308e16b284" providerId="ADAL" clId="{ED47ACC3-9597-4D89-A1DC-43CF280EF274}" dt="2026-05-13T11:39:34.656" v="2994" actId="1076"/>
          <ac:spMkLst>
            <pc:docMk/>
            <pc:sldMk cId="1174157680" sldId="603"/>
            <ac:spMk id="17" creationId="{E9BF7353-6233-9710-068B-2A8DA5CF97D2}"/>
          </ac:spMkLst>
        </pc:spChg>
      </pc:sldChg>
      <pc:sldChg chg="addSp modSp add mod modAnim modNotesTx">
        <pc:chgData name="Glen Jones" userId="e846aaca-4b24-4b13-b0d0-f2308e16b284" providerId="ADAL" clId="{ED47ACC3-9597-4D89-A1DC-43CF280EF274}" dt="2026-05-13T11:44:39.711" v="3092" actId="20577"/>
        <pc:sldMkLst>
          <pc:docMk/>
          <pc:sldMk cId="946903453" sldId="604"/>
        </pc:sldMkLst>
        <pc:spChg chg="mod">
          <ac:chgData name="Glen Jones" userId="e846aaca-4b24-4b13-b0d0-f2308e16b284" providerId="ADAL" clId="{ED47ACC3-9597-4D89-A1DC-43CF280EF274}" dt="2026-05-13T11:41:01.198" v="3026" actId="1076"/>
          <ac:spMkLst>
            <pc:docMk/>
            <pc:sldMk cId="946903453" sldId="604"/>
            <ac:spMk id="2" creationId="{ED5B2DC1-F3C4-A877-8F8A-25BE59B8E602}"/>
          </ac:spMkLst>
        </pc:spChg>
        <pc:spChg chg="mod">
          <ac:chgData name="Glen Jones" userId="e846aaca-4b24-4b13-b0d0-f2308e16b284" providerId="ADAL" clId="{ED47ACC3-9597-4D89-A1DC-43CF280EF274}" dt="2026-05-13T11:40:58.788" v="3025" actId="6549"/>
          <ac:spMkLst>
            <pc:docMk/>
            <pc:sldMk cId="946903453" sldId="604"/>
            <ac:spMk id="3" creationId="{8AC0D9F1-BAD8-EFB9-A5CD-FC57D9D7C082}"/>
          </ac:spMkLst>
        </pc:spChg>
        <pc:spChg chg="add mod">
          <ac:chgData name="Glen Jones" userId="e846aaca-4b24-4b13-b0d0-f2308e16b284" providerId="ADAL" clId="{ED47ACC3-9597-4D89-A1DC-43CF280EF274}" dt="2026-05-13T11:41:24.779" v="3035" actId="1076"/>
          <ac:spMkLst>
            <pc:docMk/>
            <pc:sldMk cId="946903453" sldId="604"/>
            <ac:spMk id="4" creationId="{C2C65CE1-1413-69DC-F5EE-61A5CB82635F}"/>
          </ac:spMkLst>
        </pc:spChg>
        <pc:spChg chg="add mod">
          <ac:chgData name="Glen Jones" userId="e846aaca-4b24-4b13-b0d0-f2308e16b284" providerId="ADAL" clId="{ED47ACC3-9597-4D89-A1DC-43CF280EF274}" dt="2026-05-13T11:41:19.858" v="3032" actId="14100"/>
          <ac:spMkLst>
            <pc:docMk/>
            <pc:sldMk cId="946903453" sldId="604"/>
            <ac:spMk id="6" creationId="{B8AA2902-EF81-7995-2AE7-6137F4D6274D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8" creationId="{AC83D60F-BCFB-ED06-958C-CA68AC59F83B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9" creationId="{D1BB2521-D07A-63BA-3FB3-128D0941E9E8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10" creationId="{88C5AE54-28F0-EFB1-1DD7-AF1C76A8496B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11" creationId="{CB1B7F4F-400B-D665-0A1F-8F67AE0CAC49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12" creationId="{BCA99283-7231-4E6C-F709-E7B50FBAC40F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13" creationId="{EA90ADC9-13F8-4C95-37D3-095E572DDE33}"/>
          </ac:spMkLst>
        </pc:spChg>
        <pc:spChg chg="mod">
          <ac:chgData name="Glen Jones" userId="e846aaca-4b24-4b13-b0d0-f2308e16b284" providerId="ADAL" clId="{ED47ACC3-9597-4D89-A1DC-43CF280EF274}" dt="2026-05-13T11:41:04.716" v="3027" actId="1076"/>
          <ac:spMkLst>
            <pc:docMk/>
            <pc:sldMk cId="946903453" sldId="604"/>
            <ac:spMk id="14" creationId="{94D15B1A-41ED-3D01-8168-47E5FBFDDF8A}"/>
          </ac:spMkLst>
        </pc:spChg>
        <pc:spChg chg="add mod">
          <ac:chgData name="Glen Jones" userId="e846aaca-4b24-4b13-b0d0-f2308e16b284" providerId="ADAL" clId="{ED47ACC3-9597-4D89-A1DC-43CF280EF274}" dt="2026-05-13T11:43:50.486" v="3084" actId="1076"/>
          <ac:spMkLst>
            <pc:docMk/>
            <pc:sldMk cId="946903453" sldId="604"/>
            <ac:spMk id="15" creationId="{E0BE9D82-135B-6633-5EC7-A3FEC436745D}"/>
          </ac:spMkLst>
        </pc:spChg>
        <pc:picChg chg="mod">
          <ac:chgData name="Glen Jones" userId="e846aaca-4b24-4b13-b0d0-f2308e16b284" providerId="ADAL" clId="{ED47ACC3-9597-4D89-A1DC-43CF280EF274}" dt="2026-05-13T11:41:08.147" v="3029" actId="1076"/>
          <ac:picMkLst>
            <pc:docMk/>
            <pc:sldMk cId="946903453" sldId="604"/>
            <ac:picMk id="7" creationId="{57DFC169-926C-EBA6-D5D7-CE8AE865C802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3T11:46:55.597" v="3225" actId="20577"/>
        <pc:sldMkLst>
          <pc:docMk/>
          <pc:sldMk cId="639208628" sldId="605"/>
        </pc:sldMkLst>
        <pc:spChg chg="mod">
          <ac:chgData name="Glen Jones" userId="e846aaca-4b24-4b13-b0d0-f2308e16b284" providerId="ADAL" clId="{ED47ACC3-9597-4D89-A1DC-43CF280EF274}" dt="2026-05-13T11:46:05.338" v="3153" actId="1076"/>
          <ac:spMkLst>
            <pc:docMk/>
            <pc:sldMk cId="639208628" sldId="605"/>
            <ac:spMk id="2" creationId="{ABB8D233-F9D8-0AD6-828A-1751FA35CA4A}"/>
          </ac:spMkLst>
        </pc:spChg>
        <pc:spChg chg="mod">
          <ac:chgData name="Glen Jones" userId="e846aaca-4b24-4b13-b0d0-f2308e16b284" providerId="ADAL" clId="{ED47ACC3-9597-4D89-A1DC-43CF280EF274}" dt="2026-05-13T11:46:02.592" v="3152" actId="6549"/>
          <ac:spMkLst>
            <pc:docMk/>
            <pc:sldMk cId="639208628" sldId="605"/>
            <ac:spMk id="3" creationId="{3EEC5DED-15BF-35E3-C7B7-E27478093507}"/>
          </ac:spMkLst>
        </pc:spChg>
        <pc:spChg chg="add mod">
          <ac:chgData name="Glen Jones" userId="e846aaca-4b24-4b13-b0d0-f2308e16b284" providerId="ADAL" clId="{ED47ACC3-9597-4D89-A1DC-43CF280EF274}" dt="2026-05-13T11:46:25.814" v="3159" actId="20577"/>
          <ac:spMkLst>
            <pc:docMk/>
            <pc:sldMk cId="639208628" sldId="605"/>
            <ac:spMk id="5" creationId="{2CD47652-5428-F8E0-BA8A-83CCBF17689A}"/>
          </ac:spMkLst>
        </pc:spChg>
        <pc:spChg chg="add mod">
          <ac:chgData name="Glen Jones" userId="e846aaca-4b24-4b13-b0d0-f2308e16b284" providerId="ADAL" clId="{ED47ACC3-9597-4D89-A1DC-43CF280EF274}" dt="2026-05-13T11:46:24.082" v="3157" actId="1076"/>
          <ac:spMkLst>
            <pc:docMk/>
            <pc:sldMk cId="639208628" sldId="605"/>
            <ac:spMk id="7" creationId="{6704775A-4547-A913-C8E3-DF1AD5FFF83A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8" creationId="{AB7B43A1-76CC-C3CA-3769-52EE5111A24D}"/>
          </ac:spMkLst>
        </pc:spChg>
        <pc:spChg chg="add mod">
          <ac:chgData name="Glen Jones" userId="e846aaca-4b24-4b13-b0d0-f2308e16b284" providerId="ADAL" clId="{ED47ACC3-9597-4D89-A1DC-43CF280EF274}" dt="2026-05-13T11:46:55.597" v="3225" actId="20577"/>
          <ac:spMkLst>
            <pc:docMk/>
            <pc:sldMk cId="639208628" sldId="605"/>
            <ac:spMk id="9" creationId="{C2D7295F-893B-A592-360D-5B5DF27FA506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1" creationId="{0C1C3EF6-C53B-4A01-3BD8-324E9CDADF9F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2" creationId="{33BB4D6E-CF41-F5E6-D006-A671551FC3C4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3" creationId="{10636B67-E596-D516-58E2-0462B7CB37C0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5" creationId="{1C46ED83-66F2-EBE1-0C95-A95F512F70C3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6" creationId="{5A6D623E-6DC6-F6B5-1841-61B4B6D701C4}"/>
          </ac:spMkLst>
        </pc:spChg>
        <pc:spChg chg="mod">
          <ac:chgData name="Glen Jones" userId="e846aaca-4b24-4b13-b0d0-f2308e16b284" providerId="ADAL" clId="{ED47ACC3-9597-4D89-A1DC-43CF280EF274}" dt="2026-05-13T11:46:10.203" v="3154" actId="1076"/>
          <ac:spMkLst>
            <pc:docMk/>
            <pc:sldMk cId="639208628" sldId="605"/>
            <ac:spMk id="17" creationId="{A10EEAE4-C64A-E2CA-E013-5BA55E6E32EB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3T11:47:52.944" v="3251" actId="1076"/>
        <pc:sldMkLst>
          <pc:docMk/>
          <pc:sldMk cId="3741573235" sldId="606"/>
        </pc:sldMkLst>
        <pc:spChg chg="mod">
          <ac:chgData name="Glen Jones" userId="e846aaca-4b24-4b13-b0d0-f2308e16b284" providerId="ADAL" clId="{ED47ACC3-9597-4D89-A1DC-43CF280EF274}" dt="2026-05-13T11:47:30.222" v="3245" actId="1076"/>
          <ac:spMkLst>
            <pc:docMk/>
            <pc:sldMk cId="3741573235" sldId="606"/>
            <ac:spMk id="2" creationId="{F1C16F46-5158-F574-7905-31809D15574E}"/>
          </ac:spMkLst>
        </pc:spChg>
        <pc:spChg chg="mod">
          <ac:chgData name="Glen Jones" userId="e846aaca-4b24-4b13-b0d0-f2308e16b284" providerId="ADAL" clId="{ED47ACC3-9597-4D89-A1DC-43CF280EF274}" dt="2026-05-13T11:47:27.321" v="3244" actId="6549"/>
          <ac:spMkLst>
            <pc:docMk/>
            <pc:sldMk cId="3741573235" sldId="606"/>
            <ac:spMk id="3" creationId="{D1C58DF8-181A-8865-701E-DF01FB19F28B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4" creationId="{F5740C89-3CE6-B519-8FD3-C52495EE2F0A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6" creationId="{35F2424D-C20F-B86D-5038-8C0C91299A3C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8" creationId="{C3334C5D-EF4C-09AC-C96F-151BE7246717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9" creationId="{4D4A857D-A333-254A-7E8B-CFADB0AE70B9}"/>
          </ac:spMkLst>
        </pc:spChg>
        <pc:spChg chg="add mod">
          <ac:chgData name="Glen Jones" userId="e846aaca-4b24-4b13-b0d0-f2308e16b284" providerId="ADAL" clId="{ED47ACC3-9597-4D89-A1DC-43CF280EF274}" dt="2026-05-13T11:47:52.944" v="3251" actId="1076"/>
          <ac:spMkLst>
            <pc:docMk/>
            <pc:sldMk cId="3741573235" sldId="606"/>
            <ac:spMk id="10" creationId="{900B8363-F7D8-A1DB-9CA7-04E909B0196E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11" creationId="{506AB2F6-BE73-2DE0-244C-9CFEAC7C971F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12" creationId="{BD0EAEEB-67CD-9D15-5B62-933248B22B79}"/>
          </ac:spMkLst>
        </pc:spChg>
        <pc:spChg chg="mod">
          <ac:chgData name="Glen Jones" userId="e846aaca-4b24-4b13-b0d0-f2308e16b284" providerId="ADAL" clId="{ED47ACC3-9597-4D89-A1DC-43CF280EF274}" dt="2026-05-13T11:47:33.115" v="3246" actId="1076"/>
          <ac:spMkLst>
            <pc:docMk/>
            <pc:sldMk cId="3741573235" sldId="606"/>
            <ac:spMk id="13" creationId="{D01A1AB6-1071-6F77-DC8E-20E6FE61164F}"/>
          </ac:spMkLst>
        </pc:spChg>
        <pc:spChg chg="add mod">
          <ac:chgData name="Glen Jones" userId="e846aaca-4b24-4b13-b0d0-f2308e16b284" providerId="ADAL" clId="{ED47ACC3-9597-4D89-A1DC-43CF280EF274}" dt="2026-05-13T11:47:49.378" v="3250" actId="14100"/>
          <ac:spMkLst>
            <pc:docMk/>
            <pc:sldMk cId="3741573235" sldId="606"/>
            <ac:spMk id="14" creationId="{2D8AD9F7-BF76-141D-7847-97A6F7F5D471}"/>
          </ac:spMkLst>
        </pc:spChg>
        <pc:spChg chg="add mod">
          <ac:chgData name="Glen Jones" userId="e846aaca-4b24-4b13-b0d0-f2308e16b284" providerId="ADAL" clId="{ED47ACC3-9597-4D89-A1DC-43CF280EF274}" dt="2026-05-13T11:47:41.702" v="3248"/>
          <ac:spMkLst>
            <pc:docMk/>
            <pc:sldMk cId="3741573235" sldId="606"/>
            <ac:spMk id="15" creationId="{7D2058C6-7603-C40E-67FF-D50A4B540C89}"/>
          </ac:spMkLst>
        </pc:spChg>
        <pc:picChg chg="mod">
          <ac:chgData name="Glen Jones" userId="e846aaca-4b24-4b13-b0d0-f2308e16b284" providerId="ADAL" clId="{ED47ACC3-9597-4D89-A1DC-43CF280EF274}" dt="2026-05-13T11:47:34.612" v="3247" actId="1076"/>
          <ac:picMkLst>
            <pc:docMk/>
            <pc:sldMk cId="3741573235" sldId="606"/>
            <ac:picMk id="7" creationId="{F0382DF2-4D7E-D05C-0654-05265D181F0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2BC52-EF6F-ABB4-F89E-568D647A1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BE45BE-EE53-9261-3AE6-84890BB151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380E7B-6751-228D-992E-118A01EC87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160C20-2510-27F1-1E2B-92C8EF5F9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2032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suffix </a:t>
            </a:r>
            <a:r>
              <a:rPr lang="en-GB" dirty="0" err="1"/>
              <a:t>ious</a:t>
            </a:r>
            <a:r>
              <a:rPr lang="en-GB" dirty="0"/>
              <a:t> is dealt with in the next lesson. Please note that </a:t>
            </a:r>
            <a:r>
              <a:rPr lang="en-GB" dirty="0" err="1"/>
              <a:t>cious</a:t>
            </a:r>
            <a:r>
              <a:rPr lang="en-GB" dirty="0"/>
              <a:t> and </a:t>
            </a:r>
            <a:r>
              <a:rPr lang="en-GB" dirty="0" err="1"/>
              <a:t>tious</a:t>
            </a:r>
            <a:r>
              <a:rPr lang="en-GB" dirty="0"/>
              <a:t> are NOT suffixes despite the listing in the national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F6D15-B2C5-98E9-9490-3B5E52E4B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0F5531-8C24-2049-4090-970DC49B79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00819-82D7-F758-E020-D376F658B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E323-9414-5473-CCB6-AE24EB9FB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2825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ABDB9-B2EA-79D6-EC21-F94850045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FCD70-A0E1-F6C9-3276-65CA22228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A8B3C3-5C9D-190C-DA14-E54ACF915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0E5F7A-EBE9-9B66-6525-5C50A627C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4187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BB9CF-AB92-EBB4-8BD3-5058DC9D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5C607C-A897-D475-E58D-59A4AF0EAA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789BC3-222C-3E4B-0FED-D53D11DEA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glamour -&gt;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glamorous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vigour -&gt;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vigorous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odour -&gt;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odorous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4C6E4-8835-2092-2C3F-1FAAADFEBF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5436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E in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writE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D723F-1D7B-6203-BB2A-D475BCA18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B457C8-4EB4-ED89-4792-D0F20404D0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6AA000-4CB9-BD1C-1C97-067876131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F708F-2E33-CCFE-44F1-7DFA6C883B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58943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4AEEC-F415-B03E-0205-DECCE7DDA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1193DE-2134-434E-91F6-2CEA99906B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6AC3EB-2822-F067-C2A6-531CB74A2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C8D6DC-887B-B9A2-960A-FFD3AC2469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0486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Originally,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tremendous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did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 “very good”.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It meant: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terrifying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overwhelming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fear‑inspiring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It comes from the same family as: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tremble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tremor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trembling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Over time, English softened the meaning:</a:t>
            </a: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tremendous storm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frightening</a:t>
            </a: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tremendous effort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overwhelming</a:t>
            </a: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tremendous job!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→ very impressive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👉 So the word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changed tone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but kept its spelling.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33268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7B6DD-44DB-79F3-6082-C8B9FA9C3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686866-5965-9C69-042C-E3ECE35F8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C2AC3A-BBD4-FA72-5CE9-EB8F94DF1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B625F-328F-95D0-153D-543820603C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398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99B6B-14DB-40B8-6800-0966F5F26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8FCB9D-6B28-0941-5AF2-5CFB5F5663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E11834-81E7-B839-2C0F-45305ED4C7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B9264-306E-CE5B-7A8C-D55BCE9E1D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3762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21445-6853-0BB9-F56C-BCEBF02C0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4361E7-4ED2-64F4-BB05-AB27B6861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B1E945-962E-A1B0-95EA-EF3E827F3E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6DC71-0755-1187-1DE9-A681410222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434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DC9B2-3AFE-DB5D-6F67-2728E984B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062D50-EF57-8E12-6687-CA2128BB0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4C8803-DB01-FFCC-E6AF-32FAF03EB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281D6-F5A9-C99C-EA88-E6F9035F44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814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5C88-6A7B-D184-F8B2-8561BDFAE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DA0207-A429-C6FD-43E3-6901F17E6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C7A6EC-70F0-D7D6-3F68-3DC0581936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616B1-F0B9-1E4A-03B4-CFF6902791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1466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09498-A506-F6BB-14B4-1EFE8D0E4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B6B688-BCDA-BCD6-D873-967C2D368D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F7614-ECE2-A2E0-970F-8D63C4141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068963-C2E3-5095-3D07-0CCFD20BD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1267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95B74-17A9-B130-A361-6BF401F14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B3D87AE-E08F-64FA-8D95-D673BCB80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9994A47-E597-E516-3860-412EE9BB82D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hopeless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4463BA6-02C9-DCF5-A811-5EF12E0F8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266882"/>
              </p:ext>
            </p:extLst>
          </p:nvPr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AF196A3-B7A4-13FD-9FDE-1D692E3EE9A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F9CCC1-E6E0-D017-F98E-758883B90422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474E4FF-581B-F9FC-AE5E-BA431058CF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39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0636F-D48B-9F42-D06E-531790E8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E085A9-05D3-A566-A8AC-EF129FAFDD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860E46E-F2BC-9A32-5307-720684A5648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hopeless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A7CE87-E6FA-612A-F0D8-B637FB586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95602"/>
              </p:ext>
            </p:extLst>
          </p:nvPr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B2245D1-416C-038C-B91E-B79CB6833CD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62A8B9-F11E-0BAD-BC9E-30AC14FF3FDF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AAAE24E-589A-3F5B-E7A9-A82539FB87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2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Stressed 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191" y="664865"/>
            <a:ext cx="11338560" cy="50882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66489" y="1539610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ōsus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full of, having, or characterised by.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was passed into Old French as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then into Middle English, becoming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turns a word into an adjective typically meaning full of.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368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3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BE833-0D2B-820F-A284-116B03B06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128D139-BAB3-7C47-FFD6-4AD172D0A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E6A3D-0910-8119-0422-AA48B8FFC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191" y="664865"/>
            <a:ext cx="11338560" cy="5088236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D4325C-787B-2306-E593-F940BEE3A759}"/>
              </a:ext>
            </a:extLst>
          </p:cNvPr>
          <p:cNvSpPr txBox="1"/>
          <p:nvPr/>
        </p:nvSpPr>
        <p:spPr>
          <a:xfrm>
            <a:off x="3391889" y="1104899"/>
            <a:ext cx="819979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turns a word into an adjective typically meaning full of.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CC8A58-3C55-62EA-15CB-0B9CAEC2C726}"/>
              </a:ext>
            </a:extLst>
          </p:cNvPr>
          <p:cNvSpPr txBox="1"/>
          <p:nvPr/>
        </p:nvSpPr>
        <p:spPr>
          <a:xfrm>
            <a:off x="14368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1927055-AFA0-32E5-BDA9-7BD1322F91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3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A6F47B2-102C-A751-32D0-2A2FD135C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6BDCCC-67E9-5FD6-6E1A-46EFB12190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989357"/>
              </p:ext>
            </p:extLst>
          </p:nvPr>
        </p:nvGraphicFramePr>
        <p:xfrm>
          <a:off x="3463681" y="2304715"/>
          <a:ext cx="8127999" cy="2225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44919">
                  <a:extLst>
                    <a:ext uri="{9D8B030D-6E8A-4147-A177-3AD203B41FA5}">
                      <a16:colId xmlns:a16="http://schemas.microsoft.com/office/drawing/2014/main" val="367427106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713727263"/>
                    </a:ext>
                  </a:extLst>
                </a:gridCol>
                <a:gridCol w="3666880">
                  <a:extLst>
                    <a:ext uri="{9D8B030D-6E8A-4147-A177-3AD203B41FA5}">
                      <a16:colId xmlns:a16="http://schemas.microsoft.com/office/drawing/2014/main" val="41772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 built from parts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1343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dangerous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danger + 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full of danger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5303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famous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fame + 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fame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905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poisonous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poison + 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full of poison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7953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curious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cur(e) + 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full of care or interest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4539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joyous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joy + ous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full of joy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0039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373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famous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fame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being well known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famous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EA6C1-8439-11BA-1FB0-D9C53FAEE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77120B5-305F-4E2F-9CBC-C94D3401A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264B7-362E-02CA-6514-1E014A912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CCA32-7905-105B-EBBF-55BBA8F6CA3C}"/>
              </a:ext>
            </a:extLst>
          </p:cNvPr>
          <p:cNvSpPr txBox="1"/>
          <p:nvPr/>
        </p:nvSpPr>
        <p:spPr>
          <a:xfrm>
            <a:off x="2588312" y="2339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famous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94F6AF2-306B-FDC3-1240-13858548E7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1" y="54047"/>
            <a:ext cx="2773393" cy="218666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ACE02EB-3B9C-228E-A20F-924C48084354}"/>
              </a:ext>
            </a:extLst>
          </p:cNvPr>
          <p:cNvSpPr txBox="1">
            <a:spLocks/>
          </p:cNvSpPr>
          <p:nvPr/>
        </p:nvSpPr>
        <p:spPr>
          <a:xfrm>
            <a:off x="5882932" y="17905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fame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A4621B-B00B-70EF-03C3-7F68F9FD579D}"/>
              </a:ext>
            </a:extLst>
          </p:cNvPr>
          <p:cNvSpPr txBox="1">
            <a:spLocks/>
          </p:cNvSpPr>
          <p:nvPr/>
        </p:nvSpPr>
        <p:spPr>
          <a:xfrm>
            <a:off x="8440049" y="17905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94862C7-9943-EFB7-72D3-86B8AD67DA28}"/>
              </a:ext>
            </a:extLst>
          </p:cNvPr>
          <p:cNvSpPr/>
          <p:nvPr/>
        </p:nvSpPr>
        <p:spPr>
          <a:xfrm>
            <a:off x="7945908" y="19310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F518D9-1ED3-B82D-EB29-F9B15B57FD29}"/>
              </a:ext>
            </a:extLst>
          </p:cNvPr>
          <p:cNvSpPr/>
          <p:nvPr/>
        </p:nvSpPr>
        <p:spPr>
          <a:xfrm>
            <a:off x="4413369" y="18918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9775EB4-3057-E885-9F39-8CF6920E8A84}"/>
              </a:ext>
            </a:extLst>
          </p:cNvPr>
          <p:cNvSpPr txBox="1">
            <a:spLocks/>
          </p:cNvSpPr>
          <p:nvPr/>
        </p:nvSpPr>
        <p:spPr>
          <a:xfrm>
            <a:off x="5882932" y="27591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being well known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283BE6B-0618-8FF2-369E-129A0CDC4860}"/>
              </a:ext>
            </a:extLst>
          </p:cNvPr>
          <p:cNvSpPr txBox="1">
            <a:spLocks/>
          </p:cNvSpPr>
          <p:nvPr/>
        </p:nvSpPr>
        <p:spPr>
          <a:xfrm>
            <a:off x="1950482" y="172556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famous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0FEEBD7-C926-192C-9EF0-1E3F618E8F6A}"/>
              </a:ext>
            </a:extLst>
          </p:cNvPr>
          <p:cNvSpPr txBox="1">
            <a:spLocks/>
          </p:cNvSpPr>
          <p:nvPr/>
        </p:nvSpPr>
        <p:spPr>
          <a:xfrm>
            <a:off x="8440050" y="27591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228236-BB96-7E80-8D80-1DDB1569FB10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201C1CBB-A668-2716-F418-FC845E879DE7}"/>
              </a:ext>
            </a:extLst>
          </p:cNvPr>
          <p:cNvSpPr/>
          <p:nvPr/>
        </p:nvSpPr>
        <p:spPr>
          <a:xfrm>
            <a:off x="6991712" y="23199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69CE36-8285-68D6-9A04-E472EA8D97E7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750427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joyous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joy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joyous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nervous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nerve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nerve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nervous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2A963-572C-C57F-B180-8C228030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0812A35-349D-6EB0-5092-AEF293BDA4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13736-D743-3ACC-E664-852A872D4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296EFF-479A-2127-111D-673B950DA9D8}"/>
              </a:ext>
            </a:extLst>
          </p:cNvPr>
          <p:cNvSpPr txBox="1"/>
          <p:nvPr/>
        </p:nvSpPr>
        <p:spPr>
          <a:xfrm>
            <a:off x="2643380" y="161641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nervous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C8EE24-1A80-F6A3-30FF-C8350C42567C}"/>
              </a:ext>
            </a:extLst>
          </p:cNvPr>
          <p:cNvSpPr txBox="1">
            <a:spLocks/>
          </p:cNvSpPr>
          <p:nvPr/>
        </p:nvSpPr>
        <p:spPr>
          <a:xfrm>
            <a:off x="5843172" y="160519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nerve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E345CEA-E28C-E4D4-FC38-C44C4234E5E8}"/>
              </a:ext>
            </a:extLst>
          </p:cNvPr>
          <p:cNvSpPr/>
          <p:nvPr/>
        </p:nvSpPr>
        <p:spPr>
          <a:xfrm>
            <a:off x="4373609" y="1706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52FD907-73E9-6206-E103-6EA1B13A6502}"/>
              </a:ext>
            </a:extLst>
          </p:cNvPr>
          <p:cNvSpPr txBox="1">
            <a:spLocks/>
          </p:cNvSpPr>
          <p:nvPr/>
        </p:nvSpPr>
        <p:spPr>
          <a:xfrm>
            <a:off x="5843172" y="2573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nerve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DD0D7DE-64AA-A243-F187-08B5998CFA21}"/>
              </a:ext>
            </a:extLst>
          </p:cNvPr>
          <p:cNvSpPr txBox="1">
            <a:spLocks/>
          </p:cNvSpPr>
          <p:nvPr/>
        </p:nvSpPr>
        <p:spPr>
          <a:xfrm>
            <a:off x="1910722" y="1540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nervous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21E0016-8A4F-C48D-E68D-D910ABFF600B}"/>
              </a:ext>
            </a:extLst>
          </p:cNvPr>
          <p:cNvSpPr txBox="1">
            <a:spLocks/>
          </p:cNvSpPr>
          <p:nvPr/>
        </p:nvSpPr>
        <p:spPr>
          <a:xfrm>
            <a:off x="8384152" y="1605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FFFFF7EA-6A90-FB95-187C-0B9746394656}"/>
              </a:ext>
            </a:extLst>
          </p:cNvPr>
          <p:cNvSpPr/>
          <p:nvPr/>
        </p:nvSpPr>
        <p:spPr>
          <a:xfrm>
            <a:off x="7890011" y="1745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BF7353-6233-9710-068B-2A8DA5CF97D2}"/>
              </a:ext>
            </a:extLst>
          </p:cNvPr>
          <p:cNvSpPr txBox="1">
            <a:spLocks/>
          </p:cNvSpPr>
          <p:nvPr/>
        </p:nvSpPr>
        <p:spPr>
          <a:xfrm>
            <a:off x="8384152" y="255520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0B8C27D-0CE5-0308-7531-8050EE3A76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2C8442-7CA7-C176-EB37-200A8FA1D349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247EA354-216C-3F2D-D949-0F731FA8ECB1}"/>
              </a:ext>
            </a:extLst>
          </p:cNvPr>
          <p:cNvSpPr/>
          <p:nvPr/>
        </p:nvSpPr>
        <p:spPr>
          <a:xfrm>
            <a:off x="7042512" y="2061514"/>
            <a:ext cx="309653" cy="156966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C957FB-1B79-DD87-67B5-D083BC6DAFB6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174157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2893773" y="190948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humorous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humour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humour/mood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humorous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1781D-E093-CB92-8AF3-A1E1D2BCC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58161D3-0372-26F2-DC90-367402546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0D9F1-BAD8-EFB9-A5CD-FC57D9D7C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5B2DC1-F3C4-A877-8F8A-25BE59B8E602}"/>
              </a:ext>
            </a:extLst>
          </p:cNvPr>
          <p:cNvSpPr txBox="1"/>
          <p:nvPr/>
        </p:nvSpPr>
        <p:spPr>
          <a:xfrm>
            <a:off x="2643380" y="27633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humorous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7DFC169-926C-EBA6-D5D7-CE8AE865C8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1188" y="13144"/>
            <a:ext cx="3079440" cy="242796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C83D60F-BCFB-ED06-958C-CA68AC59F83B}"/>
              </a:ext>
            </a:extLst>
          </p:cNvPr>
          <p:cNvSpPr txBox="1">
            <a:spLocks/>
          </p:cNvSpPr>
          <p:nvPr/>
        </p:nvSpPr>
        <p:spPr>
          <a:xfrm>
            <a:off x="5779023" y="17687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humour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BB2521-D07A-63BA-3FB3-128D0941E9E8}"/>
              </a:ext>
            </a:extLst>
          </p:cNvPr>
          <p:cNvSpPr txBox="1">
            <a:spLocks/>
          </p:cNvSpPr>
          <p:nvPr/>
        </p:nvSpPr>
        <p:spPr>
          <a:xfrm>
            <a:off x="8336140" y="17687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88C5AE54-28F0-EFB1-1DD7-AF1C76A8496B}"/>
              </a:ext>
            </a:extLst>
          </p:cNvPr>
          <p:cNvSpPr/>
          <p:nvPr/>
        </p:nvSpPr>
        <p:spPr>
          <a:xfrm>
            <a:off x="7841999" y="190916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B1B7F4F-400B-D665-0A1F-8F67AE0CAC49}"/>
              </a:ext>
            </a:extLst>
          </p:cNvPr>
          <p:cNvSpPr/>
          <p:nvPr/>
        </p:nvSpPr>
        <p:spPr>
          <a:xfrm>
            <a:off x="4309460" y="18699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CA99283-7231-4E6C-F709-E7B50FBAC40F}"/>
              </a:ext>
            </a:extLst>
          </p:cNvPr>
          <p:cNvSpPr txBox="1">
            <a:spLocks/>
          </p:cNvSpPr>
          <p:nvPr/>
        </p:nvSpPr>
        <p:spPr>
          <a:xfrm>
            <a:off x="5779023" y="273732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humour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A90ADC9-13F8-4C95-37D3-095E572DDE33}"/>
              </a:ext>
            </a:extLst>
          </p:cNvPr>
          <p:cNvSpPr txBox="1">
            <a:spLocks/>
          </p:cNvSpPr>
          <p:nvPr/>
        </p:nvSpPr>
        <p:spPr>
          <a:xfrm>
            <a:off x="1846573" y="170369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humorous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4D15B1A-41ED-3D01-8168-47E5FBFDDF8A}"/>
              </a:ext>
            </a:extLst>
          </p:cNvPr>
          <p:cNvSpPr txBox="1">
            <a:spLocks/>
          </p:cNvSpPr>
          <p:nvPr/>
        </p:nvSpPr>
        <p:spPr>
          <a:xfrm>
            <a:off x="8336141" y="27373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C65CE1-1413-69DC-F5EE-61A5CB82635F}"/>
              </a:ext>
            </a:extLst>
          </p:cNvPr>
          <p:cNvSpPr txBox="1"/>
          <p:nvPr/>
        </p:nvSpPr>
        <p:spPr>
          <a:xfrm>
            <a:off x="1944074" y="3684852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U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B8AA2902-EF81-7995-2AE7-6137F4D6274D}"/>
              </a:ext>
            </a:extLst>
          </p:cNvPr>
          <p:cNvSpPr/>
          <p:nvPr/>
        </p:nvSpPr>
        <p:spPr>
          <a:xfrm>
            <a:off x="6193296" y="1502569"/>
            <a:ext cx="309653" cy="2129177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BE9D82-135B-6633-5EC7-A3FEC436745D}"/>
              </a:ext>
            </a:extLst>
          </p:cNvPr>
          <p:cNvSpPr txBox="1"/>
          <p:nvPr/>
        </p:nvSpPr>
        <p:spPr>
          <a:xfrm>
            <a:off x="349248" y="5331486"/>
            <a:ext cx="1149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Humorous comes from the Latin adjective </a:t>
            </a:r>
            <a:r>
              <a:rPr lang="en-GB" sz="3600" dirty="0" err="1">
                <a:solidFill>
                  <a:schemeClr val="bg1"/>
                </a:solidFill>
              </a:rPr>
              <a:t>humorosus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6903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courageous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courageous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glorious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12E86F-5B34-3DAB-7629-1F9B9F183C3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glory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331B55A-1C95-C4E4-8070-8572AA028AC7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6AB15C-8148-1404-C166-1E154C4EECDC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glory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F53B46-4B24-E8F4-446D-900A448DBAA5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glorious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34EEA57-DC89-C92C-3890-A14F8F17D0F9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9235DA5-AD43-563E-E8E6-F2BB24B8B9C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150010-9EA0-9A68-39CA-AD3534833535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2AC0A-997B-F9BF-F4F5-1A6082699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BF85B17-8BD2-7CB6-E319-90217943E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C5DED-15BF-35E3-C7B7-E27478093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8D233-F9D8-0AD6-828A-1751FA35CA4A}"/>
              </a:ext>
            </a:extLst>
          </p:cNvPr>
          <p:cNvSpPr txBox="1"/>
          <p:nvPr/>
        </p:nvSpPr>
        <p:spPr>
          <a:xfrm>
            <a:off x="2643380" y="1143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glorious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7B43A1-76CC-C3CA-3769-52EE5111A24D}"/>
              </a:ext>
            </a:extLst>
          </p:cNvPr>
          <p:cNvSpPr txBox="1">
            <a:spLocks/>
          </p:cNvSpPr>
          <p:nvPr/>
        </p:nvSpPr>
        <p:spPr>
          <a:xfrm>
            <a:off x="6292796" y="158109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glory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C1C3EF6-C53B-4A01-3BD8-324E9CDADF9F}"/>
              </a:ext>
            </a:extLst>
          </p:cNvPr>
          <p:cNvSpPr/>
          <p:nvPr/>
        </p:nvSpPr>
        <p:spPr>
          <a:xfrm>
            <a:off x="4823233" y="16822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BB4D6E-CF41-F5E6-D006-A671551FC3C4}"/>
              </a:ext>
            </a:extLst>
          </p:cNvPr>
          <p:cNvSpPr txBox="1">
            <a:spLocks/>
          </p:cNvSpPr>
          <p:nvPr/>
        </p:nvSpPr>
        <p:spPr>
          <a:xfrm>
            <a:off x="6292796" y="25496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glory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0636B67-E596-D516-58E2-0462B7CB37C0}"/>
              </a:ext>
            </a:extLst>
          </p:cNvPr>
          <p:cNvSpPr txBox="1">
            <a:spLocks/>
          </p:cNvSpPr>
          <p:nvPr/>
        </p:nvSpPr>
        <p:spPr>
          <a:xfrm>
            <a:off x="2360346" y="1581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glorious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C46ED83-66F2-EBE1-0C95-A95F512F70C3}"/>
              </a:ext>
            </a:extLst>
          </p:cNvPr>
          <p:cNvSpPr txBox="1">
            <a:spLocks/>
          </p:cNvSpPr>
          <p:nvPr/>
        </p:nvSpPr>
        <p:spPr>
          <a:xfrm>
            <a:off x="8833776" y="15810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5A6D623E-6DC6-F6B5-1841-61B4B6D701C4}"/>
              </a:ext>
            </a:extLst>
          </p:cNvPr>
          <p:cNvSpPr/>
          <p:nvPr/>
        </p:nvSpPr>
        <p:spPr>
          <a:xfrm>
            <a:off x="8339635" y="17215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10EEAE4-C64A-E2CA-E013-5BA55E6E32EB}"/>
              </a:ext>
            </a:extLst>
          </p:cNvPr>
          <p:cNvSpPr txBox="1">
            <a:spLocks/>
          </p:cNvSpPr>
          <p:nvPr/>
        </p:nvSpPr>
        <p:spPr>
          <a:xfrm>
            <a:off x="8833776" y="253110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A8E239B-57BB-3EE6-AEB8-8E78CFDD4C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D47652-5428-F8E0-BA8A-83CCBF17689A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Y gone?</a:t>
            </a:r>
          </a:p>
        </p:txBody>
      </p:sp>
      <p:sp>
        <p:nvSpPr>
          <p:cNvPr id="7" name="Arrow: Up 6">
            <a:extLst>
              <a:ext uri="{FF2B5EF4-FFF2-40B4-BE49-F238E27FC236}">
                <a16:creationId xmlns:a16="http://schemas.microsoft.com/office/drawing/2014/main" id="{6704775A-4547-A913-C8E3-DF1AD5FFF83A}"/>
              </a:ext>
            </a:extLst>
          </p:cNvPr>
          <p:cNvSpPr/>
          <p:nvPr/>
        </p:nvSpPr>
        <p:spPr>
          <a:xfrm>
            <a:off x="7480829" y="2044997"/>
            <a:ext cx="309653" cy="156966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D7295F-893B-A592-360D-5B5DF27FA506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 ends in Y + Suffix does not start with an I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Change Y -&gt; I</a:t>
            </a:r>
          </a:p>
        </p:txBody>
      </p:sp>
    </p:spTree>
    <p:extLst>
      <p:ext uri="{BB962C8B-B14F-4D97-AF65-F5344CB8AC3E}">
        <p14:creationId xmlns:p14="http://schemas.microsoft.com/office/powerpoint/2010/main" val="639208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furious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5D39E4-DE3A-DA05-CF8C-F147704C68A6}"/>
              </a:ext>
            </a:extLst>
          </p:cNvPr>
          <p:cNvSpPr txBox="1">
            <a:spLocks/>
          </p:cNvSpPr>
          <p:nvPr/>
        </p:nvSpPr>
        <p:spPr>
          <a:xfrm>
            <a:off x="5705997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fury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9BC2261-2314-A1F6-566C-9B92DE747A3A}"/>
              </a:ext>
            </a:extLst>
          </p:cNvPr>
          <p:cNvSpPr/>
          <p:nvPr/>
        </p:nvSpPr>
        <p:spPr>
          <a:xfrm>
            <a:off x="4236434" y="41727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386287-02B3-3D87-A1E2-F5B925CC4AC5}"/>
              </a:ext>
            </a:extLst>
          </p:cNvPr>
          <p:cNvSpPr txBox="1">
            <a:spLocks/>
          </p:cNvSpPr>
          <p:nvPr/>
        </p:nvSpPr>
        <p:spPr>
          <a:xfrm>
            <a:off x="5705997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fury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D244C7-9373-A74D-933F-3F61F6247E94}"/>
              </a:ext>
            </a:extLst>
          </p:cNvPr>
          <p:cNvSpPr txBox="1">
            <a:spLocks/>
          </p:cNvSpPr>
          <p:nvPr/>
        </p:nvSpPr>
        <p:spPr>
          <a:xfrm>
            <a:off x="1773547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furious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4E6E198-52FE-76CA-0981-4D1614852DD6}"/>
              </a:ext>
            </a:extLst>
          </p:cNvPr>
          <p:cNvSpPr txBox="1">
            <a:spLocks/>
          </p:cNvSpPr>
          <p:nvPr/>
        </p:nvSpPr>
        <p:spPr>
          <a:xfrm>
            <a:off x="8254222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6F95C787-2FE6-4C51-57F8-00BD526D52A3}"/>
              </a:ext>
            </a:extLst>
          </p:cNvPr>
          <p:cNvSpPr/>
          <p:nvPr/>
        </p:nvSpPr>
        <p:spPr>
          <a:xfrm>
            <a:off x="7760081" y="42119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0D6F7D6-B531-B5EA-4775-44D909E56791}"/>
              </a:ext>
            </a:extLst>
          </p:cNvPr>
          <p:cNvSpPr txBox="1">
            <a:spLocks/>
          </p:cNvSpPr>
          <p:nvPr/>
        </p:nvSpPr>
        <p:spPr>
          <a:xfrm>
            <a:off x="8254222" y="502154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506EC-6A86-82F0-77B9-EE8B7FD3C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6357DF1-DF96-5A8F-64F2-BE2DE51DD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58DF8-181A-8865-701E-DF01FB19F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C16F46-5158-F574-7905-31809D15574E}"/>
              </a:ext>
            </a:extLst>
          </p:cNvPr>
          <p:cNvSpPr txBox="1"/>
          <p:nvPr/>
        </p:nvSpPr>
        <p:spPr>
          <a:xfrm>
            <a:off x="2643380" y="208788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furious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34C5D-EF4C-09AC-C96F-151BE7246717}"/>
              </a:ext>
            </a:extLst>
          </p:cNvPr>
          <p:cNvSpPr txBox="1">
            <a:spLocks/>
          </p:cNvSpPr>
          <p:nvPr/>
        </p:nvSpPr>
        <p:spPr>
          <a:xfrm>
            <a:off x="6010392" y="1843486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fury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6AB2F6-BE73-2DE0-244C-9CFEAC7C971F}"/>
              </a:ext>
            </a:extLst>
          </p:cNvPr>
          <p:cNvSpPr/>
          <p:nvPr/>
        </p:nvSpPr>
        <p:spPr>
          <a:xfrm>
            <a:off x="4540829" y="19446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0EAEEB-67CD-9D15-5B62-933248B22B79}"/>
              </a:ext>
            </a:extLst>
          </p:cNvPr>
          <p:cNvSpPr txBox="1">
            <a:spLocks/>
          </p:cNvSpPr>
          <p:nvPr/>
        </p:nvSpPr>
        <p:spPr>
          <a:xfrm>
            <a:off x="6010392" y="28120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fury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01A1AB6-1071-6F77-DC8E-20E6FE61164F}"/>
              </a:ext>
            </a:extLst>
          </p:cNvPr>
          <p:cNvSpPr txBox="1">
            <a:spLocks/>
          </p:cNvSpPr>
          <p:nvPr/>
        </p:nvSpPr>
        <p:spPr>
          <a:xfrm>
            <a:off x="2077942" y="17784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furious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0382DF2-4D7E-D05C-0654-05265D181F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130" y="11430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5740C89-3CE6-B519-8FD3-C52495EE2F0A}"/>
              </a:ext>
            </a:extLst>
          </p:cNvPr>
          <p:cNvSpPr txBox="1">
            <a:spLocks/>
          </p:cNvSpPr>
          <p:nvPr/>
        </p:nvSpPr>
        <p:spPr>
          <a:xfrm>
            <a:off x="8558617" y="18434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35F2424D-C20F-B86D-5038-8C0C91299A3C}"/>
              </a:ext>
            </a:extLst>
          </p:cNvPr>
          <p:cNvSpPr/>
          <p:nvPr/>
        </p:nvSpPr>
        <p:spPr>
          <a:xfrm>
            <a:off x="8064476" y="19839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4A857D-A333-254A-7E8B-CFADB0AE70B9}"/>
              </a:ext>
            </a:extLst>
          </p:cNvPr>
          <p:cNvSpPr txBox="1">
            <a:spLocks/>
          </p:cNvSpPr>
          <p:nvPr/>
        </p:nvSpPr>
        <p:spPr>
          <a:xfrm>
            <a:off x="8558617" y="2793496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0B8363-F7D8-A1DB-9CA7-04E909B0196E}"/>
              </a:ext>
            </a:extLst>
          </p:cNvPr>
          <p:cNvSpPr txBox="1"/>
          <p:nvPr/>
        </p:nvSpPr>
        <p:spPr>
          <a:xfrm>
            <a:off x="2870365" y="362803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Y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2D8AD9F7-BF76-141D-7847-97A6F7F5D471}"/>
              </a:ext>
            </a:extLst>
          </p:cNvPr>
          <p:cNvSpPr/>
          <p:nvPr/>
        </p:nvSpPr>
        <p:spPr>
          <a:xfrm>
            <a:off x="7109119" y="2335062"/>
            <a:ext cx="309653" cy="129668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2058C6-7603-C40E-67FF-D50A4B540C89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 ends in Y + Suffix does not start with an I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Change Y -&gt; I</a:t>
            </a:r>
          </a:p>
        </p:txBody>
      </p:sp>
    </p:spTree>
    <p:extLst>
      <p:ext uri="{BB962C8B-B14F-4D97-AF65-F5344CB8AC3E}">
        <p14:creationId xmlns:p14="http://schemas.microsoft.com/office/powerpoint/2010/main" val="3741573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9" grpId="0" animBg="1"/>
      <p:bldP spid="10" grpId="0"/>
      <p:bldP spid="14" grpId="0" animBg="1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outrageous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rage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rage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638AC67-4F83-9349-E1E2-DFFF61455AC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225BB81-27BF-F093-3BDF-12DE2E4C7117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outrageous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poison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poisonous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poison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poisonous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32551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tremend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tremenddous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rewriting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write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tremend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tremendous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88769" y="104400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291441" y="508166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does not end in CVC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generous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generous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vary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varyous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vary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various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65831" y="98708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8136A-16F5-9527-56D4-8A11D0BE4CAD}"/>
              </a:ext>
            </a:extLst>
          </p:cNvPr>
          <p:cNvSpPr txBox="1"/>
          <p:nvPr/>
        </p:nvSpPr>
        <p:spPr>
          <a:xfrm>
            <a:off x="304005" y="4715066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I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Y -&gt; I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2" grpId="0" build="allAtOnce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famos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explorar</a:t>
            </a:r>
            <a:r>
              <a:rPr lang="en-GB" sz="3400" dirty="0">
                <a:solidFill>
                  <a:schemeClr val="bg1"/>
                </a:solidFill>
              </a:rPr>
              <a:t> made a </a:t>
            </a:r>
            <a:r>
              <a:rPr lang="en-GB" sz="3400" dirty="0" err="1">
                <a:solidFill>
                  <a:schemeClr val="bg1"/>
                </a:solidFill>
              </a:rPr>
              <a:t>couragous</a:t>
            </a:r>
            <a:r>
              <a:rPr lang="en-GB" sz="3400" dirty="0">
                <a:solidFill>
                  <a:schemeClr val="bg1"/>
                </a:solidFill>
              </a:rPr>
              <a:t> journey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through a </a:t>
            </a:r>
            <a:r>
              <a:rPr lang="en-GB" sz="3400" dirty="0" err="1">
                <a:solidFill>
                  <a:schemeClr val="bg1"/>
                </a:solidFill>
              </a:rPr>
              <a:t>dangerus</a:t>
            </a:r>
            <a:r>
              <a:rPr lang="en-GB" sz="3400" dirty="0">
                <a:solidFill>
                  <a:schemeClr val="bg1"/>
                </a:solidFill>
              </a:rPr>
              <a:t> jungle.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famous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explorer</a:t>
            </a:r>
            <a:r>
              <a:rPr lang="en-GB" sz="3400" dirty="0">
                <a:solidFill>
                  <a:schemeClr val="bg1"/>
                </a:solidFill>
              </a:rPr>
              <a:t> made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courageous</a:t>
            </a:r>
            <a:r>
              <a:rPr lang="en-GB" sz="3400" dirty="0">
                <a:solidFill>
                  <a:schemeClr val="bg1"/>
                </a:solidFill>
              </a:rPr>
              <a:t> journey through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dangerous</a:t>
            </a:r>
            <a:r>
              <a:rPr lang="en-GB" sz="3400" dirty="0">
                <a:solidFill>
                  <a:schemeClr val="bg1"/>
                </a:solidFill>
              </a:rPr>
              <a:t> jungle.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famous explorer made a courageous journey through a dangerous jungle.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vilain</a:t>
            </a:r>
            <a:r>
              <a:rPr lang="en-GB" sz="3400" dirty="0">
                <a:solidFill>
                  <a:schemeClr val="bg1"/>
                </a:solidFill>
              </a:rPr>
              <a:t> became </a:t>
            </a:r>
            <a:r>
              <a:rPr lang="en-GB" sz="3400" dirty="0" err="1">
                <a:solidFill>
                  <a:schemeClr val="bg1"/>
                </a:solidFill>
              </a:rPr>
              <a:t>furyous</a:t>
            </a:r>
            <a:r>
              <a:rPr lang="en-GB" sz="3400" dirty="0">
                <a:solidFill>
                  <a:schemeClr val="bg1"/>
                </a:solidFill>
              </a:rPr>
              <a:t> after the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poisonus</a:t>
            </a:r>
            <a:r>
              <a:rPr lang="en-GB" sz="3400" dirty="0">
                <a:solidFill>
                  <a:schemeClr val="bg1"/>
                </a:solidFill>
              </a:rPr>
              <a:t> plan failed in an </a:t>
            </a:r>
            <a:r>
              <a:rPr lang="en-GB" sz="3400" dirty="0" err="1">
                <a:solidFill>
                  <a:schemeClr val="bg1"/>
                </a:solidFill>
              </a:rPr>
              <a:t>outragous</a:t>
            </a:r>
            <a:r>
              <a:rPr lang="en-GB" sz="3400" dirty="0">
                <a:solidFill>
                  <a:schemeClr val="bg1"/>
                </a:solidFill>
              </a:rPr>
              <a:t> way.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villain</a:t>
            </a:r>
            <a:r>
              <a:rPr lang="en-GB" sz="3400" dirty="0">
                <a:solidFill>
                  <a:schemeClr val="bg1"/>
                </a:solidFill>
              </a:rPr>
              <a:t> became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furious</a:t>
            </a:r>
            <a:r>
              <a:rPr lang="en-GB" sz="3400" dirty="0">
                <a:solidFill>
                  <a:schemeClr val="bg1"/>
                </a:solidFill>
              </a:rPr>
              <a:t> after the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poisonous</a:t>
            </a:r>
            <a:r>
              <a:rPr lang="en-GB" sz="3400" dirty="0">
                <a:solidFill>
                  <a:schemeClr val="bg1"/>
                </a:solidFill>
              </a:rPr>
              <a:t> plan failed in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outrageous</a:t>
            </a:r>
            <a:r>
              <a:rPr lang="en-GB" sz="3400" dirty="0">
                <a:solidFill>
                  <a:schemeClr val="bg1"/>
                </a:solidFill>
              </a:rPr>
              <a:t> way.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villain became furious after the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poisonous plan failed in an outrageous way.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famous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dangerous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tremendous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humorous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poisonous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nervous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generous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glorious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furious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various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courageous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outrageous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06840-4038-2AAF-1785-B23306742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5D5CAB1-9DD7-01D8-E2C0-C369654EB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6F282A-5D5D-5264-5073-9CABDD9213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188819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F845969-482C-8693-9828-479411EB7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303630"/>
              </p:ext>
            </p:extLst>
          </p:nvPr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090F3FC-8C1F-5674-B85F-B95A4B7CF86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B5D058-1E0E-6630-D65A-586A42939723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60B85CA-C768-5683-2504-D1ACC2FDAC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828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59190-E21C-776A-E35B-FED21D2F8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50A69F1-7AC1-90B8-3AC4-1304D65A57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37C6B1-319D-16DD-65C6-91CD3CDE1A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249306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5B5DF62-41E9-B462-7F67-76576FFF7AFD}"/>
              </a:ext>
            </a:extLst>
          </p:cNvPr>
          <p:cNvGraphicFramePr>
            <a:graphicFrameLocks noGrp="1"/>
          </p:cNvGraphicFramePr>
          <p:nvPr/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0A2869A-F406-B84E-13A1-E4B79588062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B96057-A061-4075-01F3-526FCBCC1702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4A725C3-05C9-9D7E-8E7B-E572B7BC2D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69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804D4-086B-9623-3D30-340D713F0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EA03A20-41E5-4A95-5327-F111E8AF7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7966E4-A858-4BCF-84B5-B06A61D32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06374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7C34270-BDAE-EE54-F3EB-93BA170A25ED}"/>
              </a:ext>
            </a:extLst>
          </p:cNvPr>
          <p:cNvGraphicFramePr>
            <a:graphicFrameLocks noGrp="1"/>
          </p:cNvGraphicFramePr>
          <p:nvPr/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783E3BD-34C6-285F-0AB4-16C711463C0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A56295-3B9C-D7CE-EA52-8B43D049BA8E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2E6DD12-8336-2A9B-8650-CF3017F41D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75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D25D7-62A6-FB12-603D-34B6E0FD4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98FACD9-0ADB-E1CC-15BD-4A1F3DF12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44011A-3FF0-0767-2388-D31C9FC9B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475632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hopeless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F8EDA4A-EA22-E6D7-46D5-7FF4A0EA5C1A}"/>
              </a:ext>
            </a:extLst>
          </p:cNvPr>
          <p:cNvGraphicFramePr>
            <a:graphicFrameLocks noGrp="1"/>
          </p:cNvGraphicFramePr>
          <p:nvPr/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C9F4C43-3C4D-0215-926D-A994C4EE68A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908A48-7B09-8BD6-0118-485B3B379F62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8E6D504-38DF-2876-376B-0EEDF6505F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E297-FB4F-1B34-202A-818BD7ABF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6A9C8F-E836-CE76-88D0-318477C05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3E3630D-6807-641B-2892-8A0AC2B0B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05626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hopeless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02FC942-9E8C-CEE9-B562-4515B6B35FF1}"/>
              </a:ext>
            </a:extLst>
          </p:cNvPr>
          <p:cNvGraphicFramePr>
            <a:graphicFrameLocks noGrp="1"/>
          </p:cNvGraphicFramePr>
          <p:nvPr/>
        </p:nvGraphicFramePr>
        <p:xfrm>
          <a:off x="6108688" y="4082834"/>
          <a:ext cx="5915892" cy="259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45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5002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944409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276660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nature of / tending to /place or person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primary/library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Place/collection /behaviour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bakery/jewellery/</a:t>
                      </a:r>
                      <a:b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bravery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6281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F942969-73FB-45A3-DF75-D6067FEF25B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4D5C1E-6366-319C-5924-D6ED8BCB568F}"/>
              </a:ext>
            </a:extLst>
          </p:cNvPr>
          <p:cNvSpPr txBox="1">
            <a:spLocks/>
          </p:cNvSpPr>
          <p:nvPr/>
        </p:nvSpPr>
        <p:spPr>
          <a:xfrm>
            <a:off x="6095999" y="1121696"/>
            <a:ext cx="3788229" cy="2789074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56F8379-7C72-9F2F-3585-102A167D74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343" y="714958"/>
            <a:ext cx="2790516" cy="35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15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2835</Words>
  <Application>Microsoft Office PowerPoint</Application>
  <PresentationFormat>Widescreen</PresentationFormat>
  <Paragraphs>919</Paragraphs>
  <Slides>47</Slides>
  <Notes>36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–ous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2026-06-03T10:36:56Z</dcterms:modified>
</cp:coreProperties>
</file>