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390" r:id="rId2"/>
    <p:sldId id="419" r:id="rId3"/>
    <p:sldId id="527" r:id="rId4"/>
    <p:sldId id="426" r:id="rId5"/>
    <p:sldId id="603" r:id="rId6"/>
    <p:sldId id="610" r:id="rId7"/>
    <p:sldId id="609" r:id="rId8"/>
    <p:sldId id="608" r:id="rId9"/>
    <p:sldId id="607" r:id="rId10"/>
    <p:sldId id="606" r:id="rId11"/>
    <p:sldId id="605" r:id="rId12"/>
    <p:sldId id="604" r:id="rId13"/>
    <p:sldId id="573" r:id="rId14"/>
    <p:sldId id="574" r:id="rId15"/>
    <p:sldId id="575" r:id="rId16"/>
    <p:sldId id="576" r:id="rId17"/>
    <p:sldId id="577" r:id="rId18"/>
    <p:sldId id="578" r:id="rId19"/>
    <p:sldId id="579" r:id="rId20"/>
    <p:sldId id="580" r:id="rId21"/>
    <p:sldId id="581" r:id="rId22"/>
    <p:sldId id="274" r:id="rId23"/>
    <p:sldId id="582" r:id="rId24"/>
    <p:sldId id="601" r:id="rId25"/>
    <p:sldId id="281" r:id="rId26"/>
    <p:sldId id="602" r:id="rId27"/>
    <p:sldId id="405" r:id="rId28"/>
    <p:sldId id="407" r:id="rId29"/>
    <p:sldId id="406" r:id="rId30"/>
    <p:sldId id="408" r:id="rId31"/>
    <p:sldId id="556" r:id="rId32"/>
    <p:sldId id="558" r:id="rId33"/>
    <p:sldId id="486" r:id="rId34"/>
    <p:sldId id="487" r:id="rId35"/>
    <p:sldId id="511" r:id="rId36"/>
    <p:sldId id="512" r:id="rId37"/>
    <p:sldId id="513" r:id="rId38"/>
    <p:sldId id="514" r:id="rId39"/>
    <p:sldId id="515" r:id="rId40"/>
    <p:sldId id="516" r:id="rId41"/>
    <p:sldId id="523" r:id="rId42"/>
    <p:sldId id="524" r:id="rId43"/>
    <p:sldId id="277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3570AB-685F-47AE-8FFF-599449006697}" v="5" dt="2026-06-03T10:40:35.8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6-03T10:41:16.291" v="3425" actId="47"/>
      <pc:docMkLst>
        <pc:docMk/>
      </pc:docMkLst>
      <pc:sldChg chg="modSp mod modTransition modNotesTx">
        <pc:chgData name="Glen Jones" userId="e846aaca-4b24-4b13-b0d0-f2308e16b284" providerId="ADAL" clId="{ED47ACC3-9597-4D89-A1DC-43CF280EF274}" dt="2026-05-13T12:25:08.091" v="2784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3T12:19:50.678" v="2464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 modTransition">
        <pc:chgData name="Glen Jones" userId="e846aaca-4b24-4b13-b0d0-f2308e16b284" providerId="ADAL" clId="{ED47ACC3-9597-4D89-A1DC-43CF280EF274}" dt="2026-05-12T15:20:13.722" v="2458" actId="65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15:20:13.722" v="2458" actId="6549"/>
          <ac:spMkLst>
            <pc:docMk/>
            <pc:sldMk cId="0" sldId="277"/>
            <ac:spMk id="3" creationId="{14A98FF5-4F3C-D9B6-7AF1-1894F0939983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2:26:40.786" v="2879" actId="20577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3T12:26:06.562" v="2839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3T12:26:12.763" v="2844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3T12:26:15.913" v="2847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3T12:26:40.786" v="2879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3T12:26:09.747" v="2840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3T12:26:18.103" v="2852" actId="20577"/>
          <ac:spMkLst>
            <pc:docMk/>
            <pc:sldMk cId="418504607" sldId="281"/>
            <ac:spMk id="14" creationId="{999CB0EB-973A-37A1-1A6E-70F1576968AC}"/>
          </ac:spMkLst>
        </pc:spChg>
      </pc:sldChg>
      <pc:sldChg chg="add del modTransition">
        <pc:chgData name="Glen Jones" userId="e846aaca-4b24-4b13-b0d0-f2308e16b284" providerId="ADAL" clId="{ED47ACC3-9597-4D89-A1DC-43CF280EF274}" dt="2026-05-13T12:19:10.404" v="2459"/>
        <pc:sldMkLst>
          <pc:docMk/>
          <pc:sldMk cId="461087981" sldId="390"/>
        </pc:sldMkLst>
      </pc:sldChg>
      <pc:sldChg chg="modSp mod modTransition modAnim modNotesTx">
        <pc:chgData name="Glen Jones" userId="e846aaca-4b24-4b13-b0d0-f2308e16b284" providerId="ADAL" clId="{ED47ACC3-9597-4D89-A1DC-43CF280EF274}" dt="2026-05-13T12:28:21.368" v="2922" actId="6549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5-13T12:27:16.237" v="2897" actId="20577"/>
          <ac:spMkLst>
            <pc:docMk/>
            <pc:sldMk cId="78502529" sldId="405"/>
            <ac:spMk id="2" creationId="{14258DC2-2870-8FE9-4366-C3ADAF3E1C4D}"/>
          </ac:spMkLst>
        </pc:spChg>
        <pc:spChg chg="mod">
          <ac:chgData name="Glen Jones" userId="e846aaca-4b24-4b13-b0d0-f2308e16b284" providerId="ADAL" clId="{ED47ACC3-9597-4D89-A1DC-43CF280EF274}" dt="2026-05-13T12:27:30.652" v="2903" actId="20577"/>
          <ac:spMkLst>
            <pc:docMk/>
            <pc:sldMk cId="78502529" sldId="405"/>
            <ac:spMk id="8" creationId="{1453D184-D870-7EB0-3642-8FA7FC61FFF7}"/>
          </ac:spMkLst>
        </pc:spChg>
        <pc:spChg chg="mod">
          <ac:chgData name="Glen Jones" userId="e846aaca-4b24-4b13-b0d0-f2308e16b284" providerId="ADAL" clId="{ED47ACC3-9597-4D89-A1DC-43CF280EF274}" dt="2026-05-13T12:28:21.368" v="2922" actId="6549"/>
          <ac:spMkLst>
            <pc:docMk/>
            <pc:sldMk cId="78502529" sldId="405"/>
            <ac:spMk id="12" creationId="{1C12C7CF-0395-6AE3-8F1F-4EB172ECF931}"/>
          </ac:spMkLst>
        </pc:spChg>
        <pc:spChg chg="mod">
          <ac:chgData name="Glen Jones" userId="e846aaca-4b24-4b13-b0d0-f2308e16b284" providerId="ADAL" clId="{ED47ACC3-9597-4D89-A1DC-43CF280EF274}" dt="2026-05-13T12:27:21.807" v="2899"/>
          <ac:spMkLst>
            <pc:docMk/>
            <pc:sldMk cId="78502529" sldId="405"/>
            <ac:spMk id="13" creationId="{9A46665E-3408-AED9-B021-59F8CBE677AC}"/>
          </ac:spMkLst>
        </pc:spChg>
        <pc:spChg chg="mod">
          <ac:chgData name="Glen Jones" userId="e846aaca-4b24-4b13-b0d0-f2308e16b284" providerId="ADAL" clId="{ED47ACC3-9597-4D89-A1DC-43CF280EF274}" dt="2026-05-13T12:27:33.272" v="2907" actId="20577"/>
          <ac:spMkLst>
            <pc:docMk/>
            <pc:sldMk cId="78502529" sldId="405"/>
            <ac:spMk id="15" creationId="{0A00C850-19E9-6E91-F08D-F0EDB759415F}"/>
          </ac:spMkLst>
        </pc:spChg>
        <pc:spChg chg="mod">
          <ac:chgData name="Glen Jones" userId="e846aaca-4b24-4b13-b0d0-f2308e16b284" providerId="ADAL" clId="{ED47ACC3-9597-4D89-A1DC-43CF280EF274}" dt="2026-05-13T12:27:36.216" v="2915" actId="20577"/>
          <ac:spMkLst>
            <pc:docMk/>
            <pc:sldMk cId="78502529" sldId="405"/>
            <ac:spMk id="17" creationId="{418935D5-F6C0-FABA-57D5-C3688AB0DB0F}"/>
          </ac:spMkLst>
        </pc:spChg>
      </pc:sldChg>
      <pc:sldChg chg="modSp mod modTransition modAnim modNotesTx">
        <pc:chgData name="Glen Jones" userId="e846aaca-4b24-4b13-b0d0-f2308e16b284" providerId="ADAL" clId="{ED47ACC3-9597-4D89-A1DC-43CF280EF274}" dt="2026-05-13T12:34:04.058" v="3012" actId="20577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3T12:33:30.895" v="2979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3T12:33:39.237" v="2988" actId="20577"/>
          <ac:spMkLst>
            <pc:docMk/>
            <pc:sldMk cId="4093245020" sldId="406"/>
            <ac:spMk id="8" creationId="{E2D330F7-66CB-6809-E8C7-BCC1E2A327CF}"/>
          </ac:spMkLst>
        </pc:spChg>
        <pc:spChg chg="mod">
          <ac:chgData name="Glen Jones" userId="e846aaca-4b24-4b13-b0d0-f2308e16b284" providerId="ADAL" clId="{ED47ACC3-9597-4D89-A1DC-43CF280EF274}" dt="2026-05-13T12:33:55.197" v="3007" actId="20577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3T12:33:38.460" v="2984" actId="27636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3T12:33:41.409" v="2991" actId="20577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3T12:33:44.085" v="2999" actId="20577"/>
          <ac:spMkLst>
            <pc:docMk/>
            <pc:sldMk cId="4093245020" sldId="406"/>
            <ac:spMk id="17" creationId="{2A08F792-A439-88C7-35FE-8A8BEEE3ECD3}"/>
          </ac:spMkLst>
        </pc:spChg>
      </pc:sldChg>
      <pc:sldChg chg="addSp delSp modSp mod modTransition modAnim modNotesTx">
        <pc:chgData name="Glen Jones" userId="e846aaca-4b24-4b13-b0d0-f2308e16b284" providerId="ADAL" clId="{ED47ACC3-9597-4D89-A1DC-43CF280EF274}" dt="2026-05-13T12:29:52.154" v="2976" actId="20577"/>
        <pc:sldMkLst>
          <pc:docMk/>
          <pc:sldMk cId="1531151529" sldId="407"/>
        </pc:sldMkLst>
        <pc:spChg chg="add mod">
          <ac:chgData name="Glen Jones" userId="e846aaca-4b24-4b13-b0d0-f2308e16b284" providerId="ADAL" clId="{ED47ACC3-9597-4D89-A1DC-43CF280EF274}" dt="2026-05-13T12:29:07.351" v="2960" actId="20577"/>
          <ac:spMkLst>
            <pc:docMk/>
            <pc:sldMk cId="1531151529" sldId="407"/>
            <ac:spMk id="4" creationId="{E7CDF513-68E7-E6F4-2DDE-CD80881B2A26}"/>
          </ac:spMkLst>
        </pc:spChg>
        <pc:spChg chg="mod">
          <ac:chgData name="Glen Jones" userId="e846aaca-4b24-4b13-b0d0-f2308e16b284" providerId="ADAL" clId="{ED47ACC3-9597-4D89-A1DC-43CF280EF274}" dt="2026-05-13T12:28:46.365" v="2934" actId="20577"/>
          <ac:spMkLst>
            <pc:docMk/>
            <pc:sldMk cId="1531151529" sldId="407"/>
            <ac:spMk id="8" creationId="{DDCBBE23-B097-39CD-6EEC-AC5546CB1209}"/>
          </ac:spMkLst>
        </pc:spChg>
        <pc:spChg chg="add mod">
          <ac:chgData name="Glen Jones" userId="e846aaca-4b24-4b13-b0d0-f2308e16b284" providerId="ADAL" clId="{ED47ACC3-9597-4D89-A1DC-43CF280EF274}" dt="2026-05-13T12:29:10.364" v="2968" actId="20577"/>
          <ac:spMkLst>
            <pc:docMk/>
            <pc:sldMk cId="1531151529" sldId="407"/>
            <ac:spMk id="9" creationId="{93B00749-14A5-DBA2-84B3-AE82D00DCAA8}"/>
          </ac:spMkLst>
        </pc:spChg>
        <pc:spChg chg="add mod">
          <ac:chgData name="Glen Jones" userId="e846aaca-4b24-4b13-b0d0-f2308e16b284" providerId="ADAL" clId="{ED47ACC3-9597-4D89-A1DC-43CF280EF274}" dt="2026-05-13T12:28:39.425" v="2931" actId="20577"/>
          <ac:spMkLst>
            <pc:docMk/>
            <pc:sldMk cId="1531151529" sldId="407"/>
            <ac:spMk id="10" creationId="{DE5EEC6E-843C-3095-DFEF-56CEF89ED2AD}"/>
          </ac:spMkLst>
        </pc:spChg>
        <pc:spChg chg="mod">
          <ac:chgData name="Glen Jones" userId="e846aaca-4b24-4b13-b0d0-f2308e16b284" providerId="ADAL" clId="{ED47ACC3-9597-4D89-A1DC-43CF280EF274}" dt="2026-05-13T12:29:12.914" v="2969"/>
          <ac:spMkLst>
            <pc:docMk/>
            <pc:sldMk cId="1531151529" sldId="407"/>
            <ac:spMk id="13" creationId="{4EDC950A-FFB9-B835-ABAA-B8F1ECC1A562}"/>
          </ac:spMkLst>
        </pc:spChg>
        <pc:spChg chg="mod">
          <ac:chgData name="Glen Jones" userId="e846aaca-4b24-4b13-b0d0-f2308e16b284" providerId="ADAL" clId="{ED47ACC3-9597-4D89-A1DC-43CF280EF274}" dt="2026-05-13T12:29:52.154" v="2976" actId="20577"/>
          <ac:spMkLst>
            <pc:docMk/>
            <pc:sldMk cId="1531151529" sldId="407"/>
            <ac:spMk id="15" creationId="{E7114B07-D613-7A99-386E-425EAE04EAD1}"/>
          </ac:spMkLst>
        </pc:spChg>
        <pc:spChg chg="mod">
          <ac:chgData name="Glen Jones" userId="e846aaca-4b24-4b13-b0d0-f2308e16b284" providerId="ADAL" clId="{ED47ACC3-9597-4D89-A1DC-43CF280EF274}" dt="2026-05-13T12:29:02.583" v="2956" actId="20577"/>
          <ac:spMkLst>
            <pc:docMk/>
            <pc:sldMk cId="1531151529" sldId="407"/>
            <ac:spMk id="17" creationId="{487F357D-9197-D051-1A7F-6E844E87CB6A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2:37:08.240" v="3046" actId="20577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5-13T12:36:34.175" v="3020" actId="20577"/>
          <ac:spMkLst>
            <pc:docMk/>
            <pc:sldMk cId="2158107227" sldId="408"/>
            <ac:spMk id="2" creationId="{E8A14D9D-E705-5A0E-C3F9-8B1EAA7CCA23}"/>
          </ac:spMkLst>
        </pc:spChg>
        <pc:spChg chg="mod">
          <ac:chgData name="Glen Jones" userId="e846aaca-4b24-4b13-b0d0-f2308e16b284" providerId="ADAL" clId="{ED47ACC3-9597-4D89-A1DC-43CF280EF274}" dt="2026-05-13T12:36:39.436" v="3025" actId="20577"/>
          <ac:spMkLst>
            <pc:docMk/>
            <pc:sldMk cId="2158107227" sldId="408"/>
            <ac:spMk id="8" creationId="{D100EA12-6C67-0DEF-B92B-690375433DC2}"/>
          </ac:spMkLst>
        </pc:spChg>
        <pc:spChg chg="mod">
          <ac:chgData name="Glen Jones" userId="e846aaca-4b24-4b13-b0d0-f2308e16b284" providerId="ADAL" clId="{ED47ACC3-9597-4D89-A1DC-43CF280EF274}" dt="2026-05-13T12:36:42.228" v="3029" actId="20577"/>
          <ac:spMkLst>
            <pc:docMk/>
            <pc:sldMk cId="2158107227" sldId="408"/>
            <ac:spMk id="9" creationId="{39BF5AB9-62DC-0716-34B7-AAA4981AF077}"/>
          </ac:spMkLst>
        </pc:spChg>
        <pc:spChg chg="mod">
          <ac:chgData name="Glen Jones" userId="e846aaca-4b24-4b13-b0d0-f2308e16b284" providerId="ADAL" clId="{ED47ACC3-9597-4D89-A1DC-43CF280EF274}" dt="2026-05-13T12:37:08.240" v="3046" actId="20577"/>
          <ac:spMkLst>
            <pc:docMk/>
            <pc:sldMk cId="2158107227" sldId="408"/>
            <ac:spMk id="12" creationId="{FA0A3BD8-C5D6-AE5C-E0F8-D16DE479AF5A}"/>
          </ac:spMkLst>
        </pc:spChg>
        <pc:spChg chg="mod">
          <ac:chgData name="Glen Jones" userId="e846aaca-4b24-4b13-b0d0-f2308e16b284" providerId="ADAL" clId="{ED47ACC3-9597-4D89-A1DC-43CF280EF274}" dt="2026-05-13T12:36:37.546" v="3021"/>
          <ac:spMkLst>
            <pc:docMk/>
            <pc:sldMk cId="2158107227" sldId="408"/>
            <ac:spMk id="13" creationId="{DD88A57D-30A0-F2FB-C1DC-A54997515A0D}"/>
          </ac:spMkLst>
        </pc:spChg>
        <pc:spChg chg="mod">
          <ac:chgData name="Glen Jones" userId="e846aaca-4b24-4b13-b0d0-f2308e16b284" providerId="ADAL" clId="{ED47ACC3-9597-4D89-A1DC-43CF280EF274}" dt="2026-05-13T12:36:45.247" v="3038" actId="20577"/>
          <ac:spMkLst>
            <pc:docMk/>
            <pc:sldMk cId="2158107227" sldId="408"/>
            <ac:spMk id="14" creationId="{A83532E3-1ABF-2D1F-1291-D52B7E1724F7}"/>
          </ac:spMkLst>
        </pc:spChg>
      </pc:sldChg>
      <pc:sldChg chg="add del modTransition">
        <pc:chgData name="Glen Jones" userId="e846aaca-4b24-4b13-b0d0-f2308e16b284" providerId="ADAL" clId="{ED47ACC3-9597-4D89-A1DC-43CF280EF274}" dt="2026-05-13T12:19:10.404" v="2459"/>
        <pc:sldMkLst>
          <pc:docMk/>
          <pc:sldMk cId="3197748305" sldId="419"/>
        </pc:sldMkLst>
      </pc:sldChg>
      <pc:sldChg chg="modSp add del mod modTransition modNotesTx">
        <pc:chgData name="Glen Jones" userId="e846aaca-4b24-4b13-b0d0-f2308e16b284" providerId="ADAL" clId="{ED47ACC3-9597-4D89-A1DC-43CF280EF274}" dt="2026-05-13T12:50:33.474" v="3403" actId="6549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3T12:50:28.933" v="3396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3T12:50:25.033" v="3390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3T12:50:27.213" v="3394" actId="20577"/>
          <ac:spMkLst>
            <pc:docMk/>
            <pc:sldMk cId="2761761787" sldId="426"/>
            <ac:spMk id="4" creationId="{56A0487B-0C99-D676-8A57-F22B27A31A0A}"/>
          </ac:spMkLst>
        </pc:spChg>
      </pc:sldChg>
      <pc:sldChg chg="modSp mod modTransition">
        <pc:chgData name="Glen Jones" userId="e846aaca-4b24-4b13-b0d0-f2308e16b284" providerId="ADAL" clId="{ED47ACC3-9597-4D89-A1DC-43CF280EF274}" dt="2026-05-13T12:43:04.165" v="3154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3T12:42:58.227" v="3142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3T12:43:00.402" v="3146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3T12:43:04.165" v="3154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2:43:40.926" v="3225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3T12:43:17.343" v="3173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3T12:43:40.926" v="3225" actId="1076"/>
          <ac:spMkLst>
            <pc:docMk/>
            <pc:sldMk cId="2193475781" sldId="487"/>
            <ac:spMk id="5" creationId="{ED62A170-5EC0-06E6-9D76-D65C8AEC4CBA}"/>
          </ac:spMkLst>
        </pc:spChg>
        <pc:spChg chg="mod">
          <ac:chgData name="Glen Jones" userId="e846aaca-4b24-4b13-b0d0-f2308e16b284" providerId="ADAL" clId="{ED47ACC3-9597-4D89-A1DC-43CF280EF274}" dt="2026-05-13T12:43:09.562" v="3160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3T12:43:11.894" v="3164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3T12:43:14.862" v="3172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mod modTransition">
        <pc:chgData name="Glen Jones" userId="e846aaca-4b24-4b13-b0d0-f2308e16b284" providerId="ADAL" clId="{ED47ACC3-9597-4D89-A1DC-43CF280EF274}" dt="2026-05-13T12:43:53.167" v="3243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3T12:43:46.360" v="3230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3T12:43:48.660" v="3234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3T12:43:53.167" v="3243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2:44:08.919" v="3262" actId="1076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3T12:44:08.919" v="3262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3T12:43:59.368" v="3249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3T12:44:01.778" v="3253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3T12:44:04.398" v="3261" actId="20577"/>
          <ac:spMkLst>
            <pc:docMk/>
            <pc:sldMk cId="3920872163" sldId="512"/>
            <ac:spMk id="16" creationId="{FA704AE0-C4CA-4BFF-AAE3-51E30C6E2A7A}"/>
          </ac:spMkLst>
        </pc:spChg>
      </pc:sldChg>
      <pc:sldChg chg="modSp mod modTransition">
        <pc:chgData name="Glen Jones" userId="e846aaca-4b24-4b13-b0d0-f2308e16b284" providerId="ADAL" clId="{ED47ACC3-9597-4D89-A1DC-43CF280EF274}" dt="2026-05-13T12:44:22.300" v="3283" actId="20577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5-13T12:44:16.970" v="3270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5-13T12:44:19.571" v="3274" actId="20577"/>
          <ac:spMkLst>
            <pc:docMk/>
            <pc:sldMk cId="326002052" sldId="513"/>
            <ac:spMk id="4" creationId="{32B2F1B4-0016-6898-97E2-1A64C32F9ABE}"/>
          </ac:spMkLst>
        </pc:spChg>
        <pc:spChg chg="mod">
          <ac:chgData name="Glen Jones" userId="e846aaca-4b24-4b13-b0d0-f2308e16b284" providerId="ADAL" clId="{ED47ACC3-9597-4D89-A1DC-43CF280EF274}" dt="2026-05-13T12:44:22.300" v="3283" actId="20577"/>
          <ac:spMkLst>
            <pc:docMk/>
            <pc:sldMk cId="326002052" sldId="513"/>
            <ac:spMk id="9" creationId="{82A7C1B1-2D8C-33A4-B74F-7C4D6DE1F69B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12:44:34.652" v="3304" actId="1076"/>
        <pc:sldMkLst>
          <pc:docMk/>
          <pc:sldMk cId="1763556576" sldId="514"/>
        </pc:sldMkLst>
        <pc:spChg chg="mod">
          <ac:chgData name="Glen Jones" userId="e846aaca-4b24-4b13-b0d0-f2308e16b284" providerId="ADAL" clId="{ED47ACC3-9597-4D89-A1DC-43CF280EF274}" dt="2026-05-13T12:44:34.652" v="3304" actId="1076"/>
          <ac:spMkLst>
            <pc:docMk/>
            <pc:sldMk cId="1763556576" sldId="514"/>
            <ac:spMk id="4" creationId="{605F1767-6820-9C08-6AF3-C9EFDF04117C}"/>
          </ac:spMkLst>
        </pc:spChg>
        <pc:spChg chg="mod">
          <ac:chgData name="Glen Jones" userId="e846aaca-4b24-4b13-b0d0-f2308e16b284" providerId="ADAL" clId="{ED47ACC3-9597-4D89-A1DC-43CF280EF274}" dt="2026-05-13T12:44:27.261" v="3290" actId="20577"/>
          <ac:spMkLst>
            <pc:docMk/>
            <pc:sldMk cId="1763556576" sldId="514"/>
            <ac:spMk id="8" creationId="{36459439-7EDC-197E-4047-ED3E418106C2}"/>
          </ac:spMkLst>
        </pc:spChg>
        <pc:spChg chg="mod">
          <ac:chgData name="Glen Jones" userId="e846aaca-4b24-4b13-b0d0-f2308e16b284" providerId="ADAL" clId="{ED47ACC3-9597-4D89-A1DC-43CF280EF274}" dt="2026-05-13T12:44:29.707" v="3294" actId="20577"/>
          <ac:spMkLst>
            <pc:docMk/>
            <pc:sldMk cId="1763556576" sldId="514"/>
            <ac:spMk id="10" creationId="{A5DE002A-D79E-F51C-60B5-77FDF9BB701E}"/>
          </ac:spMkLst>
        </pc:spChg>
        <pc:spChg chg="mod">
          <ac:chgData name="Glen Jones" userId="e846aaca-4b24-4b13-b0d0-f2308e16b284" providerId="ADAL" clId="{ED47ACC3-9597-4D89-A1DC-43CF280EF274}" dt="2026-05-13T12:44:32.474" v="3303" actId="20577"/>
          <ac:spMkLst>
            <pc:docMk/>
            <pc:sldMk cId="1763556576" sldId="514"/>
            <ac:spMk id="12" creationId="{70A0C693-CB0C-D384-5431-5AA42EA4A3C3}"/>
          </ac:spMkLst>
        </pc:spChg>
      </pc:sldChg>
      <pc:sldChg chg="modSp mod modTransition">
        <pc:chgData name="Glen Jones" userId="e846aaca-4b24-4b13-b0d0-f2308e16b284" providerId="ADAL" clId="{ED47ACC3-9597-4D89-A1DC-43CF280EF274}" dt="2026-05-13T12:46:12.503" v="3325" actId="6549"/>
        <pc:sldMkLst>
          <pc:docMk/>
          <pc:sldMk cId="1863283796" sldId="515"/>
        </pc:sldMkLst>
        <pc:spChg chg="mod">
          <ac:chgData name="Glen Jones" userId="e846aaca-4b24-4b13-b0d0-f2308e16b284" providerId="ADAL" clId="{ED47ACC3-9597-4D89-A1DC-43CF280EF274}" dt="2026-05-13T12:45:47.880" v="3310" actId="20577"/>
          <ac:spMkLst>
            <pc:docMk/>
            <pc:sldMk cId="1863283796" sldId="515"/>
            <ac:spMk id="3" creationId="{35583324-582E-9837-52A6-20F4E5428BB2}"/>
          </ac:spMkLst>
        </pc:spChg>
        <pc:spChg chg="mod">
          <ac:chgData name="Glen Jones" userId="e846aaca-4b24-4b13-b0d0-f2308e16b284" providerId="ADAL" clId="{ED47ACC3-9597-4D89-A1DC-43CF280EF274}" dt="2026-05-13T12:45:50.501" v="3314" actId="20577"/>
          <ac:spMkLst>
            <pc:docMk/>
            <pc:sldMk cId="1863283796" sldId="515"/>
            <ac:spMk id="4" creationId="{2C99D1DD-563B-4A0B-A346-5C6C42E11875}"/>
          </ac:spMkLst>
        </pc:spChg>
        <pc:spChg chg="mod">
          <ac:chgData name="Glen Jones" userId="e846aaca-4b24-4b13-b0d0-f2308e16b284" providerId="ADAL" clId="{ED47ACC3-9597-4D89-A1DC-43CF280EF274}" dt="2026-05-13T12:46:12.503" v="3325" actId="6549"/>
          <ac:spMkLst>
            <pc:docMk/>
            <pc:sldMk cId="1863283796" sldId="515"/>
            <ac:spMk id="9" creationId="{AC967B60-B70E-BBDE-D4BC-697FF008A627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12:46:30.065" v="3348" actId="478"/>
        <pc:sldMkLst>
          <pc:docMk/>
          <pc:sldMk cId="661640312" sldId="516"/>
        </pc:sldMkLst>
        <pc:spChg chg="mod">
          <ac:chgData name="Glen Jones" userId="e846aaca-4b24-4b13-b0d0-f2308e16b284" providerId="ADAL" clId="{ED47ACC3-9597-4D89-A1DC-43CF280EF274}" dt="2026-05-13T12:46:28.008" v="3347" actId="1076"/>
          <ac:spMkLst>
            <pc:docMk/>
            <pc:sldMk cId="661640312" sldId="516"/>
            <ac:spMk id="2" creationId="{2F8FFDD7-4206-DE5D-A49A-5D620459DFB5}"/>
          </ac:spMkLst>
        </pc:spChg>
        <pc:spChg chg="mod">
          <ac:chgData name="Glen Jones" userId="e846aaca-4b24-4b13-b0d0-f2308e16b284" providerId="ADAL" clId="{ED47ACC3-9597-4D89-A1DC-43CF280EF274}" dt="2026-05-13T12:46:18.194" v="3332" actId="20577"/>
          <ac:spMkLst>
            <pc:docMk/>
            <pc:sldMk cId="661640312" sldId="516"/>
            <ac:spMk id="3" creationId="{C042DF8B-B1A2-0674-9ED1-9904600AEE5D}"/>
          </ac:spMkLst>
        </pc:spChg>
        <pc:spChg chg="mod">
          <ac:chgData name="Glen Jones" userId="e846aaca-4b24-4b13-b0d0-f2308e16b284" providerId="ADAL" clId="{ED47ACC3-9597-4D89-A1DC-43CF280EF274}" dt="2026-05-13T12:46:20.646" v="3336" actId="20577"/>
          <ac:spMkLst>
            <pc:docMk/>
            <pc:sldMk cId="661640312" sldId="516"/>
            <ac:spMk id="4" creationId="{90ECAB13-78F5-7A37-4D07-06CCFBDE5B35}"/>
          </ac:spMkLst>
        </pc:spChg>
        <pc:spChg chg="mod">
          <ac:chgData name="Glen Jones" userId="e846aaca-4b24-4b13-b0d0-f2308e16b284" providerId="ADAL" clId="{ED47ACC3-9597-4D89-A1DC-43CF280EF274}" dt="2026-05-13T12:46:24.325" v="3346" actId="20577"/>
          <ac:spMkLst>
            <pc:docMk/>
            <pc:sldMk cId="661640312" sldId="516"/>
            <ac:spMk id="9" creationId="{6DEF6EA1-64DC-62FF-B81C-5C98777933BB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2:48:01.959" v="3364" actId="20577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5-13T12:47:45.985" v="3358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13T12:48:01.959" v="3364" actId="20577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13T12:47:33.863" v="3352"/>
          <ac:spMkLst>
            <pc:docMk/>
            <pc:sldMk cId="2773714083" sldId="523"/>
            <ac:spMk id="7" creationId="{701AC5E5-F858-1376-1967-8E87160B40CF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2:48:59.763" v="3380" actId="20577"/>
        <pc:sldMkLst>
          <pc:docMk/>
          <pc:sldMk cId="60051273" sldId="524"/>
        </pc:sldMkLst>
        <pc:spChg chg="mod">
          <ac:chgData name="Glen Jones" userId="e846aaca-4b24-4b13-b0d0-f2308e16b284" providerId="ADAL" clId="{ED47ACC3-9597-4D89-A1DC-43CF280EF274}" dt="2026-05-13T12:48:45.572" v="3373" actId="108"/>
          <ac:spMkLst>
            <pc:docMk/>
            <pc:sldMk cId="60051273" sldId="524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5-13T12:48:59.763" v="3380" actId="20577"/>
          <ac:spMkLst>
            <pc:docMk/>
            <pc:sldMk cId="60051273" sldId="524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5-13T12:48:33.560" v="3367"/>
          <ac:spMkLst>
            <pc:docMk/>
            <pc:sldMk cId="60051273" sldId="524"/>
            <ac:spMk id="7" creationId="{4B61AE4A-0112-9150-6799-0DE8C8578EF6}"/>
          </ac:spMkLst>
        </pc:spChg>
      </pc:sldChg>
      <pc:sldChg chg="add del modTransition">
        <pc:chgData name="Glen Jones" userId="e846aaca-4b24-4b13-b0d0-f2308e16b284" providerId="ADAL" clId="{ED47ACC3-9597-4D89-A1DC-43CF280EF274}" dt="2026-05-13T12:19:10.404" v="2459"/>
        <pc:sldMkLst>
          <pc:docMk/>
          <pc:sldMk cId="454304887" sldId="527"/>
        </pc:sldMkLst>
      </pc:sldChg>
      <pc:sldChg chg="modSp add mod ord modTransition modNotesTx">
        <pc:chgData name="Glen Jones" userId="e846aaca-4b24-4b13-b0d0-f2308e16b284" providerId="ADAL" clId="{ED47ACC3-9597-4D89-A1DC-43CF280EF274}" dt="2026-05-13T12:38:25.785" v="3084" actId="20577"/>
        <pc:sldMkLst>
          <pc:docMk/>
          <pc:sldMk cId="4032499140" sldId="556"/>
        </pc:sldMkLst>
        <pc:spChg chg="mod">
          <ac:chgData name="Glen Jones" userId="e846aaca-4b24-4b13-b0d0-f2308e16b284" providerId="ADAL" clId="{ED47ACC3-9597-4D89-A1DC-43CF280EF274}" dt="2026-05-13T12:37:34.142" v="3056" actId="20577"/>
          <ac:spMkLst>
            <pc:docMk/>
            <pc:sldMk cId="4032499140" sldId="556"/>
            <ac:spMk id="2" creationId="{9408AEA9-4BA0-6C74-FD51-04E8027A0127}"/>
          </ac:spMkLst>
        </pc:spChg>
        <pc:spChg chg="mod">
          <ac:chgData name="Glen Jones" userId="e846aaca-4b24-4b13-b0d0-f2308e16b284" providerId="ADAL" clId="{ED47ACC3-9597-4D89-A1DC-43CF280EF274}" dt="2026-05-13T12:37:42.784" v="3064" actId="20577"/>
          <ac:spMkLst>
            <pc:docMk/>
            <pc:sldMk cId="4032499140" sldId="556"/>
            <ac:spMk id="8" creationId="{0812E86F-5B34-3DAB-7629-1F9B9F183C37}"/>
          </ac:spMkLst>
        </pc:spChg>
        <pc:spChg chg="mod">
          <ac:chgData name="Glen Jones" userId="e846aaca-4b24-4b13-b0d0-f2308e16b284" providerId="ADAL" clId="{ED47ACC3-9597-4D89-A1DC-43CF280EF274}" dt="2026-05-13T12:38:25.785" v="3084" actId="20577"/>
          <ac:spMkLst>
            <pc:docMk/>
            <pc:sldMk cId="4032499140" sldId="556"/>
            <ac:spMk id="12" creationId="{0D6AB15C-8148-1404-C166-1E154C4EECDC}"/>
          </ac:spMkLst>
        </pc:spChg>
        <pc:spChg chg="mod">
          <ac:chgData name="Glen Jones" userId="e846aaca-4b24-4b13-b0d0-f2308e16b284" providerId="ADAL" clId="{ED47ACC3-9597-4D89-A1DC-43CF280EF274}" dt="2026-05-13T12:37:38.223" v="3058" actId="20577"/>
          <ac:spMkLst>
            <pc:docMk/>
            <pc:sldMk cId="4032499140" sldId="556"/>
            <ac:spMk id="13" creationId="{62F53B46-4B24-E8F4-446D-900A448DBAA5}"/>
          </ac:spMkLst>
        </pc:spChg>
        <pc:spChg chg="mod">
          <ac:chgData name="Glen Jones" userId="e846aaca-4b24-4b13-b0d0-f2308e16b284" providerId="ADAL" clId="{ED47ACC3-9597-4D89-A1DC-43CF280EF274}" dt="2026-05-13T12:37:47.124" v="3068" actId="20577"/>
          <ac:spMkLst>
            <pc:docMk/>
            <pc:sldMk cId="4032499140" sldId="556"/>
            <ac:spMk id="15" creationId="{734EEA57-DC89-C92C-3890-A14F8F17D0F9}"/>
          </ac:spMkLst>
        </pc:spChg>
        <pc:spChg chg="mod">
          <ac:chgData name="Glen Jones" userId="e846aaca-4b24-4b13-b0d0-f2308e16b284" providerId="ADAL" clId="{ED47ACC3-9597-4D89-A1DC-43CF280EF274}" dt="2026-05-13T12:37:50" v="3077" actId="20577"/>
          <ac:spMkLst>
            <pc:docMk/>
            <pc:sldMk cId="4032499140" sldId="556"/>
            <ac:spMk id="17" creationId="{F1150010-9EA0-9A68-39CA-AD3534833535}"/>
          </ac:spMkLst>
        </pc:spChg>
      </pc:sldChg>
      <pc:sldChg chg="delSp modSp add del mod ord modTransition delAnim">
        <pc:chgData name="Glen Jones" userId="e846aaca-4b24-4b13-b0d0-f2308e16b284" providerId="ADAL" clId="{ED47ACC3-9597-4D89-A1DC-43CF280EF274}" dt="2026-06-03T10:41:16.291" v="3425" actId="47"/>
        <pc:sldMkLst>
          <pc:docMk/>
          <pc:sldMk cId="1459061346" sldId="557"/>
        </pc:sldMkLst>
      </pc:sldChg>
      <pc:sldChg chg="addSp delSp modSp add mod ord modTransition modNotesTx">
        <pc:chgData name="Glen Jones" userId="e846aaca-4b24-4b13-b0d0-f2308e16b284" providerId="ADAL" clId="{ED47ACC3-9597-4D89-A1DC-43CF280EF274}" dt="2026-05-13T12:39:33.911" v="3137" actId="20577"/>
        <pc:sldMkLst>
          <pc:docMk/>
          <pc:sldMk cId="1226973067" sldId="558"/>
        </pc:sldMkLst>
        <pc:spChg chg="mod">
          <ac:chgData name="Glen Jones" userId="e846aaca-4b24-4b13-b0d0-f2308e16b284" providerId="ADAL" clId="{ED47ACC3-9597-4D89-A1DC-43CF280EF274}" dt="2026-05-13T12:38:49.281" v="3114" actId="20577"/>
          <ac:spMkLst>
            <pc:docMk/>
            <pc:sldMk cId="1226973067" sldId="558"/>
            <ac:spMk id="4" creationId="{4638AC67-4F83-9349-E1E2-DFFF61455AC0}"/>
          </ac:spMkLst>
        </pc:spChg>
        <pc:spChg chg="mod">
          <ac:chgData name="Glen Jones" userId="e846aaca-4b24-4b13-b0d0-f2308e16b284" providerId="ADAL" clId="{ED47ACC3-9597-4D89-A1DC-43CF280EF274}" dt="2026-05-13T12:38:43.731" v="3106" actId="20577"/>
          <ac:spMkLst>
            <pc:docMk/>
            <pc:sldMk cId="1226973067" sldId="558"/>
            <ac:spMk id="8" creationId="{B166E689-C92A-8323-6520-4F95665D2EDB}"/>
          </ac:spMkLst>
        </pc:spChg>
        <pc:spChg chg="mod">
          <ac:chgData name="Glen Jones" userId="e846aaca-4b24-4b13-b0d0-f2308e16b284" providerId="ADAL" clId="{ED47ACC3-9597-4D89-A1DC-43CF280EF274}" dt="2026-05-13T12:38:53.298" v="3122" actId="20577"/>
          <ac:spMkLst>
            <pc:docMk/>
            <pc:sldMk cId="1226973067" sldId="558"/>
            <ac:spMk id="9" creationId="{0225BB81-27BF-F093-3BDF-12DE2E4C7117}"/>
          </ac:spMkLst>
        </pc:spChg>
        <pc:spChg chg="mod">
          <ac:chgData name="Glen Jones" userId="e846aaca-4b24-4b13-b0d0-f2308e16b284" providerId="ADAL" clId="{ED47ACC3-9597-4D89-A1DC-43CF280EF274}" dt="2026-05-13T12:38:38.586" v="3094" actId="20577"/>
          <ac:spMkLst>
            <pc:docMk/>
            <pc:sldMk cId="1226973067" sldId="558"/>
            <ac:spMk id="10" creationId="{493EFB8B-8328-C454-1542-400BAE934E27}"/>
          </ac:spMkLst>
        </pc:spChg>
        <pc:spChg chg="mod">
          <ac:chgData name="Glen Jones" userId="e846aaca-4b24-4b13-b0d0-f2308e16b284" providerId="ADAL" clId="{ED47ACC3-9597-4D89-A1DC-43CF280EF274}" dt="2026-05-13T12:39:09.654" v="3127" actId="20577"/>
          <ac:spMkLst>
            <pc:docMk/>
            <pc:sldMk cId="1226973067" sldId="558"/>
            <ac:spMk id="12" creationId="{3615F434-78DF-91CA-2E0F-96C2AF5D0642}"/>
          </ac:spMkLst>
        </pc:spChg>
        <pc:spChg chg="mod">
          <ac:chgData name="Glen Jones" userId="e846aaca-4b24-4b13-b0d0-f2308e16b284" providerId="ADAL" clId="{ED47ACC3-9597-4D89-A1DC-43CF280EF274}" dt="2026-05-13T12:38:41.804" v="3104" actId="20577"/>
          <ac:spMkLst>
            <pc:docMk/>
            <pc:sldMk cId="1226973067" sldId="558"/>
            <ac:spMk id="13" creationId="{70FD7AA5-C996-E99A-8F97-803C3AF61D7A}"/>
          </ac:spMkLst>
        </pc:spChg>
        <pc:spChg chg="mod">
          <ac:chgData name="Glen Jones" userId="e846aaca-4b24-4b13-b0d0-f2308e16b284" providerId="ADAL" clId="{ED47ACC3-9597-4D89-A1DC-43CF280EF274}" dt="2026-05-13T12:38:46.255" v="3110" actId="20577"/>
          <ac:spMkLst>
            <pc:docMk/>
            <pc:sldMk cId="1226973067" sldId="558"/>
            <ac:spMk id="15" creationId="{8427A482-C6A8-898F-6064-4F5EDFEABF79}"/>
          </ac:spMkLst>
        </pc:spChg>
        <pc:spChg chg="mod">
          <ac:chgData name="Glen Jones" userId="e846aaca-4b24-4b13-b0d0-f2308e16b284" providerId="ADAL" clId="{ED47ACC3-9597-4D89-A1DC-43CF280EF274}" dt="2026-05-13T12:39:14.459" v="3134" actId="20577"/>
          <ac:spMkLst>
            <pc:docMk/>
            <pc:sldMk cId="1226973067" sldId="558"/>
            <ac:spMk id="17" creationId="{016DB057-5583-58B4-C119-9948831E9870}"/>
          </ac:spMkLst>
        </pc:spChg>
      </pc:sldChg>
      <pc:sldChg chg="modSp add del mod">
        <pc:chgData name="Glen Jones" userId="e846aaca-4b24-4b13-b0d0-f2308e16b284" providerId="ADAL" clId="{ED47ACC3-9597-4D89-A1DC-43CF280EF274}" dt="2026-06-03T10:39:50.120" v="3420" actId="47"/>
        <pc:sldMkLst>
          <pc:docMk/>
          <pc:sldMk cId="1654708522" sldId="572"/>
        </pc:sldMkLst>
        <pc:graphicFrameChg chg="modGraphic">
          <ac:chgData name="Glen Jones" userId="e846aaca-4b24-4b13-b0d0-f2308e16b284" providerId="ADAL" clId="{ED47ACC3-9597-4D89-A1DC-43CF280EF274}" dt="2026-05-12T13:40:53.208" v="2351" actId="20577"/>
          <ac:graphicFrameMkLst>
            <pc:docMk/>
            <pc:sldMk cId="1654708522" sldId="572"/>
            <ac:graphicFrameMk id="9" creationId="{AA929A19-715B-D785-679D-F07748522C79}"/>
          </ac:graphicFrameMkLst>
        </pc:graphicFrameChg>
      </pc:sldChg>
      <pc:sldChg chg="add">
        <pc:chgData name="Glen Jones" userId="e846aaca-4b24-4b13-b0d0-f2308e16b284" providerId="ADAL" clId="{ED47ACC3-9597-4D89-A1DC-43CF280EF274}" dt="2026-05-13T12:19:38.617" v="2462"/>
        <pc:sldMkLst>
          <pc:docMk/>
          <pc:sldMk cId="3339347533" sldId="573"/>
        </pc:sldMkLst>
      </pc:sldChg>
      <pc:sldChg chg="add">
        <pc:chgData name="Glen Jones" userId="e846aaca-4b24-4b13-b0d0-f2308e16b284" providerId="ADAL" clId="{ED47ACC3-9597-4D89-A1DC-43CF280EF274}" dt="2026-05-13T12:19:38.617" v="2462"/>
        <pc:sldMkLst>
          <pc:docMk/>
          <pc:sldMk cId="3508987669" sldId="574"/>
        </pc:sldMkLst>
      </pc:sldChg>
      <pc:sldChg chg="add">
        <pc:chgData name="Glen Jones" userId="e846aaca-4b24-4b13-b0d0-f2308e16b284" providerId="ADAL" clId="{ED47ACC3-9597-4D89-A1DC-43CF280EF274}" dt="2026-05-13T12:19:38.617" v="2462"/>
        <pc:sldMkLst>
          <pc:docMk/>
          <pc:sldMk cId="4142361418" sldId="575"/>
        </pc:sldMkLst>
      </pc:sldChg>
      <pc:sldChg chg="add">
        <pc:chgData name="Glen Jones" userId="e846aaca-4b24-4b13-b0d0-f2308e16b284" providerId="ADAL" clId="{ED47ACC3-9597-4D89-A1DC-43CF280EF274}" dt="2026-05-13T12:19:38.617" v="2462"/>
        <pc:sldMkLst>
          <pc:docMk/>
          <pc:sldMk cId="3814946200" sldId="576"/>
        </pc:sldMkLst>
      </pc:sldChg>
      <pc:sldChg chg="add">
        <pc:chgData name="Glen Jones" userId="e846aaca-4b24-4b13-b0d0-f2308e16b284" providerId="ADAL" clId="{ED47ACC3-9597-4D89-A1DC-43CF280EF274}" dt="2026-05-13T12:19:38.617" v="2462"/>
        <pc:sldMkLst>
          <pc:docMk/>
          <pc:sldMk cId="617295571" sldId="577"/>
        </pc:sldMkLst>
      </pc:sldChg>
      <pc:sldChg chg="add">
        <pc:chgData name="Glen Jones" userId="e846aaca-4b24-4b13-b0d0-f2308e16b284" providerId="ADAL" clId="{ED47ACC3-9597-4D89-A1DC-43CF280EF274}" dt="2026-05-13T12:19:38.617" v="2462"/>
        <pc:sldMkLst>
          <pc:docMk/>
          <pc:sldMk cId="404816467" sldId="578"/>
        </pc:sldMkLst>
      </pc:sldChg>
      <pc:sldChg chg="add">
        <pc:chgData name="Glen Jones" userId="e846aaca-4b24-4b13-b0d0-f2308e16b284" providerId="ADAL" clId="{ED47ACC3-9597-4D89-A1DC-43CF280EF274}" dt="2026-05-13T12:19:38.617" v="2462"/>
        <pc:sldMkLst>
          <pc:docMk/>
          <pc:sldMk cId="2521418059" sldId="579"/>
        </pc:sldMkLst>
      </pc:sldChg>
      <pc:sldChg chg="add">
        <pc:chgData name="Glen Jones" userId="e846aaca-4b24-4b13-b0d0-f2308e16b284" providerId="ADAL" clId="{ED47ACC3-9597-4D89-A1DC-43CF280EF274}" dt="2026-05-13T12:19:38.617" v="2462"/>
        <pc:sldMkLst>
          <pc:docMk/>
          <pc:sldMk cId="3107155377" sldId="580"/>
        </pc:sldMkLst>
      </pc:sldChg>
      <pc:sldChg chg="add">
        <pc:chgData name="Glen Jones" userId="e846aaca-4b24-4b13-b0d0-f2308e16b284" providerId="ADAL" clId="{ED47ACC3-9597-4D89-A1DC-43CF280EF274}" dt="2026-05-13T12:19:38.617" v="2462"/>
        <pc:sldMkLst>
          <pc:docMk/>
          <pc:sldMk cId="874760042" sldId="581"/>
        </pc:sldMkLst>
      </pc:sldChg>
      <pc:sldChg chg="modSp add mod modAnim">
        <pc:chgData name="Glen Jones" userId="e846aaca-4b24-4b13-b0d0-f2308e16b284" providerId="ADAL" clId="{ED47ACC3-9597-4D89-A1DC-43CF280EF274}" dt="2026-06-03T10:40:35.818" v="3424"/>
        <pc:sldMkLst>
          <pc:docMk/>
          <pc:sldMk cId="4220004590" sldId="582"/>
        </pc:sldMkLst>
        <pc:spChg chg="mod">
          <ac:chgData name="Glen Jones" userId="e846aaca-4b24-4b13-b0d0-f2308e16b284" providerId="ADAL" clId="{ED47ACC3-9597-4D89-A1DC-43CF280EF274}" dt="2026-05-13T12:21:33.475" v="2500" actId="6549"/>
          <ac:spMkLst>
            <pc:docMk/>
            <pc:sldMk cId="4220004590" sldId="582"/>
            <ac:spMk id="2" creationId="{871F52B6-B1E5-A1FF-1BD3-5FF6AF4DC0F8}"/>
          </ac:spMkLst>
        </pc:spChg>
      </pc:sldChg>
      <pc:sldChg chg="addSp modSp add del mod addAnim delAnim modAnim">
        <pc:chgData name="Glen Jones" userId="e846aaca-4b24-4b13-b0d0-f2308e16b284" providerId="ADAL" clId="{ED47ACC3-9597-4D89-A1DC-43CF280EF274}" dt="2026-05-13T12:25:44.760" v="2822"/>
        <pc:sldMkLst>
          <pc:docMk/>
          <pc:sldMk cId="2012373074" sldId="601"/>
        </pc:sldMkLst>
        <pc:spChg chg="mod">
          <ac:chgData name="Glen Jones" userId="e846aaca-4b24-4b13-b0d0-f2308e16b284" providerId="ADAL" clId="{ED47ACC3-9597-4D89-A1DC-43CF280EF274}" dt="2026-05-13T12:22:39.211" v="2501" actId="20577"/>
          <ac:spMkLst>
            <pc:docMk/>
            <pc:sldMk cId="2012373074" sldId="601"/>
            <ac:spMk id="2" creationId="{9FD4325C-787B-2306-E593-F940BEE3A759}"/>
          </ac:spMkLst>
        </pc:spChg>
        <pc:spChg chg="add mod">
          <ac:chgData name="Glen Jones" userId="e846aaca-4b24-4b13-b0d0-f2308e16b284" providerId="ADAL" clId="{ED47ACC3-9597-4D89-A1DC-43CF280EF274}" dt="2026-05-13T12:25:35.239" v="2818" actId="20577"/>
          <ac:spMkLst>
            <pc:docMk/>
            <pc:sldMk cId="2012373074" sldId="601"/>
            <ac:spMk id="5" creationId="{49998B00-AFCB-20AA-65B5-45FD14606929}"/>
          </ac:spMkLst>
        </pc:spChg>
        <pc:graphicFrameChg chg="modGraphic">
          <ac:chgData name="Glen Jones" userId="e846aaca-4b24-4b13-b0d0-f2308e16b284" providerId="ADAL" clId="{ED47ACC3-9597-4D89-A1DC-43CF280EF274}" dt="2026-05-13T12:25:21.684" v="2789" actId="20577"/>
          <ac:graphicFrameMkLst>
            <pc:docMk/>
            <pc:sldMk cId="2012373074" sldId="601"/>
            <ac:graphicFrameMk id="4" creationId="{7E6BDCCC-67E9-5FD6-6E1A-46EFB121902B}"/>
          </ac:graphicFrameMkLst>
        </pc:graphicFrameChg>
      </pc:sldChg>
      <pc:sldChg chg="addSp modSp add mod modAnim">
        <pc:chgData name="Glen Jones" userId="e846aaca-4b24-4b13-b0d0-f2308e16b284" providerId="ADAL" clId="{ED47ACC3-9597-4D89-A1DC-43CF280EF274}" dt="2026-05-13T12:27:06.629" v="2888" actId="14100"/>
        <pc:sldMkLst>
          <pc:docMk/>
          <pc:sldMk cId="2363819337" sldId="602"/>
        </pc:sldMkLst>
        <pc:spChg chg="mod">
          <ac:chgData name="Glen Jones" userId="e846aaca-4b24-4b13-b0d0-f2308e16b284" providerId="ADAL" clId="{ED47ACC3-9597-4D89-A1DC-43CF280EF274}" dt="2026-05-13T12:26:48.792" v="2882" actId="1076"/>
          <ac:spMkLst>
            <pc:docMk/>
            <pc:sldMk cId="2363819337" sldId="602"/>
            <ac:spMk id="2" creationId="{82FEE8F4-2AE6-CC1C-2ED6-AA8497077A42}"/>
          </ac:spMkLst>
        </pc:spChg>
        <pc:spChg chg="mod">
          <ac:chgData name="Glen Jones" userId="e846aaca-4b24-4b13-b0d0-f2308e16b284" providerId="ADAL" clId="{ED47ACC3-9597-4D89-A1DC-43CF280EF274}" dt="2026-05-13T12:26:46.137" v="2881" actId="6549"/>
          <ac:spMkLst>
            <pc:docMk/>
            <pc:sldMk cId="2363819337" sldId="602"/>
            <ac:spMk id="3" creationId="{23511D9B-BBD0-F598-A7D8-39FA79E90F17}"/>
          </ac:spMkLst>
        </pc:spChg>
        <pc:spChg chg="add mod">
          <ac:chgData name="Glen Jones" userId="e846aaca-4b24-4b13-b0d0-f2308e16b284" providerId="ADAL" clId="{ED47ACC3-9597-4D89-A1DC-43CF280EF274}" dt="2026-05-13T12:27:01.759" v="2886"/>
          <ac:spMkLst>
            <pc:docMk/>
            <pc:sldMk cId="2363819337" sldId="602"/>
            <ac:spMk id="4" creationId="{B0AC2382-E4C5-6CDE-F7FC-AF25A935ACA0}"/>
          </ac:spMkLst>
        </pc:spChg>
        <pc:spChg chg="add mod">
          <ac:chgData name="Glen Jones" userId="e846aaca-4b24-4b13-b0d0-f2308e16b284" providerId="ADAL" clId="{ED47ACC3-9597-4D89-A1DC-43CF280EF274}" dt="2026-05-13T12:27:06.629" v="2888" actId="14100"/>
          <ac:spMkLst>
            <pc:docMk/>
            <pc:sldMk cId="2363819337" sldId="602"/>
            <ac:spMk id="6" creationId="{3ACE8C52-DCD3-3A47-9EDE-269A7B2F0D0A}"/>
          </ac:spMkLst>
        </pc:spChg>
        <pc:spChg chg="mod">
          <ac:chgData name="Glen Jones" userId="e846aaca-4b24-4b13-b0d0-f2308e16b284" providerId="ADAL" clId="{ED47ACC3-9597-4D89-A1DC-43CF280EF274}" dt="2026-05-13T12:26:52.017" v="2883" actId="1076"/>
          <ac:spMkLst>
            <pc:docMk/>
            <pc:sldMk cId="2363819337" sldId="602"/>
            <ac:spMk id="8" creationId="{29F5EB5F-C2B4-B28E-6CB5-39D6C7343559}"/>
          </ac:spMkLst>
        </pc:spChg>
        <pc:spChg chg="mod">
          <ac:chgData name="Glen Jones" userId="e846aaca-4b24-4b13-b0d0-f2308e16b284" providerId="ADAL" clId="{ED47ACC3-9597-4D89-A1DC-43CF280EF274}" dt="2026-05-13T12:26:52.017" v="2883" actId="1076"/>
          <ac:spMkLst>
            <pc:docMk/>
            <pc:sldMk cId="2363819337" sldId="602"/>
            <ac:spMk id="9" creationId="{D55B6C08-F384-9051-5AD3-0683877640BB}"/>
          </ac:spMkLst>
        </pc:spChg>
        <pc:spChg chg="mod">
          <ac:chgData name="Glen Jones" userId="e846aaca-4b24-4b13-b0d0-f2308e16b284" providerId="ADAL" clId="{ED47ACC3-9597-4D89-A1DC-43CF280EF274}" dt="2026-05-13T12:26:52.017" v="2883" actId="1076"/>
          <ac:spMkLst>
            <pc:docMk/>
            <pc:sldMk cId="2363819337" sldId="602"/>
            <ac:spMk id="10" creationId="{7C7436BC-1C1B-1378-D6B9-AEC7AE4D5E91}"/>
          </ac:spMkLst>
        </pc:spChg>
        <pc:spChg chg="mod">
          <ac:chgData name="Glen Jones" userId="e846aaca-4b24-4b13-b0d0-f2308e16b284" providerId="ADAL" clId="{ED47ACC3-9597-4D89-A1DC-43CF280EF274}" dt="2026-05-13T12:26:52.017" v="2883" actId="1076"/>
          <ac:spMkLst>
            <pc:docMk/>
            <pc:sldMk cId="2363819337" sldId="602"/>
            <ac:spMk id="11" creationId="{271429B5-83B9-A6AC-EB5C-9212F535DD48}"/>
          </ac:spMkLst>
        </pc:spChg>
        <pc:spChg chg="mod">
          <ac:chgData name="Glen Jones" userId="e846aaca-4b24-4b13-b0d0-f2308e16b284" providerId="ADAL" clId="{ED47ACC3-9597-4D89-A1DC-43CF280EF274}" dt="2026-05-13T12:26:52.017" v="2883" actId="1076"/>
          <ac:spMkLst>
            <pc:docMk/>
            <pc:sldMk cId="2363819337" sldId="602"/>
            <ac:spMk id="12" creationId="{CE7F607E-E79B-B203-76FA-F252F93D210A}"/>
          </ac:spMkLst>
        </pc:spChg>
        <pc:spChg chg="mod">
          <ac:chgData name="Glen Jones" userId="e846aaca-4b24-4b13-b0d0-f2308e16b284" providerId="ADAL" clId="{ED47ACC3-9597-4D89-A1DC-43CF280EF274}" dt="2026-05-13T12:26:52.017" v="2883" actId="1076"/>
          <ac:spMkLst>
            <pc:docMk/>
            <pc:sldMk cId="2363819337" sldId="602"/>
            <ac:spMk id="13" creationId="{0F8C8C02-739D-6BD4-B8A8-76EB60CFDBCF}"/>
          </ac:spMkLst>
        </pc:spChg>
        <pc:spChg chg="mod">
          <ac:chgData name="Glen Jones" userId="e846aaca-4b24-4b13-b0d0-f2308e16b284" providerId="ADAL" clId="{ED47ACC3-9597-4D89-A1DC-43CF280EF274}" dt="2026-05-13T12:26:52.017" v="2883" actId="1076"/>
          <ac:spMkLst>
            <pc:docMk/>
            <pc:sldMk cId="2363819337" sldId="602"/>
            <ac:spMk id="14" creationId="{B8786F47-9781-ABC8-34FD-7BA839633A84}"/>
          </ac:spMkLst>
        </pc:spChg>
        <pc:spChg chg="add mod">
          <ac:chgData name="Glen Jones" userId="e846aaca-4b24-4b13-b0d0-f2308e16b284" providerId="ADAL" clId="{ED47ACC3-9597-4D89-A1DC-43CF280EF274}" dt="2026-05-13T12:27:01.759" v="2886"/>
          <ac:spMkLst>
            <pc:docMk/>
            <pc:sldMk cId="2363819337" sldId="602"/>
            <ac:spMk id="15" creationId="{0E8FE814-9E7B-A2C0-94B1-B11D4E4FDA03}"/>
          </ac:spMkLst>
        </pc:spChg>
        <pc:picChg chg="mod">
          <ac:chgData name="Glen Jones" userId="e846aaca-4b24-4b13-b0d0-f2308e16b284" providerId="ADAL" clId="{ED47ACC3-9597-4D89-A1DC-43CF280EF274}" dt="2026-05-13T12:26:55.510" v="2885" actId="1076"/>
          <ac:picMkLst>
            <pc:docMk/>
            <pc:sldMk cId="2363819337" sldId="602"/>
            <ac:picMk id="7" creationId="{50473598-1592-7227-ED24-58DAA9AA798A}"/>
          </ac:picMkLst>
        </pc:picChg>
      </pc:sldChg>
      <pc:sldChg chg="modSp add mod modAnim">
        <pc:chgData name="Glen Jones" userId="e846aaca-4b24-4b13-b0d0-f2308e16b284" providerId="ADAL" clId="{ED47ACC3-9597-4D89-A1DC-43CF280EF274}" dt="2026-06-03T10:39:53.142" v="3421"/>
        <pc:sldMkLst>
          <pc:docMk/>
          <pc:sldMk cId="1306746047" sldId="603"/>
        </pc:sldMkLst>
        <pc:graphicFrameChg chg="modGraphic">
          <ac:chgData name="Glen Jones" userId="e846aaca-4b24-4b13-b0d0-f2308e16b284" providerId="ADAL" clId="{ED47ACC3-9597-4D89-A1DC-43CF280EF274}" dt="2026-06-03T10:39:46.389" v="3419" actId="6549"/>
          <ac:graphicFrameMkLst>
            <pc:docMk/>
            <pc:sldMk cId="1306746047" sldId="603"/>
            <ac:graphicFrameMk id="4" creationId="{FA64CFC2-31CE-4F7F-423C-11E09FBBC65E}"/>
          </ac:graphicFrameMkLst>
        </pc:graphicFrameChg>
        <pc:graphicFrameChg chg="modGraphic">
          <ac:chgData name="Glen Jones" userId="e846aaca-4b24-4b13-b0d0-f2308e16b284" providerId="ADAL" clId="{ED47ACC3-9597-4D89-A1DC-43CF280EF274}" dt="2026-06-03T10:39:16.094" v="3407" actId="6549"/>
          <ac:graphicFrameMkLst>
            <pc:docMk/>
            <pc:sldMk cId="1306746047" sldId="603"/>
            <ac:graphicFrameMk id="9" creationId="{0A5F7EE5-FF63-F643-33FD-7304937189BA}"/>
          </ac:graphicFrameMkLst>
        </pc:graphicFrameChg>
      </pc:sldChg>
      <pc:sldChg chg="add">
        <pc:chgData name="Glen Jones" userId="e846aaca-4b24-4b13-b0d0-f2308e16b284" providerId="ADAL" clId="{ED47ACC3-9597-4D89-A1DC-43CF280EF274}" dt="2026-06-03T10:39:12.711" v="3406" actId="2890"/>
        <pc:sldMkLst>
          <pc:docMk/>
          <pc:sldMk cId="4253933348" sldId="604"/>
        </pc:sldMkLst>
      </pc:sldChg>
      <pc:sldChg chg="add">
        <pc:chgData name="Glen Jones" userId="e846aaca-4b24-4b13-b0d0-f2308e16b284" providerId="ADAL" clId="{ED47ACC3-9597-4D89-A1DC-43CF280EF274}" dt="2026-06-03T10:39:19.120" v="3408" actId="2890"/>
        <pc:sldMkLst>
          <pc:docMk/>
          <pc:sldMk cId="1685671860" sldId="605"/>
        </pc:sldMkLst>
      </pc:sldChg>
      <pc:sldChg chg="add">
        <pc:chgData name="Glen Jones" userId="e846aaca-4b24-4b13-b0d0-f2308e16b284" providerId="ADAL" clId="{ED47ACC3-9597-4D89-A1DC-43CF280EF274}" dt="2026-06-03T10:39:25.610" v="3410" actId="2890"/>
        <pc:sldMkLst>
          <pc:docMk/>
          <pc:sldMk cId="854623480" sldId="606"/>
        </pc:sldMkLst>
      </pc:sldChg>
      <pc:sldChg chg="add">
        <pc:chgData name="Glen Jones" userId="e846aaca-4b24-4b13-b0d0-f2308e16b284" providerId="ADAL" clId="{ED47ACC3-9597-4D89-A1DC-43CF280EF274}" dt="2026-06-03T10:39:31.734" v="3412" actId="2890"/>
        <pc:sldMkLst>
          <pc:docMk/>
          <pc:sldMk cId="121083330" sldId="607"/>
        </pc:sldMkLst>
      </pc:sldChg>
      <pc:sldChg chg="add">
        <pc:chgData name="Glen Jones" userId="e846aaca-4b24-4b13-b0d0-f2308e16b284" providerId="ADAL" clId="{ED47ACC3-9597-4D89-A1DC-43CF280EF274}" dt="2026-06-03T10:39:36.260" v="3414" actId="2890"/>
        <pc:sldMkLst>
          <pc:docMk/>
          <pc:sldMk cId="3943809888" sldId="608"/>
        </pc:sldMkLst>
      </pc:sldChg>
      <pc:sldChg chg="add">
        <pc:chgData name="Glen Jones" userId="e846aaca-4b24-4b13-b0d0-f2308e16b284" providerId="ADAL" clId="{ED47ACC3-9597-4D89-A1DC-43CF280EF274}" dt="2026-06-03T10:39:40.696" v="3416" actId="2890"/>
        <pc:sldMkLst>
          <pc:docMk/>
          <pc:sldMk cId="2665925976" sldId="609"/>
        </pc:sldMkLst>
      </pc:sldChg>
      <pc:sldChg chg="add">
        <pc:chgData name="Glen Jones" userId="e846aaca-4b24-4b13-b0d0-f2308e16b284" providerId="ADAL" clId="{ED47ACC3-9597-4D89-A1DC-43CF280EF274}" dt="2026-06-03T10:39:44.528" v="3418" actId="2890"/>
        <pc:sldMkLst>
          <pc:docMk/>
          <pc:sldMk cId="2236136046" sldId="61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64D29-38D8-CDA6-4FDE-5FCD88423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2B28D2-D0D5-3865-0485-89456AFC69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905FBF-6F7F-D508-6E67-E69CAFD4F9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F916F1-028C-A58B-35C0-318A3B529B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0361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248699-B441-2558-7576-456E71A7E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496994-875A-0874-9C9F-0DF4BCBCA8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EB786E-ED88-978A-7DA7-1C8D65B455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593F6B-0D8D-F6AB-FFAA-06C38B49B9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83253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cious</a:t>
            </a:r>
            <a:r>
              <a:rPr lang="en-GB" dirty="0"/>
              <a:t> and </a:t>
            </a:r>
            <a:r>
              <a:rPr lang="en-GB" dirty="0" err="1"/>
              <a:t>tious</a:t>
            </a:r>
            <a:r>
              <a:rPr lang="en-GB" dirty="0"/>
              <a:t> are NOT suffixes despite the listing in the national curriculum</a:t>
            </a:r>
            <a:br>
              <a:rPr lang="en-GB" dirty="0"/>
            </a:br>
            <a:br>
              <a:rPr lang="en-GB" dirty="0"/>
            </a:br>
            <a:r>
              <a:rPr lang="en-GB" dirty="0"/>
              <a:t>Some schemes teach that the </a:t>
            </a:r>
            <a:r>
              <a:rPr lang="en-GB" dirty="0" err="1"/>
              <a:t>suiifx</a:t>
            </a:r>
            <a:r>
              <a:rPr lang="en-GB" dirty="0"/>
              <a:t> is </a:t>
            </a:r>
            <a:r>
              <a:rPr lang="en-GB" dirty="0" err="1"/>
              <a:t>ous</a:t>
            </a:r>
            <a:r>
              <a:rPr lang="en-GB" dirty="0"/>
              <a:t> with a linking vowel i. This ignore the etymology and the Latin </a:t>
            </a:r>
            <a:r>
              <a:rPr lang="en-GB" dirty="0" err="1"/>
              <a:t>suffic</a:t>
            </a:r>
            <a:r>
              <a:rPr lang="en-GB" dirty="0"/>
              <a:t> </a:t>
            </a:r>
            <a:r>
              <a:rPr lang="en-GB" dirty="0" err="1"/>
              <a:t>iosus</a:t>
            </a:r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A79702-F7A1-0CD2-CA2D-339310298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DABC31-12FC-54D8-CAD0-ACF454C244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20A9F0-045C-0C66-7EAC-CE394E2CB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7DBE60-EB3B-2AF3-0E16-DDDC4FB407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07385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science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knowledge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conscious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knowing / aware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Ambitious used to be about politics.</a:t>
            </a:r>
            <a:b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endParaRPr lang="en-GB" sz="1200" b="1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Originally,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ambition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came from people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walking around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asking for votes in Roman elections.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ambition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strong desire to succeed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ambitious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full of that desire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E04A4-1E44-FFD1-D615-216AC2462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3D9DC9-1820-53D9-685B-BFEAA3190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61CAF6-277A-F28A-003E-D650825FF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1C31F-F66A-F71A-F43F-961BF59BA4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057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8570F-0304-D31E-B823-0817EF472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C85FFE-B514-2601-AD79-EF50EEE8F3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A97A40-83EC-8C87-2D05-5A5390A72A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Facere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to make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: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infect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make something bad by putting it in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perfect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make something completely (per +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fect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)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defect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make something wrong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A89043-3C47-3C08-406B-574CEC0E76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4949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E in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posE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gone?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 Suffix starts with a vowel = Drop the 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AAE21-ECD6-884E-0443-38D9072C1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56D377-7B7B-03C2-26B0-34D2B0F914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69F0EF-3EFF-9996-5325-71C9A22A57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993C9-CEAF-0FDC-3B47-DFCF45AF7E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2368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19526D-74EE-6A86-4DA4-B9DD896AE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953E45-F09E-4230-10DE-344B06917D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4A8E4E-B15A-93BE-E3D9-B3DF8DCE51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2E3655-6DA3-E4EC-65F8-670AE1ED34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64066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E5A53-77F5-CD54-36A2-F72B834A4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B4F361-AA28-2F18-0A06-6E1BD8DA85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041DC0-1092-3317-44D0-2C6F8680BB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F2FED5-348E-BEEB-4B59-D49124B268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6173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F8600-7264-B7C4-5CE3-C4960DAB1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408840-B24A-9340-87ED-4424A72BD0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20224F-0884-F33D-AAAF-03E686D8C4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0CB5DA-900C-1823-1A42-4B5C5ED4D0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69465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B4BE2-3C11-F40D-0550-B4B342E20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B82BD6-FA10-E349-8392-21C982E240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64401A-ED32-7B33-3094-B3678F1985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F6E4DD-7233-8FC3-EED5-9A9EB2FCC2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4713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F179B-4FBD-EB57-B5AA-CDD6ACE9F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8C5656-9BE1-7DDF-A9EB-B728318068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6DD6E4-FDAC-FD4F-A4AC-179EC7E4CF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B7AEF4-2AB4-6C4B-BC83-1BC7C111F0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1717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B6B82-FC2C-5735-86C8-1FA06C965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15899BA-B852-0631-65CD-E403AE3888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2A29D40-11A6-59AF-3ACE-6A22AE6CFC27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F8B66EC-441B-F698-B65E-CB646CF78119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6019F74-A8D3-58E4-AD5D-57D0B8A4049E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740EA43-6363-CFCB-7DCE-54B151322B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77591DC-E35B-947C-93C0-081981D50232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854623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250A8-F546-5425-16DF-44105A330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15559E0-D5AF-4E95-ACB7-B07C00648F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E464134-F1E6-4281-DB62-B8E6E48029CC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A1B5F3A-0548-3CA3-6A2F-A5B7314A4769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79F1FCB-1008-7B52-32BC-B1058C073B24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DC16115-75E3-367F-6E8D-2ABBBA513D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F6FCFE-3332-7E70-CFDD-255EFB9C63BF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1685671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C8D16-BF82-6F4D-8C57-B3D4CB903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6DF0B0D-4E74-98DF-7CB1-907D3B727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3AC576-47D8-669C-E11A-4D439ABB999F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3F96DAC-9A0C-087F-B236-E10E2D35763D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A52C632-A270-C0B7-A308-99433F738991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CEDC743-FF0F-CBC4-D659-0E891D5852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C1C26B2-A2E7-A138-53D4-46DAA4601D7B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42539333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339347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8987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142361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Stressed 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4946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6172955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4816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214180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07155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874760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88511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–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ious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191" y="664865"/>
            <a:ext cx="11338560" cy="5088236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66489" y="1539610"/>
            <a:ext cx="81997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iōsus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full of, having, or characterised by.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was passed into Old French as and then into Middle English, becoming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Like 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the suffix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turns a word into an adjective typically meaning full of.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368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3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04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BE833-0D2B-820F-A284-116B03B06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D128D139-BAB3-7C47-FFD6-4AD172D0AC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E6A3D-0910-8119-0422-AA48B8FFC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191" y="664865"/>
            <a:ext cx="11338560" cy="5088236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D4325C-787B-2306-E593-F940BEE3A759}"/>
              </a:ext>
            </a:extLst>
          </p:cNvPr>
          <p:cNvSpPr txBox="1"/>
          <p:nvPr/>
        </p:nvSpPr>
        <p:spPr>
          <a:xfrm>
            <a:off x="3391889" y="1104899"/>
            <a:ext cx="8199791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turns a word into an adjective typically meaning full of.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CC8A58-3C55-62EA-15CB-0B9CAEC2C726}"/>
              </a:ext>
            </a:extLst>
          </p:cNvPr>
          <p:cNvSpPr txBox="1"/>
          <p:nvPr/>
        </p:nvSpPr>
        <p:spPr>
          <a:xfrm>
            <a:off x="14368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71927055-AFA0-32E5-BDA9-7BD1322F91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3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8A6F47B2-102C-A751-32D0-2A2FD135CE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E6BDCCC-67E9-5FD6-6E1A-46EFB12190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878804"/>
              </p:ext>
            </p:extLst>
          </p:nvPr>
        </p:nvGraphicFramePr>
        <p:xfrm>
          <a:off x="3463681" y="2304715"/>
          <a:ext cx="8127999" cy="2225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44919">
                  <a:extLst>
                    <a:ext uri="{9D8B030D-6E8A-4147-A177-3AD203B41FA5}">
                      <a16:colId xmlns:a16="http://schemas.microsoft.com/office/drawing/2014/main" val="3674271060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713727263"/>
                    </a:ext>
                  </a:extLst>
                </a:gridCol>
                <a:gridCol w="3666880">
                  <a:extLst>
                    <a:ext uri="{9D8B030D-6E8A-4147-A177-3AD203B41FA5}">
                      <a16:colId xmlns:a16="http://schemas.microsoft.com/office/drawing/2014/main" val="41772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Word sum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Meaning built from parts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1343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vicious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vice + </a:t>
                      </a:r>
                      <a:r>
                        <a:rPr lang="en-GB" dirty="0" err="1">
                          <a:effectLst/>
                        </a:rPr>
                        <a:t>ious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full of vice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5303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spacious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space + </a:t>
                      </a:r>
                      <a:r>
                        <a:rPr lang="en-GB" dirty="0" err="1">
                          <a:effectLst/>
                        </a:rPr>
                        <a:t>ious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full of space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905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cautious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 err="1">
                          <a:effectLst/>
                        </a:rPr>
                        <a:t>caut</a:t>
                      </a:r>
                      <a:r>
                        <a:rPr lang="en-GB" dirty="0">
                          <a:effectLst/>
                        </a:rPr>
                        <a:t> + </a:t>
                      </a:r>
                      <a:r>
                        <a:rPr lang="en-GB" dirty="0" err="1">
                          <a:effectLst/>
                        </a:rPr>
                        <a:t>ious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full of caution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7953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malicious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malice + </a:t>
                      </a:r>
                      <a:r>
                        <a:rPr lang="en-GB" dirty="0" err="1">
                          <a:effectLst/>
                        </a:rPr>
                        <a:t>ious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full of malice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4539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gracious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grace + </a:t>
                      </a:r>
                      <a:r>
                        <a:rPr lang="en-GB" dirty="0" err="1">
                          <a:effectLst/>
                        </a:rPr>
                        <a:t>ious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full of grace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003973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9998B00-AFCB-20AA-65B5-45FD14606929}"/>
              </a:ext>
            </a:extLst>
          </p:cNvPr>
          <p:cNvSpPr txBox="1"/>
          <p:nvPr/>
        </p:nvSpPr>
        <p:spPr>
          <a:xfrm>
            <a:off x="3463681" y="4932490"/>
            <a:ext cx="81997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Note all the dropped E’s. </a:t>
            </a:r>
          </a:p>
        </p:txBody>
      </p:sp>
    </p:spTree>
    <p:extLst>
      <p:ext uri="{BB962C8B-B14F-4D97-AF65-F5344CB8AC3E}">
        <p14:creationId xmlns:p14="http://schemas.microsoft.com/office/powerpoint/2010/main" val="2012373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vicious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vice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vice/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bad habits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vicious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0ADDFB-47CF-CB68-8555-66AFB2CDF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12347EA-61AC-FDE1-C95C-728CBD1296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11D9B-BBD0-F598-A7D8-39FA79E90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FEE8F4-2AE6-CC1C-2ED6-AA8497077A42}"/>
              </a:ext>
            </a:extLst>
          </p:cNvPr>
          <p:cNvSpPr txBox="1"/>
          <p:nvPr/>
        </p:nvSpPr>
        <p:spPr>
          <a:xfrm>
            <a:off x="2721556" y="13144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vicious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0473598-1592-7227-ED24-58DAA9AA79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6202" y="-96608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9F5EB5F-C2B4-B28E-6CB5-39D6C7343559}"/>
              </a:ext>
            </a:extLst>
          </p:cNvPr>
          <p:cNvSpPr txBox="1">
            <a:spLocks/>
          </p:cNvSpPr>
          <p:nvPr/>
        </p:nvSpPr>
        <p:spPr>
          <a:xfrm>
            <a:off x="5924660" y="15199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vice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5B6C08-F384-9051-5AD3-0683877640BB}"/>
              </a:ext>
            </a:extLst>
          </p:cNvPr>
          <p:cNvSpPr txBox="1">
            <a:spLocks/>
          </p:cNvSpPr>
          <p:nvPr/>
        </p:nvSpPr>
        <p:spPr>
          <a:xfrm>
            <a:off x="8481777" y="15199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C7436BC-1C1B-1378-D6B9-AEC7AE4D5E91}"/>
              </a:ext>
            </a:extLst>
          </p:cNvPr>
          <p:cNvSpPr/>
          <p:nvPr/>
        </p:nvSpPr>
        <p:spPr>
          <a:xfrm>
            <a:off x="7987636" y="16603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71429B5-83B9-A6AC-EB5C-9212F535DD48}"/>
              </a:ext>
            </a:extLst>
          </p:cNvPr>
          <p:cNvSpPr/>
          <p:nvPr/>
        </p:nvSpPr>
        <p:spPr>
          <a:xfrm>
            <a:off x="4455097" y="16211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E7F607E-E79B-B203-76FA-F252F93D210A}"/>
              </a:ext>
            </a:extLst>
          </p:cNvPr>
          <p:cNvSpPr txBox="1">
            <a:spLocks/>
          </p:cNvSpPr>
          <p:nvPr/>
        </p:nvSpPr>
        <p:spPr>
          <a:xfrm>
            <a:off x="5924660" y="248852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vice/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bad habits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F8C8C02-739D-6BD4-B8A8-76EB60CFDBCF}"/>
              </a:ext>
            </a:extLst>
          </p:cNvPr>
          <p:cNvSpPr txBox="1">
            <a:spLocks/>
          </p:cNvSpPr>
          <p:nvPr/>
        </p:nvSpPr>
        <p:spPr>
          <a:xfrm>
            <a:off x="1992210" y="14548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vicious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8786F47-9781-ABC8-34FD-7BA839633A84}"/>
              </a:ext>
            </a:extLst>
          </p:cNvPr>
          <p:cNvSpPr txBox="1">
            <a:spLocks/>
          </p:cNvSpPr>
          <p:nvPr/>
        </p:nvSpPr>
        <p:spPr>
          <a:xfrm>
            <a:off x="8481778" y="248852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AC2382-E4C5-6CDE-F7FC-AF25A935ACA0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3ACE8C52-DCD3-3A47-9EDE-269A7B2F0D0A}"/>
              </a:ext>
            </a:extLst>
          </p:cNvPr>
          <p:cNvSpPr/>
          <p:nvPr/>
        </p:nvSpPr>
        <p:spPr>
          <a:xfrm>
            <a:off x="7026505" y="2016234"/>
            <a:ext cx="309653" cy="1569660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E8FE814-9E7B-A2C0-94B1-B11D4E4FDA03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2363819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precious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value/worth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precious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conscious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sc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knowing/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aware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5EEC6E-843C-3095-DFEF-56CEF89ED2AD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conscious</a:t>
            </a:r>
            <a:endParaRPr lang="en-GB" sz="96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ambitious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ambit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walk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ambitious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cautious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caut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careful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cautious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 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ED1E6-7E8E-FFDA-2E16-69CEC15C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586B06F-D6DF-6B5B-B408-97C0B3C3D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92987-1D9F-2913-7240-0EE2A43BA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8AEA9-4BA0-6C74-FD51-04E8027A0127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fictitious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12E86F-5B34-3DAB-7629-1F9B9F183C3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fictit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331B55A-1C95-C4E4-8070-8572AA028AC7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6AB15C-8148-1404-C166-1E154C4EECDC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shaped/ made up/invented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2F53B46-4B24-E8F4-446D-900A448DBAA5}"/>
              </a:ext>
            </a:extLst>
          </p:cNvPr>
          <p:cNvSpPr txBox="1">
            <a:spLocks/>
          </p:cNvSpPr>
          <p:nvPr/>
        </p:nvSpPr>
        <p:spPr>
          <a:xfrm>
            <a:off x="216984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fictitious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34EEA57-DC89-C92C-3890-A14F8F17D0F9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19235DA5-AD43-563E-E8E6-F2BB24B8B9C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150010-9EA0-9A68-39CA-AD3534833535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ED5DCDF-51B5-BE66-B73A-B1ACA8301B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499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B9D5C-51F8-AD9F-2C9A-F8C80B397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FD4162D-8350-B131-C66F-04F70F853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3B54A-6ADF-61E0-EE40-5EBEB0073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66E689-C92A-8323-6520-4F95665D2EDB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797471B-23E9-83AE-1CE9-6026D4EA8FAC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15F434-78DF-91CA-2E0F-96C2AF5D0642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FD7AA5-C996-E99A-8F97-803C3AF61D7A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infectious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427A482-C6A8-898F-6064-4F5EDFEABF79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fect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7441266-3ACF-90E3-87D9-919DC4AE93F5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16DB057-5583-58B4-C119-9948831E9870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make/do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6596CA8-F296-7AF8-6639-4BD79BF2D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638AC67-4F83-9349-E1E2-DFFF61455AC0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AABE9987-E478-4655-B3AF-B50373A92F07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225BB81-27BF-F093-3BDF-12DE2E4C7117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3EFB8B-8328-C454-1542-400BAE934E27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infectious</a:t>
            </a:r>
            <a:endParaRPr lang="en-GB" sz="96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973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gracious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3941" y="4725793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Silent E + Suffix starts with a vowel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=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Drop the 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grace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gracious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20437" y="125675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space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spaceious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space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spacious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433000" y="108962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291441" y="4244333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=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Drop the E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malice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malicious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malice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malicious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75731" y="138561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7A67BA-2D2B-B3B9-A4BC-A0C321CD099D}"/>
              </a:ext>
            </a:extLst>
          </p:cNvPr>
          <p:cNvSpPr txBox="1"/>
          <p:nvPr/>
        </p:nvSpPr>
        <p:spPr>
          <a:xfrm>
            <a:off x="291441" y="4579722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=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Drop the E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nutrit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nutritous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imposing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im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pose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nutrit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nutritious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24272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animBg="1"/>
      <p:bldP spid="9" grpId="0" animBg="1"/>
      <p:bldP spid="2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ambitous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cientist</a:t>
            </a:r>
            <a:r>
              <a:rPr lang="en-GB" sz="3400" dirty="0">
                <a:solidFill>
                  <a:schemeClr val="bg1"/>
                </a:solidFill>
              </a:rPr>
              <a:t> remained </a:t>
            </a:r>
            <a:r>
              <a:rPr lang="en-GB" sz="3400" dirty="0" err="1">
                <a:solidFill>
                  <a:schemeClr val="bg1"/>
                </a:solidFill>
              </a:rPr>
              <a:t>catious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fully </a:t>
            </a:r>
            <a:r>
              <a:rPr lang="en-GB" sz="3400" dirty="0" err="1">
                <a:solidFill>
                  <a:schemeClr val="bg1"/>
                </a:solidFill>
              </a:rPr>
              <a:t>conscous</a:t>
            </a:r>
            <a:r>
              <a:rPr lang="en-GB" sz="3400" dirty="0">
                <a:solidFill>
                  <a:schemeClr val="bg1"/>
                </a:solidFill>
              </a:rPr>
              <a:t> of the risks involved.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ambitious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scientist</a:t>
            </a:r>
            <a:r>
              <a:rPr lang="en-GB" sz="3400" dirty="0">
                <a:solidFill>
                  <a:schemeClr val="bg1"/>
                </a:solidFill>
              </a:rPr>
              <a:t> remained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cautious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fully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conscious</a:t>
            </a:r>
            <a:r>
              <a:rPr lang="en-GB" sz="3400" dirty="0">
                <a:solidFill>
                  <a:schemeClr val="bg1"/>
                </a:solidFill>
              </a:rPr>
              <a:t> of the risks involved.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ambitious scientist remained cautious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fully conscious of the risks involved.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preshious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artfact</a:t>
            </a:r>
            <a:r>
              <a:rPr lang="en-GB" sz="3400" dirty="0">
                <a:solidFill>
                  <a:schemeClr val="bg1"/>
                </a:solidFill>
              </a:rPr>
              <a:t> was kept safe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in a </a:t>
            </a:r>
            <a:r>
              <a:rPr lang="en-GB" sz="3400" dirty="0" err="1">
                <a:solidFill>
                  <a:schemeClr val="bg1"/>
                </a:solidFill>
              </a:rPr>
              <a:t>spacous</a:t>
            </a:r>
            <a:r>
              <a:rPr lang="en-GB" sz="3400" dirty="0">
                <a:solidFill>
                  <a:schemeClr val="bg1"/>
                </a:solidFill>
              </a:rPr>
              <a:t> room to prevent </a:t>
            </a:r>
            <a:r>
              <a:rPr lang="en-GB" sz="3400">
                <a:solidFill>
                  <a:schemeClr val="bg1"/>
                </a:solidFill>
              </a:rPr>
              <a:t>maliceous</a:t>
            </a:r>
            <a:r>
              <a:rPr lang="en-GB" sz="3400" dirty="0">
                <a:solidFill>
                  <a:schemeClr val="bg1"/>
                </a:solidFill>
              </a:rPr>
              <a:t> damage.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precious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artefact</a:t>
            </a:r>
            <a:r>
              <a:rPr lang="en-GB" sz="3400" dirty="0">
                <a:solidFill>
                  <a:schemeClr val="bg1"/>
                </a:solidFill>
              </a:rPr>
              <a:t> was kept safe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spacious</a:t>
            </a:r>
            <a:r>
              <a:rPr lang="en-GB" sz="3400" dirty="0">
                <a:solidFill>
                  <a:schemeClr val="bg1"/>
                </a:solidFill>
              </a:rPr>
              <a:t> room to prevent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malicious</a:t>
            </a:r>
            <a:r>
              <a:rPr lang="en-GB" sz="3400" dirty="0">
                <a:solidFill>
                  <a:schemeClr val="bg1"/>
                </a:solidFill>
              </a:rPr>
              <a:t> damage.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precious artefact was kept safe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in a spacious room to prevent malicious damage.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vicious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precious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conscious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ambitious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cautious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fictitious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infectious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nutritious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gracious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spacious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malicious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suspicious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377EC-E2DF-1DEE-9583-B90D828B4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3E161DC-B2FB-C432-CF36-47E4CD7965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A64CFC2-31CE-4F7F-423C-11E09FBBC6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515340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5F7EE5-FF63-F643-33FD-7304937189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99164"/>
              </p:ext>
            </p:extLst>
          </p:nvPr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8A21F03-5DD8-89BE-3F3C-9D579721DCE8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5B7794-3215-44FE-5DB0-2FF54F6C34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56091A7-705C-B60A-DF7B-6D5C825C1299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130674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5FAED-6ED3-BEAA-0CAD-10CCF2597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36F5855-C116-BAE2-FFEA-DB40A38FC0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C034846-F30C-EE98-8A95-6264FA18AF84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C9DA017-EDB8-078E-5162-0EFEBEFB87B6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A7727E0-990B-EF4F-709D-B1DA6A61D64F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E9FDD5E-A5AD-5EB1-BD19-E81BCD2377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FCBBB2D-6792-2014-3B81-815AFFD08B76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2236136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70A7E-3986-E693-D008-787389C2D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DE28749-5798-62EE-9E03-7E3C03E37C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A0CC488-E923-37A8-42D5-9D526825B884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9C08A47-328D-71C5-6344-9B53F81B9021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269E912-4516-7625-A4B5-A6B427866594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E6EF33C-25D0-D615-3DE9-700796CB16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3B44824-5F24-C0D9-5AA5-0B1940288119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2665925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DFE04-C0AA-DE7B-1C0A-A38B78101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1042D06-EC38-B070-8F0E-3BF36DD9CC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5154CD-157A-6736-E7F6-62621765864B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E0A7AE6-ADD7-85D8-5F1C-EF7B5AA7A400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8C7CF3F-A5ED-725E-0ABA-A7A0A0CD5657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32F13B8-D443-42FE-09AB-FBC5F12825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B3D88C3-95D2-3753-8EC6-20F31CB59136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3943809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27E84-38C3-9782-E4A2-0CBB58E340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1D20A0F-E25B-227C-9B3B-9E61424C2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0BBB31-1D71-1C8D-E9FB-C5BAF569E532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8CA40F8-82A2-47CC-04CA-27580D9266C0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94DDCD1-4845-20E7-C8BF-9C5E0EDDF958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15BB780-7405-EF34-6235-CBFF184F09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ED12F8-098D-C06D-A499-69DB74077062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121083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2659</Words>
  <Application>Microsoft Office PowerPoint</Application>
  <PresentationFormat>Widescreen</PresentationFormat>
  <Paragraphs>875</Paragraphs>
  <Slides>43</Slides>
  <Notes>31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–ious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2026-06-03T10:41:23Z</dcterms:modified>
</cp:coreProperties>
</file>