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2"/>
  </p:notesMasterIdLst>
  <p:sldIdLst>
    <p:sldId id="390" r:id="rId2"/>
    <p:sldId id="419" r:id="rId3"/>
    <p:sldId id="527" r:id="rId4"/>
    <p:sldId id="426" r:id="rId5"/>
    <p:sldId id="564" r:id="rId6"/>
    <p:sldId id="577" r:id="rId7"/>
    <p:sldId id="578" r:id="rId8"/>
    <p:sldId id="579" r:id="rId9"/>
    <p:sldId id="580" r:id="rId10"/>
    <p:sldId id="581" r:id="rId11"/>
    <p:sldId id="582" r:id="rId12"/>
    <p:sldId id="583" r:id="rId13"/>
    <p:sldId id="584" r:id="rId14"/>
    <p:sldId id="585" r:id="rId15"/>
    <p:sldId id="586" r:id="rId16"/>
    <p:sldId id="528" r:id="rId17"/>
    <p:sldId id="433" r:id="rId18"/>
    <p:sldId id="525" r:id="rId19"/>
    <p:sldId id="519" r:id="rId20"/>
    <p:sldId id="553" r:id="rId21"/>
    <p:sldId id="520" r:id="rId22"/>
    <p:sldId id="435" r:id="rId23"/>
    <p:sldId id="521" r:id="rId24"/>
    <p:sldId id="522" r:id="rId25"/>
    <p:sldId id="274" r:id="rId26"/>
    <p:sldId id="377" r:id="rId27"/>
    <p:sldId id="575" r:id="rId28"/>
    <p:sldId id="587" r:id="rId29"/>
    <p:sldId id="281" r:id="rId30"/>
    <p:sldId id="405" r:id="rId31"/>
    <p:sldId id="407" r:id="rId32"/>
    <p:sldId id="406" r:id="rId33"/>
    <p:sldId id="408" r:id="rId34"/>
    <p:sldId id="486" r:id="rId35"/>
    <p:sldId id="487" r:id="rId36"/>
    <p:sldId id="511" r:id="rId37"/>
    <p:sldId id="512" r:id="rId38"/>
    <p:sldId id="523" r:id="rId39"/>
    <p:sldId id="524" r:id="rId40"/>
    <p:sldId id="277" r:id="rId41"/>
  </p:sldIdLst>
  <p:sldSz cx="12192000" cy="6858000"/>
  <p:notesSz cx="6858000" cy="9144000"/>
  <p:embeddedFontLst>
    <p:embeddedFont>
      <p:font typeface="Andika" panose="02000000000000000000" pitchFamily="2" charset="0"/>
      <p:regular r:id="rId43"/>
      <p:bold r:id="rId44"/>
      <p:italic r:id="rId45"/>
      <p:boldItalic r:id="rId4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731D9E-79E5-47FF-ABE4-CCE79515FDDA}" v="3" dt="2026-06-03T10:43:37.8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microsoft.com/office/2018/10/relationships/authors" Target="author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3T10:46:23.334" v="1857" actId="1076"/>
      <pc:docMkLst>
        <pc:docMk/>
      </pc:docMkLst>
      <pc:sldChg chg="modSp mod modNotesTx">
        <pc:chgData name="Glen Jones" userId="e846aaca-4b24-4b13-b0d0-f2308e16b284" providerId="ADAL" clId="{ED47ACC3-9597-4D89-A1DC-43CF280EF274}" dt="2026-05-12T07:36:55.410" v="1238" actId="6549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2T07:36:55.410" v="1238" actId="6549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">
        <pc:chgData name="Glen Jones" userId="e846aaca-4b24-4b13-b0d0-f2308e16b284" providerId="ADAL" clId="{ED47ACC3-9597-4D89-A1DC-43CF280EF274}" dt="2026-05-12T07:59:49.812" v="1675" actId="403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12T07:59:49.812" v="1675" actId="403"/>
          <ac:spMkLst>
            <pc:docMk/>
            <pc:sldMk cId="0" sldId="277"/>
            <ac:spMk id="3" creationId="{14A98FF5-4F3C-D9B6-7AF1-1894F0939983}"/>
          </ac:spMkLst>
        </pc:spChg>
      </pc:sldChg>
      <pc:sldChg chg="modSp mod">
        <pc:chgData name="Glen Jones" userId="e846aaca-4b24-4b13-b0d0-f2308e16b284" providerId="ADAL" clId="{ED47ACC3-9597-4D89-A1DC-43CF280EF274}" dt="2026-05-12T07:52:55.389" v="1496" actId="20577"/>
        <pc:sldMkLst>
          <pc:docMk/>
          <pc:sldMk cId="418504607" sldId="281"/>
        </pc:sldMkLst>
        <pc:spChg chg="mod">
          <ac:chgData name="Glen Jones" userId="e846aaca-4b24-4b13-b0d0-f2308e16b284" providerId="ADAL" clId="{ED47ACC3-9597-4D89-A1DC-43CF280EF274}" dt="2026-05-12T07:52:00.272" v="1469" actId="20577"/>
          <ac:spMkLst>
            <pc:docMk/>
            <pc:sldMk cId="418504607" sldId="281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2T07:52:06.324" v="1481" actId="20577"/>
          <ac:spMkLst>
            <pc:docMk/>
            <pc:sldMk cId="418504607" sldId="281"/>
            <ac:spMk id="8" creationId="{BE1798FA-D194-2AAF-8A29-1B179CE19214}"/>
          </ac:spMkLst>
        </pc:spChg>
        <pc:spChg chg="mod">
          <ac:chgData name="Glen Jones" userId="e846aaca-4b24-4b13-b0d0-f2308e16b284" providerId="ADAL" clId="{ED47ACC3-9597-4D89-A1DC-43CF280EF274}" dt="2026-05-12T07:52:10.851" v="1483" actId="20577"/>
          <ac:spMkLst>
            <pc:docMk/>
            <pc:sldMk cId="418504607" sldId="281"/>
            <ac:spMk id="9" creationId="{34F7B208-B7AB-341A-B72C-13951B9B845A}"/>
          </ac:spMkLst>
        </pc:spChg>
        <pc:spChg chg="mod">
          <ac:chgData name="Glen Jones" userId="e846aaca-4b24-4b13-b0d0-f2308e16b284" providerId="ADAL" clId="{ED47ACC3-9597-4D89-A1DC-43CF280EF274}" dt="2026-05-12T07:52:03.445" v="1476" actId="20577"/>
          <ac:spMkLst>
            <pc:docMk/>
            <pc:sldMk cId="418504607" sldId="281"/>
            <ac:spMk id="13" creationId="{1D32BD2E-641F-DE44-A869-60D69E0CEE30}"/>
          </ac:spMkLst>
        </pc:spChg>
        <pc:spChg chg="mod">
          <ac:chgData name="Glen Jones" userId="e846aaca-4b24-4b13-b0d0-f2308e16b284" providerId="ADAL" clId="{ED47ACC3-9597-4D89-A1DC-43CF280EF274}" dt="2026-05-12T07:52:55.389" v="1496" actId="20577"/>
          <ac:spMkLst>
            <pc:docMk/>
            <pc:sldMk cId="418504607" sldId="281"/>
            <ac:spMk id="14" creationId="{999CB0EB-973A-37A1-1A6E-70F1576968AC}"/>
          </ac:spMkLst>
        </pc:spChg>
      </pc:sldChg>
      <pc:sldChg chg="modSp add mod modAnim">
        <pc:chgData name="Glen Jones" userId="e846aaca-4b24-4b13-b0d0-f2308e16b284" providerId="ADAL" clId="{ED47ACC3-9597-4D89-A1DC-43CF280EF274}" dt="2026-06-03T10:43:37.858" v="1853"/>
        <pc:sldMkLst>
          <pc:docMk/>
          <pc:sldMk cId="294792751" sldId="377"/>
        </pc:sldMkLst>
        <pc:spChg chg="mod">
          <ac:chgData name="Glen Jones" userId="e846aaca-4b24-4b13-b0d0-f2308e16b284" providerId="ADAL" clId="{ED47ACC3-9597-4D89-A1DC-43CF280EF274}" dt="2026-05-12T07:38:11.395" v="1256"/>
          <ac:spMkLst>
            <pc:docMk/>
            <pc:sldMk cId="294792751" sldId="377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2T07:37:26.051" v="1240" actId="1076"/>
          <ac:spMkLst>
            <pc:docMk/>
            <pc:sldMk cId="294792751" sldId="37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12T07:37:26.051" v="1240" actId="1076"/>
          <ac:spMkLst>
            <pc:docMk/>
            <pc:sldMk cId="294792751" sldId="377"/>
            <ac:spMk id="7" creationId="{9E4AE5D9-55E4-6C1F-D103-3A437FDA86F0}"/>
          </ac:spMkLst>
        </pc:spChg>
        <pc:picChg chg="mod">
          <ac:chgData name="Glen Jones" userId="e846aaca-4b24-4b13-b0d0-f2308e16b284" providerId="ADAL" clId="{ED47ACC3-9597-4D89-A1DC-43CF280EF274}" dt="2026-05-12T07:37:26.051" v="1240" actId="1076"/>
          <ac:picMkLst>
            <pc:docMk/>
            <pc:sldMk cId="294792751" sldId="377"/>
            <ac:picMk id="8" creationId="{A9815D48-2CB1-0E5C-F397-3AA91E14051E}"/>
          </ac:picMkLst>
        </pc:picChg>
        <pc:picChg chg="mod">
          <ac:chgData name="Glen Jones" userId="e846aaca-4b24-4b13-b0d0-f2308e16b284" providerId="ADAL" clId="{ED47ACC3-9597-4D89-A1DC-43CF280EF274}" dt="2026-05-12T07:37:20.870" v="1239" actId="732"/>
          <ac:picMkLst>
            <pc:docMk/>
            <pc:sldMk cId="294792751" sldId="377"/>
            <ac:picMk id="9" creationId="{191502DD-7090-32DD-8E77-B267ACB860EB}"/>
          </ac:picMkLst>
        </pc:picChg>
      </pc:sldChg>
      <pc:sldChg chg="addSp delSp modSp mod delAnim modAnim">
        <pc:chgData name="Glen Jones" userId="e846aaca-4b24-4b13-b0d0-f2308e16b284" providerId="ADAL" clId="{ED47ACC3-9597-4D89-A1DC-43CF280EF274}" dt="2026-05-12T07:54:11.921" v="1530" actId="20577"/>
        <pc:sldMkLst>
          <pc:docMk/>
          <pc:sldMk cId="78502529" sldId="405"/>
        </pc:sldMkLst>
        <pc:spChg chg="mod">
          <ac:chgData name="Glen Jones" userId="e846aaca-4b24-4b13-b0d0-f2308e16b284" providerId="ADAL" clId="{ED47ACC3-9597-4D89-A1DC-43CF280EF274}" dt="2026-05-12T07:53:19.301" v="1503" actId="20577"/>
          <ac:spMkLst>
            <pc:docMk/>
            <pc:sldMk cId="78502529" sldId="405"/>
            <ac:spMk id="2" creationId="{14258DC2-2870-8FE9-4366-C3ADAF3E1C4D}"/>
          </ac:spMkLst>
        </pc:spChg>
        <pc:spChg chg="add mod">
          <ac:chgData name="Glen Jones" userId="e846aaca-4b24-4b13-b0d0-f2308e16b284" providerId="ADAL" clId="{ED47ACC3-9597-4D89-A1DC-43CF280EF274}" dt="2026-05-12T07:53:40.194" v="1509" actId="20577"/>
          <ac:spMkLst>
            <pc:docMk/>
            <pc:sldMk cId="78502529" sldId="405"/>
            <ac:spMk id="5" creationId="{D475F086-20DB-5442-FF44-993974351C4B}"/>
          </ac:spMkLst>
        </pc:spChg>
        <pc:spChg chg="add mod">
          <ac:chgData name="Glen Jones" userId="e846aaca-4b24-4b13-b0d0-f2308e16b284" providerId="ADAL" clId="{ED47ACC3-9597-4D89-A1DC-43CF280EF274}" dt="2026-05-12T07:53:34.571" v="1505"/>
          <ac:spMkLst>
            <pc:docMk/>
            <pc:sldMk cId="78502529" sldId="405"/>
            <ac:spMk id="7" creationId="{460064C5-1D2B-50A9-004F-89F6BE5B0AFE}"/>
          </ac:spMkLst>
        </pc:spChg>
        <pc:spChg chg="add mod">
          <ac:chgData name="Glen Jones" userId="e846aaca-4b24-4b13-b0d0-f2308e16b284" providerId="ADAL" clId="{ED47ACC3-9597-4D89-A1DC-43CF280EF274}" dt="2026-05-12T07:54:11.921" v="1530" actId="20577"/>
          <ac:spMkLst>
            <pc:docMk/>
            <pc:sldMk cId="78502529" sldId="405"/>
            <ac:spMk id="9" creationId="{C6F5EC7B-83A7-EF66-3DD9-42F8AB21EB2F}"/>
          </ac:spMkLst>
        </pc:spChg>
        <pc:spChg chg="add mod">
          <ac:chgData name="Glen Jones" userId="e846aaca-4b24-4b13-b0d0-f2308e16b284" providerId="ADAL" clId="{ED47ACC3-9597-4D89-A1DC-43CF280EF274}" dt="2026-05-12T07:53:38.002" v="1506"/>
          <ac:spMkLst>
            <pc:docMk/>
            <pc:sldMk cId="78502529" sldId="405"/>
            <ac:spMk id="10" creationId="{1DDC6924-0DF8-0CDC-A25A-3E868DB801A9}"/>
          </ac:spMkLst>
        </pc:spChg>
        <pc:spChg chg="add mod">
          <ac:chgData name="Glen Jones" userId="e846aaca-4b24-4b13-b0d0-f2308e16b284" providerId="ADAL" clId="{ED47ACC3-9597-4D89-A1DC-43CF280EF274}" dt="2026-05-12T07:53:42.849" v="1511" actId="20577"/>
          <ac:spMkLst>
            <pc:docMk/>
            <pc:sldMk cId="78502529" sldId="405"/>
            <ac:spMk id="14" creationId="{4787600D-B5CD-6A1B-1554-89B2562DCD1A}"/>
          </ac:spMkLst>
        </pc:spChg>
        <pc:spChg chg="add mod">
          <ac:chgData name="Glen Jones" userId="e846aaca-4b24-4b13-b0d0-f2308e16b284" providerId="ADAL" clId="{ED47ACC3-9597-4D89-A1DC-43CF280EF274}" dt="2026-05-12T07:53:34.571" v="1505"/>
          <ac:spMkLst>
            <pc:docMk/>
            <pc:sldMk cId="78502529" sldId="405"/>
            <ac:spMk id="18" creationId="{0E9FB6AE-020E-85AE-49A3-CCE643826C6E}"/>
          </ac:spMkLst>
        </pc:spChg>
        <pc:spChg chg="add mod">
          <ac:chgData name="Glen Jones" userId="e846aaca-4b24-4b13-b0d0-f2308e16b284" providerId="ADAL" clId="{ED47ACC3-9597-4D89-A1DC-43CF280EF274}" dt="2026-05-12T07:53:48.623" v="1515" actId="27636"/>
          <ac:spMkLst>
            <pc:docMk/>
            <pc:sldMk cId="78502529" sldId="405"/>
            <ac:spMk id="19" creationId="{CD0346E2-80D2-C96E-8845-D8CA1EC04BE5}"/>
          </ac:spMkLst>
        </pc:spChg>
        <pc:spChg chg="add mod">
          <ac:chgData name="Glen Jones" userId="e846aaca-4b24-4b13-b0d0-f2308e16b284" providerId="ADAL" clId="{ED47ACC3-9597-4D89-A1DC-43CF280EF274}" dt="2026-05-12T07:53:45.323" v="1513" actId="20577"/>
          <ac:spMkLst>
            <pc:docMk/>
            <pc:sldMk cId="78502529" sldId="405"/>
            <ac:spMk id="20" creationId="{C0C05A1A-5593-6E5A-AD96-804AADD5AC2A}"/>
          </ac:spMkLst>
        </pc:spChg>
        <pc:spChg chg="add mod">
          <ac:chgData name="Glen Jones" userId="e846aaca-4b24-4b13-b0d0-f2308e16b284" providerId="ADAL" clId="{ED47ACC3-9597-4D89-A1DC-43CF280EF274}" dt="2026-05-12T07:53:34.571" v="1505"/>
          <ac:spMkLst>
            <pc:docMk/>
            <pc:sldMk cId="78502529" sldId="405"/>
            <ac:spMk id="21" creationId="{F3027F4C-05C0-7032-5EDF-D772BFE5C832}"/>
          </ac:spMkLst>
        </pc:spChg>
        <pc:spChg chg="add mod">
          <ac:chgData name="Glen Jones" userId="e846aaca-4b24-4b13-b0d0-f2308e16b284" providerId="ADAL" clId="{ED47ACC3-9597-4D89-A1DC-43CF280EF274}" dt="2026-05-12T07:53:54.471" v="1526" actId="20577"/>
          <ac:spMkLst>
            <pc:docMk/>
            <pc:sldMk cId="78502529" sldId="405"/>
            <ac:spMk id="22" creationId="{2B15C3F5-FCAA-C64D-8CA5-0DCF8F9DC138}"/>
          </ac:spMkLst>
        </pc:spChg>
      </pc:sldChg>
      <pc:sldChg chg="addSp delSp modSp mod delAnim modAnim modNotesTx">
        <pc:chgData name="Glen Jones" userId="e846aaca-4b24-4b13-b0d0-f2308e16b284" providerId="ADAL" clId="{ED47ACC3-9597-4D89-A1DC-43CF280EF274}" dt="2026-05-12T07:57:34.833" v="1646" actId="6549"/>
        <pc:sldMkLst>
          <pc:docMk/>
          <pc:sldMk cId="4093245020" sldId="406"/>
        </pc:sldMkLst>
        <pc:spChg chg="mod">
          <ac:chgData name="Glen Jones" userId="e846aaca-4b24-4b13-b0d0-f2308e16b284" providerId="ADAL" clId="{ED47ACC3-9597-4D89-A1DC-43CF280EF274}" dt="2026-05-12T07:55:48.129" v="1589" actId="20577"/>
          <ac:spMkLst>
            <pc:docMk/>
            <pc:sldMk cId="4093245020" sldId="406"/>
            <ac:spMk id="2" creationId="{D442547C-F205-F409-11ED-55153E826CB6}"/>
          </ac:spMkLst>
        </pc:spChg>
        <pc:spChg chg="add mod">
          <ac:chgData name="Glen Jones" userId="e846aaca-4b24-4b13-b0d0-f2308e16b284" providerId="ADAL" clId="{ED47ACC3-9597-4D89-A1DC-43CF280EF274}" dt="2026-05-12T07:57:16.331" v="1643" actId="1076"/>
          <ac:spMkLst>
            <pc:docMk/>
            <pc:sldMk cId="4093245020" sldId="406"/>
            <ac:spMk id="10" creationId="{BF2D040F-679F-CF4E-1E6B-DC99D9684CC1}"/>
          </ac:spMkLst>
        </pc:spChg>
        <pc:spChg chg="add mod">
          <ac:chgData name="Glen Jones" userId="e846aaca-4b24-4b13-b0d0-f2308e16b284" providerId="ADAL" clId="{ED47ACC3-9597-4D89-A1DC-43CF280EF274}" dt="2026-05-12T07:57:16.331" v="1643" actId="1076"/>
          <ac:spMkLst>
            <pc:docMk/>
            <pc:sldMk cId="4093245020" sldId="406"/>
            <ac:spMk id="18" creationId="{06D6E04F-6939-4894-77B7-9017662A771D}"/>
          </ac:spMkLst>
        </pc:spChg>
        <pc:spChg chg="add mod">
          <ac:chgData name="Glen Jones" userId="e846aaca-4b24-4b13-b0d0-f2308e16b284" providerId="ADAL" clId="{ED47ACC3-9597-4D89-A1DC-43CF280EF274}" dt="2026-05-12T07:57:16.331" v="1643" actId="1076"/>
          <ac:spMkLst>
            <pc:docMk/>
            <pc:sldMk cId="4093245020" sldId="406"/>
            <ac:spMk id="19" creationId="{431FBAAB-0A73-971D-9A1B-2094D431E187}"/>
          </ac:spMkLst>
        </pc:spChg>
        <pc:spChg chg="add mod">
          <ac:chgData name="Glen Jones" userId="e846aaca-4b24-4b13-b0d0-f2308e16b284" providerId="ADAL" clId="{ED47ACC3-9597-4D89-A1DC-43CF280EF274}" dt="2026-05-12T07:57:16.331" v="1643" actId="1076"/>
          <ac:spMkLst>
            <pc:docMk/>
            <pc:sldMk cId="4093245020" sldId="406"/>
            <ac:spMk id="21" creationId="{E4F133BC-ADD6-E109-88E9-5882455C65AD}"/>
          </ac:spMkLst>
        </pc:spChg>
        <pc:spChg chg="add mod">
          <ac:chgData name="Glen Jones" userId="e846aaca-4b24-4b13-b0d0-f2308e16b284" providerId="ADAL" clId="{ED47ACC3-9597-4D89-A1DC-43CF280EF274}" dt="2026-05-12T07:57:16.331" v="1643" actId="1076"/>
          <ac:spMkLst>
            <pc:docMk/>
            <pc:sldMk cId="4093245020" sldId="406"/>
            <ac:spMk id="22" creationId="{8E8844BD-F338-2C2A-5CB0-DFDAF641A9BD}"/>
          </ac:spMkLst>
        </pc:spChg>
        <pc:spChg chg="add mod">
          <ac:chgData name="Glen Jones" userId="e846aaca-4b24-4b13-b0d0-f2308e16b284" providerId="ADAL" clId="{ED47ACC3-9597-4D89-A1DC-43CF280EF274}" dt="2026-05-12T07:57:16.331" v="1643" actId="1076"/>
          <ac:spMkLst>
            <pc:docMk/>
            <pc:sldMk cId="4093245020" sldId="406"/>
            <ac:spMk id="23" creationId="{343B9C41-0080-4EEF-C513-2D2143F250F0}"/>
          </ac:spMkLst>
        </pc:spChg>
        <pc:spChg chg="add mod">
          <ac:chgData name="Glen Jones" userId="e846aaca-4b24-4b13-b0d0-f2308e16b284" providerId="ADAL" clId="{ED47ACC3-9597-4D89-A1DC-43CF280EF274}" dt="2026-05-12T07:57:16.331" v="1643" actId="1076"/>
          <ac:spMkLst>
            <pc:docMk/>
            <pc:sldMk cId="4093245020" sldId="406"/>
            <ac:spMk id="24" creationId="{95EDA78D-E9B7-744C-AE19-F2409D2B57E2}"/>
          </ac:spMkLst>
        </pc:spChg>
        <pc:picChg chg="mod">
          <ac:chgData name="Glen Jones" userId="e846aaca-4b24-4b13-b0d0-f2308e16b284" providerId="ADAL" clId="{ED47ACC3-9597-4D89-A1DC-43CF280EF274}" dt="2026-05-12T07:56:14.725" v="1594" actId="1076"/>
          <ac:picMkLst>
            <pc:docMk/>
            <pc:sldMk cId="4093245020" sldId="406"/>
            <ac:picMk id="7" creationId="{5406F9C3-0B39-845C-16A7-3E52A332875C}"/>
          </ac:picMkLst>
        </pc:picChg>
      </pc:sldChg>
      <pc:sldChg chg="addSp modSp mod modAnim">
        <pc:chgData name="Glen Jones" userId="e846aaca-4b24-4b13-b0d0-f2308e16b284" providerId="ADAL" clId="{ED47ACC3-9597-4D89-A1DC-43CF280EF274}" dt="2026-05-12T07:55:27.705" v="1581" actId="20577"/>
        <pc:sldMkLst>
          <pc:docMk/>
          <pc:sldMk cId="1531151529" sldId="407"/>
        </pc:sldMkLst>
        <pc:spChg chg="mod">
          <ac:chgData name="Glen Jones" userId="e846aaca-4b24-4b13-b0d0-f2308e16b284" providerId="ADAL" clId="{ED47ACC3-9597-4D89-A1DC-43CF280EF274}" dt="2026-05-12T07:54:36.953" v="1539" actId="20577"/>
          <ac:spMkLst>
            <pc:docMk/>
            <pc:sldMk cId="1531151529" sldId="407"/>
            <ac:spMk id="2" creationId="{0DC5DEA9-7006-CF67-5C53-815996D0BC53}"/>
          </ac:spMkLst>
        </pc:spChg>
        <pc:spChg chg="add mod">
          <ac:chgData name="Glen Jones" userId="e846aaca-4b24-4b13-b0d0-f2308e16b284" providerId="ADAL" clId="{ED47ACC3-9597-4D89-A1DC-43CF280EF274}" dt="2026-05-12T07:54:46.353" v="1549" actId="20577"/>
          <ac:spMkLst>
            <pc:docMk/>
            <pc:sldMk cId="1531151529" sldId="407"/>
            <ac:spMk id="4" creationId="{E7CDF513-68E7-E6F4-2DDE-CD80881B2A26}"/>
          </ac:spMkLst>
        </pc:spChg>
        <pc:spChg chg="mod">
          <ac:chgData name="Glen Jones" userId="e846aaca-4b24-4b13-b0d0-f2308e16b284" providerId="ADAL" clId="{ED47ACC3-9597-4D89-A1DC-43CF280EF274}" dt="2026-05-12T07:54:41.801" v="1544" actId="20577"/>
          <ac:spMkLst>
            <pc:docMk/>
            <pc:sldMk cId="1531151529" sldId="407"/>
            <ac:spMk id="8" creationId="{DDCBBE23-B097-39CD-6EEC-AC5546CB1209}"/>
          </ac:spMkLst>
        </pc:spChg>
        <pc:spChg chg="add mod">
          <ac:chgData name="Glen Jones" userId="e846aaca-4b24-4b13-b0d0-f2308e16b284" providerId="ADAL" clId="{ED47ACC3-9597-4D89-A1DC-43CF280EF274}" dt="2026-05-12T07:54:53.344" v="1551" actId="27636"/>
          <ac:spMkLst>
            <pc:docMk/>
            <pc:sldMk cId="1531151529" sldId="407"/>
            <ac:spMk id="9" creationId="{93B00749-14A5-DBA2-84B3-AE82D00DCAA8}"/>
          </ac:spMkLst>
        </pc:spChg>
        <pc:spChg chg="mod">
          <ac:chgData name="Glen Jones" userId="e846aaca-4b24-4b13-b0d0-f2308e16b284" providerId="ADAL" clId="{ED47ACC3-9597-4D89-A1DC-43CF280EF274}" dt="2026-05-12T07:55:00.801" v="1555" actId="20577"/>
          <ac:spMkLst>
            <pc:docMk/>
            <pc:sldMk cId="1531151529" sldId="407"/>
            <ac:spMk id="12" creationId="{B94878D6-762A-C33F-D6C0-FF434BDB4456}"/>
          </ac:spMkLst>
        </pc:spChg>
        <pc:spChg chg="mod">
          <ac:chgData name="Glen Jones" userId="e846aaca-4b24-4b13-b0d0-f2308e16b284" providerId="ADAL" clId="{ED47ACC3-9597-4D89-A1DC-43CF280EF274}" dt="2026-05-12T07:54:39.932" v="1540"/>
          <ac:spMkLst>
            <pc:docMk/>
            <pc:sldMk cId="1531151529" sldId="407"/>
            <ac:spMk id="13" creationId="{4EDC950A-FFB9-B835-ABAA-B8F1ECC1A562}"/>
          </ac:spMkLst>
        </pc:spChg>
        <pc:spChg chg="mod">
          <ac:chgData name="Glen Jones" userId="e846aaca-4b24-4b13-b0d0-f2308e16b284" providerId="ADAL" clId="{ED47ACC3-9597-4D89-A1DC-43CF280EF274}" dt="2026-05-12T07:54:43.971" v="1547" actId="20577"/>
          <ac:spMkLst>
            <pc:docMk/>
            <pc:sldMk cId="1531151529" sldId="407"/>
            <ac:spMk id="15" creationId="{E7114B07-D613-7A99-386E-425EAE04EAD1}"/>
          </ac:spMkLst>
        </pc:spChg>
        <pc:spChg chg="mod">
          <ac:chgData name="Glen Jones" userId="e846aaca-4b24-4b13-b0d0-f2308e16b284" providerId="ADAL" clId="{ED47ACC3-9597-4D89-A1DC-43CF280EF274}" dt="2026-05-12T07:55:27.705" v="1581" actId="20577"/>
          <ac:spMkLst>
            <pc:docMk/>
            <pc:sldMk cId="1531151529" sldId="407"/>
            <ac:spMk id="17" creationId="{487F357D-9197-D051-1A7F-6E844E87CB6A}"/>
          </ac:spMkLst>
        </pc:spChg>
      </pc:sldChg>
      <pc:sldChg chg="addSp delSp modSp mod delAnim modAnim modNotesTx">
        <pc:chgData name="Glen Jones" userId="e846aaca-4b24-4b13-b0d0-f2308e16b284" providerId="ADAL" clId="{ED47ACC3-9597-4D89-A1DC-43CF280EF274}" dt="2026-05-12T08:01:56.802" v="1748" actId="20577"/>
        <pc:sldMkLst>
          <pc:docMk/>
          <pc:sldMk cId="2158107227" sldId="408"/>
        </pc:sldMkLst>
        <pc:spChg chg="mod">
          <ac:chgData name="Glen Jones" userId="e846aaca-4b24-4b13-b0d0-f2308e16b284" providerId="ADAL" clId="{ED47ACC3-9597-4D89-A1DC-43CF280EF274}" dt="2026-05-12T08:00:34.136" v="1693" actId="20577"/>
          <ac:spMkLst>
            <pc:docMk/>
            <pc:sldMk cId="2158107227" sldId="408"/>
            <ac:spMk id="2" creationId="{E8A14D9D-E705-5A0E-C3F9-8B1EAA7CCA23}"/>
          </ac:spMkLst>
        </pc:spChg>
        <pc:spChg chg="add mod">
          <ac:chgData name="Glen Jones" userId="e846aaca-4b24-4b13-b0d0-f2308e16b284" providerId="ADAL" clId="{ED47ACC3-9597-4D89-A1DC-43CF280EF274}" dt="2026-05-12T08:01:21.694" v="1727" actId="20577"/>
          <ac:spMkLst>
            <pc:docMk/>
            <pc:sldMk cId="2158107227" sldId="408"/>
            <ac:spMk id="4" creationId="{0F07D06C-5735-5C29-6D57-045401826F48}"/>
          </ac:spMkLst>
        </pc:spChg>
        <pc:spChg chg="add mod">
          <ac:chgData name="Glen Jones" userId="e846aaca-4b24-4b13-b0d0-f2308e16b284" providerId="ADAL" clId="{ED47ACC3-9597-4D89-A1DC-43CF280EF274}" dt="2026-05-12T08:01:15.666" v="1723"/>
          <ac:spMkLst>
            <pc:docMk/>
            <pc:sldMk cId="2158107227" sldId="408"/>
            <ac:spMk id="6" creationId="{382061FA-EF2A-B4DB-3F72-709CBC173F56}"/>
          </ac:spMkLst>
        </pc:spChg>
        <pc:spChg chg="add mod">
          <ac:chgData name="Glen Jones" userId="e846aaca-4b24-4b13-b0d0-f2308e16b284" providerId="ADAL" clId="{ED47ACC3-9597-4D89-A1DC-43CF280EF274}" dt="2026-05-12T08:01:29.870" v="1741" actId="27636"/>
          <ac:spMkLst>
            <pc:docMk/>
            <pc:sldMk cId="2158107227" sldId="408"/>
            <ac:spMk id="15" creationId="{3F4D4151-C260-721C-D317-3A4EDB6663F3}"/>
          </ac:spMkLst>
        </pc:spChg>
        <pc:spChg chg="add mod">
          <ac:chgData name="Glen Jones" userId="e846aaca-4b24-4b13-b0d0-f2308e16b284" providerId="ADAL" clId="{ED47ACC3-9597-4D89-A1DC-43CF280EF274}" dt="2026-05-12T08:01:19.476" v="1724"/>
          <ac:spMkLst>
            <pc:docMk/>
            <pc:sldMk cId="2158107227" sldId="408"/>
            <ac:spMk id="16" creationId="{9D50D529-4B85-A307-BEF1-AEB845E6AE17}"/>
          </ac:spMkLst>
        </pc:spChg>
        <pc:spChg chg="add mod">
          <ac:chgData name="Glen Jones" userId="e846aaca-4b24-4b13-b0d0-f2308e16b284" providerId="ADAL" clId="{ED47ACC3-9597-4D89-A1DC-43CF280EF274}" dt="2026-05-12T08:01:23.405" v="1729" actId="20577"/>
          <ac:spMkLst>
            <pc:docMk/>
            <pc:sldMk cId="2158107227" sldId="408"/>
            <ac:spMk id="17" creationId="{E0B082F6-4547-8577-FE03-59BD3F4BEFEF}"/>
          </ac:spMkLst>
        </pc:spChg>
        <pc:spChg chg="add mod">
          <ac:chgData name="Glen Jones" userId="e846aaca-4b24-4b13-b0d0-f2308e16b284" providerId="ADAL" clId="{ED47ACC3-9597-4D89-A1DC-43CF280EF274}" dt="2026-05-12T08:01:15.666" v="1723"/>
          <ac:spMkLst>
            <pc:docMk/>
            <pc:sldMk cId="2158107227" sldId="408"/>
            <ac:spMk id="18" creationId="{D2E9F549-CD69-9838-B44D-AAB23F8EC752}"/>
          </ac:spMkLst>
        </pc:spChg>
        <pc:spChg chg="add mod">
          <ac:chgData name="Glen Jones" userId="e846aaca-4b24-4b13-b0d0-f2308e16b284" providerId="ADAL" clId="{ED47ACC3-9597-4D89-A1DC-43CF280EF274}" dt="2026-05-12T08:01:15.666" v="1723"/>
          <ac:spMkLst>
            <pc:docMk/>
            <pc:sldMk cId="2158107227" sldId="408"/>
            <ac:spMk id="19" creationId="{91CC9C81-42B5-2E24-0C5F-033B6B693DC1}"/>
          </ac:spMkLst>
        </pc:spChg>
        <pc:spChg chg="add mod">
          <ac:chgData name="Glen Jones" userId="e846aaca-4b24-4b13-b0d0-f2308e16b284" providerId="ADAL" clId="{ED47ACC3-9597-4D89-A1DC-43CF280EF274}" dt="2026-05-12T08:01:15.666" v="1723"/>
          <ac:spMkLst>
            <pc:docMk/>
            <pc:sldMk cId="2158107227" sldId="408"/>
            <ac:spMk id="20" creationId="{9D5012C7-D339-9126-EB8F-FA83D036347E}"/>
          </ac:spMkLst>
        </pc:spChg>
        <pc:spChg chg="add mod">
          <ac:chgData name="Glen Jones" userId="e846aaca-4b24-4b13-b0d0-f2308e16b284" providerId="ADAL" clId="{ED47ACC3-9597-4D89-A1DC-43CF280EF274}" dt="2026-05-12T08:01:15.666" v="1723"/>
          <ac:spMkLst>
            <pc:docMk/>
            <pc:sldMk cId="2158107227" sldId="408"/>
            <ac:spMk id="21" creationId="{F70BA26C-A4BF-B79E-F322-5C359B8528D9}"/>
          </ac:spMkLst>
        </pc:spChg>
        <pc:spChg chg="add mod">
          <ac:chgData name="Glen Jones" userId="e846aaca-4b24-4b13-b0d0-f2308e16b284" providerId="ADAL" clId="{ED47ACC3-9597-4D89-A1DC-43CF280EF274}" dt="2026-05-12T08:01:15.666" v="1723"/>
          <ac:spMkLst>
            <pc:docMk/>
            <pc:sldMk cId="2158107227" sldId="408"/>
            <ac:spMk id="22" creationId="{D3E296AC-2402-672A-1987-481F61669C29}"/>
          </ac:spMkLst>
        </pc:spChg>
      </pc:sldChg>
      <pc:sldChg chg="modSp mod modAnim">
        <pc:chgData name="Glen Jones" userId="e846aaca-4b24-4b13-b0d0-f2308e16b284" providerId="ADAL" clId="{ED47ACC3-9597-4D89-A1DC-43CF280EF274}" dt="2026-06-03T10:43:02.875" v="1852"/>
        <pc:sldMkLst>
          <pc:docMk/>
          <pc:sldMk cId="2761761787" sldId="426"/>
        </pc:sldMkLst>
        <pc:spChg chg="mod">
          <ac:chgData name="Glen Jones" userId="e846aaca-4b24-4b13-b0d0-f2308e16b284" providerId="ADAL" clId="{ED47ACC3-9597-4D89-A1DC-43CF280EF274}" dt="2026-05-12T07:28:00.861" v="1155" actId="20577"/>
          <ac:spMkLst>
            <pc:docMk/>
            <pc:sldMk cId="2761761787" sldId="426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2T07:27:55.358" v="1146" actId="20577"/>
          <ac:spMkLst>
            <pc:docMk/>
            <pc:sldMk cId="2761761787" sldId="426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2T07:27:58.085" v="1150" actId="20577"/>
          <ac:spMkLst>
            <pc:docMk/>
            <pc:sldMk cId="2761761787" sldId="426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2T07:28:02.230" v="1157" actId="20577"/>
          <ac:spMkLst>
            <pc:docMk/>
            <pc:sldMk cId="2761761787" sldId="426"/>
            <ac:spMk id="5" creationId="{D2AAB968-A4A0-004B-E7A7-3C26DCF9018A}"/>
          </ac:spMkLst>
        </pc:spChg>
      </pc:sldChg>
      <pc:sldChg chg="addSp modSp mod">
        <pc:chgData name="Glen Jones" userId="e846aaca-4b24-4b13-b0d0-f2308e16b284" providerId="ADAL" clId="{ED47ACC3-9597-4D89-A1DC-43CF280EF274}" dt="2026-05-12T08:02:56.927" v="1779" actId="20577"/>
        <pc:sldMkLst>
          <pc:docMk/>
          <pc:sldMk cId="1188107512" sldId="486"/>
        </pc:sldMkLst>
        <pc:spChg chg="add mod">
          <ac:chgData name="Glen Jones" userId="e846aaca-4b24-4b13-b0d0-f2308e16b284" providerId="ADAL" clId="{ED47ACC3-9597-4D89-A1DC-43CF280EF274}" dt="2026-05-12T08:02:54.744" v="1776" actId="20577"/>
          <ac:spMkLst>
            <pc:docMk/>
            <pc:sldMk cId="1188107512" sldId="486"/>
            <ac:spMk id="2" creationId="{50C086FA-6C3F-9A6F-B012-5C626B4FE827}"/>
          </ac:spMkLst>
        </pc:spChg>
        <pc:spChg chg="mod">
          <ac:chgData name="Glen Jones" userId="e846aaca-4b24-4b13-b0d0-f2308e16b284" providerId="ADAL" clId="{ED47ACC3-9597-4D89-A1DC-43CF280EF274}" dt="2026-05-12T08:02:56.927" v="1779" actId="20577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5-12T08:02:41.027" v="1770" actId="14100"/>
          <ac:spMkLst>
            <pc:docMk/>
            <pc:sldMk cId="1188107512" sldId="486"/>
            <ac:spMk id="4" creationId="{E9966C15-F634-907E-572C-11574BA256F9}"/>
          </ac:spMkLst>
        </pc:spChg>
        <pc:spChg chg="add mod">
          <ac:chgData name="Glen Jones" userId="e846aaca-4b24-4b13-b0d0-f2308e16b284" providerId="ADAL" clId="{ED47ACC3-9597-4D89-A1DC-43CF280EF274}" dt="2026-05-12T08:02:48.514" v="1773" actId="1076"/>
          <ac:spMkLst>
            <pc:docMk/>
            <pc:sldMk cId="1188107512" sldId="486"/>
            <ac:spMk id="7" creationId="{E5DD5386-E379-BFFA-21F0-9DB2F33215E0}"/>
          </ac:spMkLst>
        </pc:spChg>
        <pc:spChg chg="mod">
          <ac:chgData name="Glen Jones" userId="e846aaca-4b24-4b13-b0d0-f2308e16b284" providerId="ADAL" clId="{ED47ACC3-9597-4D89-A1DC-43CF280EF274}" dt="2026-05-12T08:02:26.370" v="1763" actId="20577"/>
          <ac:spMkLst>
            <pc:docMk/>
            <pc:sldMk cId="1188107512" sldId="486"/>
            <ac:spMk id="9" creationId="{CA688691-0B3B-0066-C88A-A9AB332CF492}"/>
          </ac:spMkLst>
        </pc:spChg>
        <pc:spChg chg="mod">
          <ac:chgData name="Glen Jones" userId="e846aaca-4b24-4b13-b0d0-f2308e16b284" providerId="ADAL" clId="{ED47ACC3-9597-4D89-A1DC-43CF280EF274}" dt="2026-05-12T08:02:42.950" v="1771" actId="1076"/>
          <ac:spMkLst>
            <pc:docMk/>
            <pc:sldMk cId="1188107512" sldId="486"/>
            <ac:spMk id="11" creationId="{1DC9ECEC-351A-B5AC-5DD1-60BD97E5F243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5-12T08:03:15.009" v="1784" actId="166"/>
        <pc:sldMkLst>
          <pc:docMk/>
          <pc:sldMk cId="2193475781" sldId="487"/>
        </pc:sldMkLst>
        <pc:spChg chg="mod ord">
          <ac:chgData name="Glen Jones" userId="e846aaca-4b24-4b13-b0d0-f2308e16b284" providerId="ADAL" clId="{ED47ACC3-9597-4D89-A1DC-43CF280EF274}" dt="2026-05-12T08:03:15.009" v="1784" actId="166"/>
          <ac:spMkLst>
            <pc:docMk/>
            <pc:sldMk cId="2193475781" sldId="487"/>
            <ac:spMk id="4" creationId="{E97B5DF0-FC24-C31A-D2DE-52BAAE4A0E8A}"/>
          </ac:spMkLst>
        </pc:spChg>
        <pc:spChg chg="add mod">
          <ac:chgData name="Glen Jones" userId="e846aaca-4b24-4b13-b0d0-f2308e16b284" providerId="ADAL" clId="{ED47ACC3-9597-4D89-A1DC-43CF280EF274}" dt="2026-05-12T08:03:05.471" v="1781"/>
          <ac:spMkLst>
            <pc:docMk/>
            <pc:sldMk cId="2193475781" sldId="487"/>
            <ac:spMk id="6" creationId="{7CB06ED3-095A-F2CB-F493-71F15E384ABE}"/>
          </ac:spMkLst>
        </pc:spChg>
        <pc:spChg chg="add mod">
          <ac:chgData name="Glen Jones" userId="e846aaca-4b24-4b13-b0d0-f2308e16b284" providerId="ADAL" clId="{ED47ACC3-9597-4D89-A1DC-43CF280EF274}" dt="2026-05-12T08:03:05.471" v="1781"/>
          <ac:spMkLst>
            <pc:docMk/>
            <pc:sldMk cId="2193475781" sldId="487"/>
            <ac:spMk id="8" creationId="{9E791641-72C6-4B0B-6EF1-96A3E08A2B86}"/>
          </ac:spMkLst>
        </pc:spChg>
        <pc:spChg chg="add mod">
          <ac:chgData name="Glen Jones" userId="e846aaca-4b24-4b13-b0d0-f2308e16b284" providerId="ADAL" clId="{ED47ACC3-9597-4D89-A1DC-43CF280EF274}" dt="2026-05-12T08:03:05.471" v="1781"/>
          <ac:spMkLst>
            <pc:docMk/>
            <pc:sldMk cId="2193475781" sldId="487"/>
            <ac:spMk id="10" creationId="{FBB7669D-F532-8CAC-D42D-616053AF8AF7}"/>
          </ac:spMkLst>
        </pc:spChg>
        <pc:spChg chg="add mod">
          <ac:chgData name="Glen Jones" userId="e846aaca-4b24-4b13-b0d0-f2308e16b284" providerId="ADAL" clId="{ED47ACC3-9597-4D89-A1DC-43CF280EF274}" dt="2026-05-12T08:03:05.471" v="1781"/>
          <ac:spMkLst>
            <pc:docMk/>
            <pc:sldMk cId="2193475781" sldId="487"/>
            <ac:spMk id="11" creationId="{08DFF93D-7CFC-0B45-05D1-FE5A60992298}"/>
          </ac:spMkLst>
        </pc:spChg>
        <pc:spChg chg="add mod">
          <ac:chgData name="Glen Jones" userId="e846aaca-4b24-4b13-b0d0-f2308e16b284" providerId="ADAL" clId="{ED47ACC3-9597-4D89-A1DC-43CF280EF274}" dt="2026-05-12T08:03:05.471" v="1781"/>
          <ac:spMkLst>
            <pc:docMk/>
            <pc:sldMk cId="2193475781" sldId="487"/>
            <ac:spMk id="12" creationId="{D88FB99D-9DDE-57EE-FB9E-9581B5AF7838}"/>
          </ac:spMkLst>
        </pc:spChg>
        <pc:spChg chg="add mod">
          <ac:chgData name="Glen Jones" userId="e846aaca-4b24-4b13-b0d0-f2308e16b284" providerId="ADAL" clId="{ED47ACC3-9597-4D89-A1DC-43CF280EF274}" dt="2026-05-12T08:03:05.471" v="1781"/>
          <ac:spMkLst>
            <pc:docMk/>
            <pc:sldMk cId="2193475781" sldId="487"/>
            <ac:spMk id="18" creationId="{54D36DC7-5005-3617-9389-8581E93AEDD6}"/>
          </ac:spMkLst>
        </pc:spChg>
        <pc:spChg chg="add mod">
          <ac:chgData name="Glen Jones" userId="e846aaca-4b24-4b13-b0d0-f2308e16b284" providerId="ADAL" clId="{ED47ACC3-9597-4D89-A1DC-43CF280EF274}" dt="2026-05-12T08:03:05.471" v="1781"/>
          <ac:spMkLst>
            <pc:docMk/>
            <pc:sldMk cId="2193475781" sldId="487"/>
            <ac:spMk id="19" creationId="{112FED14-5668-4EF7-03F7-ABBAA0D16ADB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5-12T08:05:10.839" v="1820" actId="20577"/>
        <pc:sldMkLst>
          <pc:docMk/>
          <pc:sldMk cId="2039260386" sldId="511"/>
        </pc:sldMkLst>
        <pc:spChg chg="add mod">
          <ac:chgData name="Glen Jones" userId="e846aaca-4b24-4b13-b0d0-f2308e16b284" providerId="ADAL" clId="{ED47ACC3-9597-4D89-A1DC-43CF280EF274}" dt="2026-05-12T08:04:50.560" v="1818" actId="12789"/>
          <ac:spMkLst>
            <pc:docMk/>
            <pc:sldMk cId="2039260386" sldId="511"/>
            <ac:spMk id="7" creationId="{497DE3AA-BD23-1BA3-3C07-2A68CD9D0CBA}"/>
          </ac:spMkLst>
        </pc:spChg>
        <pc:spChg chg="add mod">
          <ac:chgData name="Glen Jones" userId="e846aaca-4b24-4b13-b0d0-f2308e16b284" providerId="ADAL" clId="{ED47ACC3-9597-4D89-A1DC-43CF280EF274}" dt="2026-05-12T08:04:50.560" v="1818" actId="12789"/>
          <ac:spMkLst>
            <pc:docMk/>
            <pc:sldMk cId="2039260386" sldId="511"/>
            <ac:spMk id="12" creationId="{5429009C-FE19-F83C-8714-EB729F441940}"/>
          </ac:spMkLst>
        </pc:spChg>
        <pc:spChg chg="add mod">
          <ac:chgData name="Glen Jones" userId="e846aaca-4b24-4b13-b0d0-f2308e16b284" providerId="ADAL" clId="{ED47ACC3-9597-4D89-A1DC-43CF280EF274}" dt="2026-05-12T08:05:10.839" v="1820" actId="20577"/>
          <ac:spMkLst>
            <pc:docMk/>
            <pc:sldMk cId="2039260386" sldId="511"/>
            <ac:spMk id="13" creationId="{FA5FD44D-ACD9-4197-CADF-C534DB7AE097}"/>
          </ac:spMkLst>
        </pc:spChg>
        <pc:spChg chg="add mod">
          <ac:chgData name="Glen Jones" userId="e846aaca-4b24-4b13-b0d0-f2308e16b284" providerId="ADAL" clId="{ED47ACC3-9597-4D89-A1DC-43CF280EF274}" dt="2026-05-12T08:04:50.560" v="1818" actId="12789"/>
          <ac:spMkLst>
            <pc:docMk/>
            <pc:sldMk cId="2039260386" sldId="511"/>
            <ac:spMk id="14" creationId="{8BC88359-F57E-6095-5B11-BF37B0C1246F}"/>
          </ac:spMkLst>
        </pc:spChg>
        <pc:spChg chg="add mod">
          <ac:chgData name="Glen Jones" userId="e846aaca-4b24-4b13-b0d0-f2308e16b284" providerId="ADAL" clId="{ED47ACC3-9597-4D89-A1DC-43CF280EF274}" dt="2026-05-12T08:04:50.560" v="1818" actId="12789"/>
          <ac:spMkLst>
            <pc:docMk/>
            <pc:sldMk cId="2039260386" sldId="511"/>
            <ac:spMk id="15" creationId="{44946BDC-1E50-5F2F-E8DC-73A1E1728CC4}"/>
          </ac:spMkLst>
        </pc:spChg>
      </pc:sldChg>
      <pc:sldChg chg="modSp mod modAnim">
        <pc:chgData name="Glen Jones" userId="e846aaca-4b24-4b13-b0d0-f2308e16b284" providerId="ADAL" clId="{ED47ACC3-9597-4D89-A1DC-43CF280EF274}" dt="2026-05-12T08:05:28.159" v="1838" actId="1076"/>
        <pc:sldMkLst>
          <pc:docMk/>
          <pc:sldMk cId="3920872163" sldId="512"/>
        </pc:sldMkLst>
        <pc:spChg chg="mod">
          <ac:chgData name="Glen Jones" userId="e846aaca-4b24-4b13-b0d0-f2308e16b284" providerId="ADAL" clId="{ED47ACC3-9597-4D89-A1DC-43CF280EF274}" dt="2026-05-12T08:05:28.159" v="1838" actId="1076"/>
          <ac:spMkLst>
            <pc:docMk/>
            <pc:sldMk cId="3920872163" sldId="512"/>
            <ac:spMk id="2" creationId="{B2EE2A39-FF44-A752-B0B7-E1E53DA6E61C}"/>
          </ac:spMkLst>
        </pc:spChg>
        <pc:spChg chg="mod">
          <ac:chgData name="Glen Jones" userId="e846aaca-4b24-4b13-b0d0-f2308e16b284" providerId="ADAL" clId="{ED47ACC3-9597-4D89-A1DC-43CF280EF274}" dt="2026-05-12T08:05:17.563" v="1827" actId="20577"/>
          <ac:spMkLst>
            <pc:docMk/>
            <pc:sldMk cId="3920872163" sldId="512"/>
            <ac:spMk id="13" creationId="{C99015A0-E9CC-E5D7-B925-9FF84F0B2681}"/>
          </ac:spMkLst>
        </pc:spChg>
        <pc:spChg chg="mod">
          <ac:chgData name="Glen Jones" userId="e846aaca-4b24-4b13-b0d0-f2308e16b284" providerId="ADAL" clId="{ED47ACC3-9597-4D89-A1DC-43CF280EF274}" dt="2026-05-12T08:05:19.999" v="1829" actId="20577"/>
          <ac:spMkLst>
            <pc:docMk/>
            <pc:sldMk cId="3920872163" sldId="512"/>
            <ac:spMk id="14" creationId="{7DC73099-EF52-CB2B-A2D1-E523BEA587CC}"/>
          </ac:spMkLst>
        </pc:spChg>
        <pc:spChg chg="mod">
          <ac:chgData name="Glen Jones" userId="e846aaca-4b24-4b13-b0d0-f2308e16b284" providerId="ADAL" clId="{ED47ACC3-9597-4D89-A1DC-43CF280EF274}" dt="2026-05-12T08:05:24.015" v="1837" actId="20577"/>
          <ac:spMkLst>
            <pc:docMk/>
            <pc:sldMk cId="3920872163" sldId="512"/>
            <ac:spMk id="16" creationId="{FA704AE0-C4CA-4BFF-AAE3-51E30C6E2A7A}"/>
          </ac:spMkLst>
        </pc:spChg>
      </pc:sldChg>
      <pc:sldChg chg="modSp mod modAnim">
        <pc:chgData name="Glen Jones" userId="e846aaca-4b24-4b13-b0d0-f2308e16b284" providerId="ADAL" clId="{ED47ACC3-9597-4D89-A1DC-43CF280EF274}" dt="2026-05-12T07:35:57.213" v="1220" actId="20577"/>
        <pc:sldMkLst>
          <pc:docMk/>
          <pc:sldMk cId="2773714083" sldId="523"/>
        </pc:sldMkLst>
        <pc:spChg chg="mod">
          <ac:chgData name="Glen Jones" userId="e846aaca-4b24-4b13-b0d0-f2308e16b284" providerId="ADAL" clId="{ED47ACC3-9597-4D89-A1DC-43CF280EF274}" dt="2026-05-12T07:35:41.890" v="1214" actId="108"/>
          <ac:spMkLst>
            <pc:docMk/>
            <pc:sldMk cId="2773714083" sldId="523"/>
            <ac:spMk id="5" creationId="{F06F9C6C-47BB-A28B-43F6-F2218AAA3F4F}"/>
          </ac:spMkLst>
        </pc:spChg>
        <pc:spChg chg="mod">
          <ac:chgData name="Glen Jones" userId="e846aaca-4b24-4b13-b0d0-f2308e16b284" providerId="ADAL" clId="{ED47ACC3-9597-4D89-A1DC-43CF280EF274}" dt="2026-05-12T07:35:57.213" v="1220" actId="20577"/>
          <ac:spMkLst>
            <pc:docMk/>
            <pc:sldMk cId="2773714083" sldId="523"/>
            <ac:spMk id="6" creationId="{F35B7593-3F64-EDC9-5053-E9BEEA00006B}"/>
          </ac:spMkLst>
        </pc:spChg>
        <pc:spChg chg="mod">
          <ac:chgData name="Glen Jones" userId="e846aaca-4b24-4b13-b0d0-f2308e16b284" providerId="ADAL" clId="{ED47ACC3-9597-4D89-A1DC-43CF280EF274}" dt="2026-05-12T07:35:24.985" v="1208"/>
          <ac:spMkLst>
            <pc:docMk/>
            <pc:sldMk cId="2773714083" sldId="523"/>
            <ac:spMk id="7" creationId="{701AC5E5-F858-1376-1967-8E87160B40CF}"/>
          </ac:spMkLst>
        </pc:spChg>
      </pc:sldChg>
      <pc:sldChg chg="modSp mod modAnim">
        <pc:chgData name="Glen Jones" userId="e846aaca-4b24-4b13-b0d0-f2308e16b284" providerId="ADAL" clId="{ED47ACC3-9597-4D89-A1DC-43CF280EF274}" dt="2026-05-12T07:36:34.108" v="1234" actId="20577"/>
        <pc:sldMkLst>
          <pc:docMk/>
          <pc:sldMk cId="60051273" sldId="524"/>
        </pc:sldMkLst>
        <pc:spChg chg="mod">
          <ac:chgData name="Glen Jones" userId="e846aaca-4b24-4b13-b0d0-f2308e16b284" providerId="ADAL" clId="{ED47ACC3-9597-4D89-A1DC-43CF280EF274}" dt="2026-05-12T07:36:23.484" v="1229" actId="108"/>
          <ac:spMkLst>
            <pc:docMk/>
            <pc:sldMk cId="60051273" sldId="524"/>
            <ac:spMk id="5" creationId="{754E044A-D462-5A1C-CA9C-C9E8DDD6B002}"/>
          </ac:spMkLst>
        </pc:spChg>
        <pc:spChg chg="mod">
          <ac:chgData name="Glen Jones" userId="e846aaca-4b24-4b13-b0d0-f2308e16b284" providerId="ADAL" clId="{ED47ACC3-9597-4D89-A1DC-43CF280EF274}" dt="2026-05-12T07:36:34.108" v="1234" actId="20577"/>
          <ac:spMkLst>
            <pc:docMk/>
            <pc:sldMk cId="60051273" sldId="524"/>
            <ac:spMk id="6" creationId="{243F266D-38C6-C5AF-BCA6-37244D9141A2}"/>
          </ac:spMkLst>
        </pc:spChg>
        <pc:spChg chg="mod">
          <ac:chgData name="Glen Jones" userId="e846aaca-4b24-4b13-b0d0-f2308e16b284" providerId="ADAL" clId="{ED47ACC3-9597-4D89-A1DC-43CF280EF274}" dt="2026-05-12T07:36:11.684" v="1223"/>
          <ac:spMkLst>
            <pc:docMk/>
            <pc:sldMk cId="60051273" sldId="524"/>
            <ac:spMk id="7" creationId="{4B61AE4A-0112-9150-6799-0DE8C8578EF6}"/>
          </ac:spMkLst>
        </pc:spChg>
      </pc:sldChg>
      <pc:sldChg chg="add">
        <pc:chgData name="Glen Jones" userId="e846aaca-4b24-4b13-b0d0-f2308e16b284" providerId="ADAL" clId="{ED47ACC3-9597-4D89-A1DC-43CF280EF274}" dt="2026-05-11T14:11:15.054" v="1135"/>
        <pc:sldMkLst>
          <pc:docMk/>
          <pc:sldMk cId="4101653724" sldId="553"/>
        </pc:sldMkLst>
      </pc:sldChg>
      <pc:sldChg chg="addSp modSp add mod modAnim modNotesTx">
        <pc:chgData name="Glen Jones" userId="e846aaca-4b24-4b13-b0d0-f2308e16b284" providerId="ADAL" clId="{ED47ACC3-9597-4D89-A1DC-43CF280EF274}" dt="2026-05-12T12:04:22.277" v="1840" actId="6549"/>
        <pc:sldMkLst>
          <pc:docMk/>
          <pc:sldMk cId="135058197" sldId="564"/>
        </pc:sldMkLst>
        <pc:spChg chg="add mod">
          <ac:chgData name="Glen Jones" userId="e846aaca-4b24-4b13-b0d0-f2308e16b284" providerId="ADAL" clId="{ED47ACC3-9597-4D89-A1DC-43CF280EF274}" dt="2026-05-12T07:40:23.459" v="1270" actId="27636"/>
          <ac:spMkLst>
            <pc:docMk/>
            <pc:sldMk cId="135058197" sldId="564"/>
            <ac:spMk id="2" creationId="{3023B201-0E97-F102-FBE9-ABABEE17F445}"/>
          </ac:spMkLst>
        </pc:spChg>
        <pc:spChg chg="add mod">
          <ac:chgData name="Glen Jones" userId="e846aaca-4b24-4b13-b0d0-f2308e16b284" providerId="ADAL" clId="{ED47ACC3-9597-4D89-A1DC-43CF280EF274}" dt="2026-05-12T07:40:54.780" v="1279" actId="14100"/>
          <ac:spMkLst>
            <pc:docMk/>
            <pc:sldMk cId="135058197" sldId="564"/>
            <ac:spMk id="6" creationId="{A14A030B-D667-9573-B438-A266E3C81BBB}"/>
          </ac:spMkLst>
        </pc:spChg>
        <pc:graphicFrameChg chg="modGraphic">
          <ac:chgData name="Glen Jones" userId="e846aaca-4b24-4b13-b0d0-f2308e16b284" providerId="ADAL" clId="{ED47ACC3-9597-4D89-A1DC-43CF280EF274}" dt="2026-05-12T07:42:11.334" v="1314" actId="20577"/>
          <ac:graphicFrameMkLst>
            <pc:docMk/>
            <pc:sldMk cId="135058197" sldId="564"/>
            <ac:graphicFrameMk id="4" creationId="{4F2EEDB3-E2C9-2609-4622-F7792D39BA67}"/>
          </ac:graphicFrameMkLst>
        </pc:graphicFrameChg>
        <pc:graphicFrameChg chg="mod modGraphic">
          <ac:chgData name="Glen Jones" userId="e846aaca-4b24-4b13-b0d0-f2308e16b284" providerId="ADAL" clId="{ED47ACC3-9597-4D89-A1DC-43CF280EF274}" dt="2026-05-12T07:42:04.959" v="1303" actId="207"/>
          <ac:graphicFrameMkLst>
            <pc:docMk/>
            <pc:sldMk cId="135058197" sldId="564"/>
            <ac:graphicFrameMk id="9" creationId="{9550D306-21AF-A061-C7DA-5E557E343A97}"/>
          </ac:graphicFrameMkLst>
        </pc:graphicFrameChg>
        <pc:picChg chg="mod">
          <ac:chgData name="Glen Jones" userId="e846aaca-4b24-4b13-b0d0-f2308e16b284" providerId="ADAL" clId="{ED47ACC3-9597-4D89-A1DC-43CF280EF274}" dt="2026-05-12T07:40:15.719" v="1263" actId="1076"/>
          <ac:picMkLst>
            <pc:docMk/>
            <pc:sldMk cId="135058197" sldId="564"/>
            <ac:picMk id="3" creationId="{AF53513B-BE21-22F2-AADC-3AB58616E21F}"/>
          </ac:picMkLst>
        </pc:picChg>
        <pc:picChg chg="add mod ord">
          <ac:chgData name="Glen Jones" userId="e846aaca-4b24-4b13-b0d0-f2308e16b284" providerId="ADAL" clId="{ED47ACC3-9597-4D89-A1DC-43CF280EF274}" dt="2026-05-12T07:40:38.049" v="1275" actId="170"/>
          <ac:picMkLst>
            <pc:docMk/>
            <pc:sldMk cId="135058197" sldId="564"/>
            <ac:picMk id="5" creationId="{9F99C874-EF47-DCAA-6010-F17F0B2C058F}"/>
          </ac:picMkLst>
        </pc:picChg>
      </pc:sldChg>
      <pc:sldChg chg="delSp modSp add mod">
        <pc:chgData name="Glen Jones" userId="e846aaca-4b24-4b13-b0d0-f2308e16b284" providerId="ADAL" clId="{ED47ACC3-9597-4D89-A1DC-43CF280EF274}" dt="2026-06-03T10:46:23.334" v="1857" actId="1076"/>
        <pc:sldMkLst>
          <pc:docMk/>
          <pc:sldMk cId="2950287934" sldId="575"/>
        </pc:sldMkLst>
        <pc:spChg chg="mod">
          <ac:chgData name="Glen Jones" userId="e846aaca-4b24-4b13-b0d0-f2308e16b284" providerId="ADAL" clId="{ED47ACC3-9597-4D89-A1DC-43CF280EF274}" dt="2026-05-12T07:45:28.420" v="1409" actId="14100"/>
          <ac:spMkLst>
            <pc:docMk/>
            <pc:sldMk cId="2950287934" sldId="575"/>
            <ac:spMk id="3" creationId="{C82B726A-C28C-B5FD-F99C-D46EFEA46C34}"/>
          </ac:spMkLst>
        </pc:spChg>
        <pc:spChg chg="mod">
          <ac:chgData name="Glen Jones" userId="e846aaca-4b24-4b13-b0d0-f2308e16b284" providerId="ADAL" clId="{ED47ACC3-9597-4D89-A1DC-43CF280EF274}" dt="2026-05-12T07:44:12.811" v="1348" actId="20577"/>
          <ac:spMkLst>
            <pc:docMk/>
            <pc:sldMk cId="2950287934" sldId="575"/>
            <ac:spMk id="4" creationId="{0BEEF024-1A4F-B245-12DA-12E609017DAB}"/>
          </ac:spMkLst>
        </pc:spChg>
        <pc:spChg chg="del">
          <ac:chgData name="Glen Jones" userId="e846aaca-4b24-4b13-b0d0-f2308e16b284" providerId="ADAL" clId="{ED47ACC3-9597-4D89-A1DC-43CF280EF274}" dt="2026-06-03T10:46:19.653" v="1856" actId="478"/>
          <ac:spMkLst>
            <pc:docMk/>
            <pc:sldMk cId="2950287934" sldId="575"/>
            <ac:spMk id="7" creationId="{5D90E978-96C0-5890-4257-87E1E3856A6A}"/>
          </ac:spMkLst>
        </pc:spChg>
        <pc:spChg chg="mod">
          <ac:chgData name="Glen Jones" userId="e846aaca-4b24-4b13-b0d0-f2308e16b284" providerId="ADAL" clId="{ED47ACC3-9597-4D89-A1DC-43CF280EF274}" dt="2026-05-12T07:44:15.211" v="1350" actId="20577"/>
          <ac:spMkLst>
            <pc:docMk/>
            <pc:sldMk cId="2950287934" sldId="575"/>
            <ac:spMk id="10" creationId="{BBA757F5-B9B6-EE8B-7A2E-C1F6C59CBF77}"/>
          </ac:spMkLst>
        </pc:spChg>
        <pc:spChg chg="mod">
          <ac:chgData name="Glen Jones" userId="e846aaca-4b24-4b13-b0d0-f2308e16b284" providerId="ADAL" clId="{ED47ACC3-9597-4D89-A1DC-43CF280EF274}" dt="2026-05-12T07:44:18.643" v="1356" actId="20577"/>
          <ac:spMkLst>
            <pc:docMk/>
            <pc:sldMk cId="2950287934" sldId="575"/>
            <ac:spMk id="14" creationId="{B18E591C-F602-19D6-7FB8-283EB672416F}"/>
          </ac:spMkLst>
        </pc:spChg>
        <pc:spChg chg="mod">
          <ac:chgData name="Glen Jones" userId="e846aaca-4b24-4b13-b0d0-f2308e16b284" providerId="ADAL" clId="{ED47ACC3-9597-4D89-A1DC-43CF280EF274}" dt="2026-05-12T07:44:23.033" v="1361" actId="20577"/>
          <ac:spMkLst>
            <pc:docMk/>
            <pc:sldMk cId="2950287934" sldId="575"/>
            <ac:spMk id="15" creationId="{E0D517F5-2A50-079C-7E9A-CEDAD1B9CD9B}"/>
          </ac:spMkLst>
        </pc:spChg>
        <pc:spChg chg="mod">
          <ac:chgData name="Glen Jones" userId="e846aaca-4b24-4b13-b0d0-f2308e16b284" providerId="ADAL" clId="{ED47ACC3-9597-4D89-A1DC-43CF280EF274}" dt="2026-05-12T07:44:25.275" v="1363" actId="20577"/>
          <ac:spMkLst>
            <pc:docMk/>
            <pc:sldMk cId="2950287934" sldId="575"/>
            <ac:spMk id="17" creationId="{E72A283E-8E4B-CD74-7CF7-55787E3F6D49}"/>
          </ac:spMkLst>
        </pc:spChg>
        <pc:spChg chg="mod">
          <ac:chgData name="Glen Jones" userId="e846aaca-4b24-4b13-b0d0-f2308e16b284" providerId="ADAL" clId="{ED47ACC3-9597-4D89-A1DC-43CF280EF274}" dt="2026-05-12T07:44:42.659" v="1385" actId="20577"/>
          <ac:spMkLst>
            <pc:docMk/>
            <pc:sldMk cId="2950287934" sldId="575"/>
            <ac:spMk id="20" creationId="{A594C3D8-B9CE-E4F5-C471-7F9F7A6AAD5A}"/>
          </ac:spMkLst>
        </pc:spChg>
        <pc:spChg chg="mod">
          <ac:chgData name="Glen Jones" userId="e846aaca-4b24-4b13-b0d0-f2308e16b284" providerId="ADAL" clId="{ED47ACC3-9597-4D89-A1DC-43CF280EF274}" dt="2026-06-03T10:46:14.884" v="1854" actId="1076"/>
          <ac:spMkLst>
            <pc:docMk/>
            <pc:sldMk cId="2950287934" sldId="575"/>
            <ac:spMk id="21" creationId="{F131C3FD-14D8-FD71-E47A-B5E5671157E4}"/>
          </ac:spMkLst>
        </pc:spChg>
        <pc:spChg chg="mod">
          <ac:chgData name="Glen Jones" userId="e846aaca-4b24-4b13-b0d0-f2308e16b284" providerId="ADAL" clId="{ED47ACC3-9597-4D89-A1DC-43CF280EF274}" dt="2026-05-12T07:44:27.903" v="1364"/>
          <ac:spMkLst>
            <pc:docMk/>
            <pc:sldMk cId="2950287934" sldId="575"/>
            <ac:spMk id="23" creationId="{C084BAD9-7950-49AD-63BC-F16B175ECB3F}"/>
          </ac:spMkLst>
        </pc:spChg>
        <pc:spChg chg="mod">
          <ac:chgData name="Glen Jones" userId="e846aaca-4b24-4b13-b0d0-f2308e16b284" providerId="ADAL" clId="{ED47ACC3-9597-4D89-A1DC-43CF280EF274}" dt="2026-05-12T07:44:38.934" v="1378" actId="20577"/>
          <ac:spMkLst>
            <pc:docMk/>
            <pc:sldMk cId="2950287934" sldId="575"/>
            <ac:spMk id="26" creationId="{114285F2-0757-716A-9161-6C6DAC26765C}"/>
          </ac:spMkLst>
        </pc:spChg>
        <pc:spChg chg="mod">
          <ac:chgData name="Glen Jones" userId="e846aaca-4b24-4b13-b0d0-f2308e16b284" providerId="ADAL" clId="{ED47ACC3-9597-4D89-A1DC-43CF280EF274}" dt="2026-06-03T10:46:23.334" v="1857" actId="1076"/>
          <ac:spMkLst>
            <pc:docMk/>
            <pc:sldMk cId="2950287934" sldId="575"/>
            <ac:spMk id="27" creationId="{6957012F-8AF5-4BE1-E5A5-040275458497}"/>
          </ac:spMkLst>
        </pc:spChg>
        <pc:spChg chg="mod">
          <ac:chgData name="Glen Jones" userId="e846aaca-4b24-4b13-b0d0-f2308e16b284" providerId="ADAL" clId="{ED47ACC3-9597-4D89-A1DC-43CF280EF274}" dt="2026-05-12T07:44:28.813" v="1365"/>
          <ac:spMkLst>
            <pc:docMk/>
            <pc:sldMk cId="2950287934" sldId="575"/>
            <ac:spMk id="29" creationId="{9EF4D264-EFA9-6259-08A6-C852D38F2CAD}"/>
          </ac:spMkLst>
        </pc:spChg>
        <pc:spChg chg="mod">
          <ac:chgData name="Glen Jones" userId="e846aaca-4b24-4b13-b0d0-f2308e16b284" providerId="ADAL" clId="{ED47ACC3-9597-4D89-A1DC-43CF280EF274}" dt="2026-05-12T07:44:56.514" v="1395" actId="20577"/>
          <ac:spMkLst>
            <pc:docMk/>
            <pc:sldMk cId="2950287934" sldId="575"/>
            <ac:spMk id="32" creationId="{24E78FA5-2A3B-D8F5-BE02-C760BE9E0AF6}"/>
          </ac:spMkLst>
        </pc:spChg>
        <pc:spChg chg="mod">
          <ac:chgData name="Glen Jones" userId="e846aaca-4b24-4b13-b0d0-f2308e16b284" providerId="ADAL" clId="{ED47ACC3-9597-4D89-A1DC-43CF280EF274}" dt="2026-05-12T07:45:25.964" v="1408" actId="14100"/>
          <ac:spMkLst>
            <pc:docMk/>
            <pc:sldMk cId="2950287934" sldId="575"/>
            <ac:spMk id="33" creationId="{A4F1F888-D2BF-A8F3-BBDD-73E5645E93F3}"/>
          </ac:spMkLst>
        </pc:spChg>
        <pc:spChg chg="mod">
          <ac:chgData name="Glen Jones" userId="e846aaca-4b24-4b13-b0d0-f2308e16b284" providerId="ADAL" clId="{ED47ACC3-9597-4D89-A1DC-43CF280EF274}" dt="2026-05-12T07:45:25.964" v="1408" actId="14100"/>
          <ac:spMkLst>
            <pc:docMk/>
            <pc:sldMk cId="2950287934" sldId="575"/>
            <ac:spMk id="34" creationId="{0A3CDE4B-AC8C-FCC6-BE13-1EF4A75AE4AB}"/>
          </ac:spMkLst>
        </pc:spChg>
        <pc:spChg chg="mod">
          <ac:chgData name="Glen Jones" userId="e846aaca-4b24-4b13-b0d0-f2308e16b284" providerId="ADAL" clId="{ED47ACC3-9597-4D89-A1DC-43CF280EF274}" dt="2026-05-12T07:45:25.964" v="1408" actId="14100"/>
          <ac:spMkLst>
            <pc:docMk/>
            <pc:sldMk cId="2950287934" sldId="575"/>
            <ac:spMk id="35" creationId="{B1343073-D37E-6F61-70B7-9DC7753CB914}"/>
          </ac:spMkLst>
        </pc:spChg>
        <pc:spChg chg="mod">
          <ac:chgData name="Glen Jones" userId="e846aaca-4b24-4b13-b0d0-f2308e16b284" providerId="ADAL" clId="{ED47ACC3-9597-4D89-A1DC-43CF280EF274}" dt="2026-05-12T07:45:25.964" v="1408" actId="14100"/>
          <ac:spMkLst>
            <pc:docMk/>
            <pc:sldMk cId="2950287934" sldId="575"/>
            <ac:spMk id="36" creationId="{61695371-823F-137C-D9A6-91F33315F2C0}"/>
          </ac:spMkLst>
        </pc:spChg>
        <pc:spChg chg="mod">
          <ac:chgData name="Glen Jones" userId="e846aaca-4b24-4b13-b0d0-f2308e16b284" providerId="ADAL" clId="{ED47ACC3-9597-4D89-A1DC-43CF280EF274}" dt="2026-05-12T07:45:25.964" v="1408" actId="14100"/>
          <ac:spMkLst>
            <pc:docMk/>
            <pc:sldMk cId="2950287934" sldId="575"/>
            <ac:spMk id="37" creationId="{50BF5645-E02D-074E-014F-0254178DFA74}"/>
          </ac:spMkLst>
        </pc:spChg>
        <pc:spChg chg="mod">
          <ac:chgData name="Glen Jones" userId="e846aaca-4b24-4b13-b0d0-f2308e16b284" providerId="ADAL" clId="{ED47ACC3-9597-4D89-A1DC-43CF280EF274}" dt="2026-05-12T07:45:25.964" v="1408" actId="14100"/>
          <ac:spMkLst>
            <pc:docMk/>
            <pc:sldMk cId="2950287934" sldId="575"/>
            <ac:spMk id="38" creationId="{986F6491-E8A7-647C-491E-2B2E857AF50C}"/>
          </ac:spMkLst>
        </pc:spChg>
      </pc:sldChg>
      <pc:sldChg chg="modSp add mod modNotesTx">
        <pc:chgData name="Glen Jones" userId="e846aaca-4b24-4b13-b0d0-f2308e16b284" providerId="ADAL" clId="{ED47ACC3-9597-4D89-A1DC-43CF280EF274}" dt="2026-05-12T12:04:25.098" v="1841" actId="6549"/>
        <pc:sldMkLst>
          <pc:docMk/>
          <pc:sldMk cId="992962425" sldId="577"/>
        </pc:sldMkLst>
        <pc:graphicFrameChg chg="mod modGraphic">
          <ac:chgData name="Glen Jones" userId="e846aaca-4b24-4b13-b0d0-f2308e16b284" providerId="ADAL" clId="{ED47ACC3-9597-4D89-A1DC-43CF280EF274}" dt="2026-05-12T07:42:32.572" v="1318" actId="20577"/>
          <ac:graphicFrameMkLst>
            <pc:docMk/>
            <pc:sldMk cId="992962425" sldId="577"/>
            <ac:graphicFrameMk id="4" creationId="{43BC4499-59DD-A56B-B85C-EF99FF2ED7A3}"/>
          </ac:graphicFrameMkLst>
        </pc:graphicFrameChg>
      </pc:sldChg>
      <pc:sldChg chg="modSp add mod modNotesTx">
        <pc:chgData name="Glen Jones" userId="e846aaca-4b24-4b13-b0d0-f2308e16b284" providerId="ADAL" clId="{ED47ACC3-9597-4D89-A1DC-43CF280EF274}" dt="2026-05-12T12:04:28.204" v="1842" actId="6549"/>
        <pc:sldMkLst>
          <pc:docMk/>
          <pc:sldMk cId="615347651" sldId="578"/>
        </pc:sldMkLst>
        <pc:graphicFrameChg chg="mod modGraphic">
          <ac:chgData name="Glen Jones" userId="e846aaca-4b24-4b13-b0d0-f2308e16b284" providerId="ADAL" clId="{ED47ACC3-9597-4D89-A1DC-43CF280EF274}" dt="2026-05-12T07:42:42.220" v="1321" actId="20577"/>
          <ac:graphicFrameMkLst>
            <pc:docMk/>
            <pc:sldMk cId="615347651" sldId="578"/>
            <ac:graphicFrameMk id="4" creationId="{0AB7F939-0E9F-A663-5E4F-FA9B18F519DC}"/>
          </ac:graphicFrameMkLst>
        </pc:graphicFrameChg>
      </pc:sldChg>
      <pc:sldChg chg="modSp add mod modNotesTx">
        <pc:chgData name="Glen Jones" userId="e846aaca-4b24-4b13-b0d0-f2308e16b284" providerId="ADAL" clId="{ED47ACC3-9597-4D89-A1DC-43CF280EF274}" dt="2026-05-12T12:04:30.616" v="1843" actId="6549"/>
        <pc:sldMkLst>
          <pc:docMk/>
          <pc:sldMk cId="2062414643" sldId="579"/>
        </pc:sldMkLst>
        <pc:graphicFrameChg chg="mod modGraphic">
          <ac:chgData name="Glen Jones" userId="e846aaca-4b24-4b13-b0d0-f2308e16b284" providerId="ADAL" clId="{ED47ACC3-9597-4D89-A1DC-43CF280EF274}" dt="2026-05-12T07:42:53.453" v="1324" actId="20577"/>
          <ac:graphicFrameMkLst>
            <pc:docMk/>
            <pc:sldMk cId="2062414643" sldId="579"/>
            <ac:graphicFrameMk id="4" creationId="{82307C05-BB8A-4211-3DBA-A70E4BDC2B7B}"/>
          </ac:graphicFrameMkLst>
        </pc:graphicFrameChg>
      </pc:sldChg>
      <pc:sldChg chg="modSp add modNotesTx">
        <pc:chgData name="Glen Jones" userId="e846aaca-4b24-4b13-b0d0-f2308e16b284" providerId="ADAL" clId="{ED47ACC3-9597-4D89-A1DC-43CF280EF274}" dt="2026-05-12T12:04:33.154" v="1844" actId="6549"/>
        <pc:sldMkLst>
          <pc:docMk/>
          <pc:sldMk cId="4029101327" sldId="580"/>
        </pc:sldMkLst>
        <pc:graphicFrameChg chg="mod">
          <ac:chgData name="Glen Jones" userId="e846aaca-4b24-4b13-b0d0-f2308e16b284" providerId="ADAL" clId="{ED47ACC3-9597-4D89-A1DC-43CF280EF274}" dt="2026-05-12T07:43:00.888" v="1326"/>
          <ac:graphicFrameMkLst>
            <pc:docMk/>
            <pc:sldMk cId="4029101327" sldId="580"/>
            <ac:graphicFrameMk id="4" creationId="{B2148375-8BDD-3DA7-70C2-C1F2E213D17A}"/>
          </ac:graphicFrameMkLst>
        </pc:graphicFrameChg>
      </pc:sldChg>
      <pc:sldChg chg="modSp add mod modNotesTx">
        <pc:chgData name="Glen Jones" userId="e846aaca-4b24-4b13-b0d0-f2308e16b284" providerId="ADAL" clId="{ED47ACC3-9597-4D89-A1DC-43CF280EF274}" dt="2026-05-12T12:04:35.631" v="1845" actId="6549"/>
        <pc:sldMkLst>
          <pc:docMk/>
          <pc:sldMk cId="3795329751" sldId="581"/>
        </pc:sldMkLst>
        <pc:graphicFrameChg chg="mod modGraphic">
          <ac:chgData name="Glen Jones" userId="e846aaca-4b24-4b13-b0d0-f2308e16b284" providerId="ADAL" clId="{ED47ACC3-9597-4D89-A1DC-43CF280EF274}" dt="2026-05-12T07:43:11.113" v="1330" actId="20577"/>
          <ac:graphicFrameMkLst>
            <pc:docMk/>
            <pc:sldMk cId="3795329751" sldId="581"/>
            <ac:graphicFrameMk id="4" creationId="{70153468-3E71-E7B0-E83B-7822C36AB882}"/>
          </ac:graphicFrameMkLst>
        </pc:graphicFrameChg>
      </pc:sldChg>
      <pc:sldChg chg="modSp add modNotesTx">
        <pc:chgData name="Glen Jones" userId="e846aaca-4b24-4b13-b0d0-f2308e16b284" providerId="ADAL" clId="{ED47ACC3-9597-4D89-A1DC-43CF280EF274}" dt="2026-05-12T12:04:37.702" v="1846" actId="6549"/>
        <pc:sldMkLst>
          <pc:docMk/>
          <pc:sldMk cId="3084252946" sldId="582"/>
        </pc:sldMkLst>
        <pc:graphicFrameChg chg="mod">
          <ac:chgData name="Glen Jones" userId="e846aaca-4b24-4b13-b0d0-f2308e16b284" providerId="ADAL" clId="{ED47ACC3-9597-4D89-A1DC-43CF280EF274}" dt="2026-05-12T07:43:21.638" v="1332"/>
          <ac:graphicFrameMkLst>
            <pc:docMk/>
            <pc:sldMk cId="3084252946" sldId="582"/>
            <ac:graphicFrameMk id="4" creationId="{79EE9914-4B96-6797-B8DC-B8123213F26D}"/>
          </ac:graphicFrameMkLst>
        </pc:graphicFrameChg>
      </pc:sldChg>
      <pc:sldChg chg="modSp add mod modNotesTx">
        <pc:chgData name="Glen Jones" userId="e846aaca-4b24-4b13-b0d0-f2308e16b284" providerId="ADAL" clId="{ED47ACC3-9597-4D89-A1DC-43CF280EF274}" dt="2026-05-12T12:04:40.115" v="1847" actId="6549"/>
        <pc:sldMkLst>
          <pc:docMk/>
          <pc:sldMk cId="2416438237" sldId="583"/>
        </pc:sldMkLst>
        <pc:graphicFrameChg chg="mod modGraphic">
          <ac:chgData name="Glen Jones" userId="e846aaca-4b24-4b13-b0d0-f2308e16b284" providerId="ADAL" clId="{ED47ACC3-9597-4D89-A1DC-43CF280EF274}" dt="2026-05-12T07:43:29.949" v="1335" actId="20577"/>
          <ac:graphicFrameMkLst>
            <pc:docMk/>
            <pc:sldMk cId="2416438237" sldId="583"/>
            <ac:graphicFrameMk id="4" creationId="{AF60B79C-3BA3-9E9D-31F7-1CF2CF64AE1C}"/>
          </ac:graphicFrameMkLst>
        </pc:graphicFrameChg>
      </pc:sldChg>
      <pc:sldChg chg="modSp add mod modNotesTx">
        <pc:chgData name="Glen Jones" userId="e846aaca-4b24-4b13-b0d0-f2308e16b284" providerId="ADAL" clId="{ED47ACC3-9597-4D89-A1DC-43CF280EF274}" dt="2026-05-12T12:04:42.799" v="1848" actId="6549"/>
        <pc:sldMkLst>
          <pc:docMk/>
          <pc:sldMk cId="383829940" sldId="584"/>
        </pc:sldMkLst>
        <pc:graphicFrameChg chg="mod modGraphic">
          <ac:chgData name="Glen Jones" userId="e846aaca-4b24-4b13-b0d0-f2308e16b284" providerId="ADAL" clId="{ED47ACC3-9597-4D89-A1DC-43CF280EF274}" dt="2026-05-12T07:43:38.453" v="1338" actId="20577"/>
          <ac:graphicFrameMkLst>
            <pc:docMk/>
            <pc:sldMk cId="383829940" sldId="584"/>
            <ac:graphicFrameMk id="9" creationId="{66476041-7352-DC66-48A6-09CBF4DB2C82}"/>
          </ac:graphicFrameMkLst>
        </pc:graphicFrameChg>
      </pc:sldChg>
      <pc:sldChg chg="modSp add mod modNotesTx">
        <pc:chgData name="Glen Jones" userId="e846aaca-4b24-4b13-b0d0-f2308e16b284" providerId="ADAL" clId="{ED47ACC3-9597-4D89-A1DC-43CF280EF274}" dt="2026-05-12T12:04:45.440" v="1849" actId="6549"/>
        <pc:sldMkLst>
          <pc:docMk/>
          <pc:sldMk cId="343182248" sldId="585"/>
        </pc:sldMkLst>
        <pc:graphicFrameChg chg="mod modGraphic">
          <ac:chgData name="Glen Jones" userId="e846aaca-4b24-4b13-b0d0-f2308e16b284" providerId="ADAL" clId="{ED47ACC3-9597-4D89-A1DC-43CF280EF274}" dt="2026-05-12T07:43:47.093" v="1341" actId="20577"/>
          <ac:graphicFrameMkLst>
            <pc:docMk/>
            <pc:sldMk cId="343182248" sldId="585"/>
            <ac:graphicFrameMk id="9" creationId="{74CCBA62-8F97-6D8D-3A7A-5CB410839DC1}"/>
          </ac:graphicFrameMkLst>
        </pc:graphicFrameChg>
      </pc:sldChg>
      <pc:sldChg chg="modSp add modNotesTx">
        <pc:chgData name="Glen Jones" userId="e846aaca-4b24-4b13-b0d0-f2308e16b284" providerId="ADAL" clId="{ED47ACC3-9597-4D89-A1DC-43CF280EF274}" dt="2026-05-12T12:04:47.684" v="1850" actId="6549"/>
        <pc:sldMkLst>
          <pc:docMk/>
          <pc:sldMk cId="1813022396" sldId="586"/>
        </pc:sldMkLst>
        <pc:graphicFrameChg chg="mod">
          <ac:chgData name="Glen Jones" userId="e846aaca-4b24-4b13-b0d0-f2308e16b284" providerId="ADAL" clId="{ED47ACC3-9597-4D89-A1DC-43CF280EF274}" dt="2026-05-12T07:43:57.067" v="1343"/>
          <ac:graphicFrameMkLst>
            <pc:docMk/>
            <pc:sldMk cId="1813022396" sldId="586"/>
            <ac:graphicFrameMk id="9" creationId="{E331453D-AD6A-2508-5079-4E736AF65413}"/>
          </ac:graphicFrameMkLst>
        </pc:graphicFrameChg>
      </pc:sldChg>
      <pc:sldChg chg="modSp add mod ord modAnim">
        <pc:chgData name="Glen Jones" userId="e846aaca-4b24-4b13-b0d0-f2308e16b284" providerId="ADAL" clId="{ED47ACC3-9597-4D89-A1DC-43CF280EF274}" dt="2026-05-12T07:47:17.982" v="1462" actId="20577"/>
        <pc:sldMkLst>
          <pc:docMk/>
          <pc:sldMk cId="626169366" sldId="587"/>
        </pc:sldMkLst>
        <pc:spChg chg="mod">
          <ac:chgData name="Glen Jones" userId="e846aaca-4b24-4b13-b0d0-f2308e16b284" providerId="ADAL" clId="{ED47ACC3-9597-4D89-A1DC-43CF280EF274}" dt="2026-05-12T07:47:17.982" v="1462" actId="20577"/>
          <ac:spMkLst>
            <pc:docMk/>
            <pc:sldMk cId="626169366" sldId="587"/>
            <ac:spMk id="2" creationId="{C146C30A-2096-E6F4-391B-47C463A57B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03/06/2026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28118A-1967-0E1E-00B1-9ED0D042E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E85414-0C60-94BE-B1E0-0941ABEDEA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B3CC98-90F1-BC5F-444D-9DC23600AB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A2B34E-E8AC-46F8-9A3C-75FFB1C43C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29554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475D30-E152-DE8E-32AA-1BFA0F51F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ABFE02-9325-2BA6-45EE-F6CAFE2BF1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A95D2C-1342-203A-78E8-7B1F16869D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1071A7-B1BD-99A7-A7C0-47B59AE55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69386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ACA1B0-382D-E25A-551E-2A258AC1C4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FC4CFC-9CE8-6492-1AB3-CBFF5FBD65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957248-1E60-1731-9D4C-EA6F5F3A29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FCD464-5DC7-CA89-0637-57335D456C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63689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115F2-909B-49F6-8161-A06A1262C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38D7AB-B21D-760B-D114-735C268C24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E4618D-F0F7-C4A0-26A7-6A841B369B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6B6C3D-713A-DCA8-BBD9-F9A19334BA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77883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267E1E-70BC-E06B-136D-C75D6A868C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F7CAB4-1607-34B3-2C8D-5FC11ED7E2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CB6906-B0BE-4C3D-2723-4146B856C1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F1B996-4024-1B62-B338-A36DD63363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07852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39389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Pupils might expect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sub + 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tle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but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subtle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is really a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single root from Latin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, and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-ty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is the only clear suffix.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cruel + ty → cruelty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would also be acceptable 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 important part is seeing how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-ty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turns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cruel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into a noun.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78808-E5EE-0196-3AC7-B7EED6E18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DE026B-626E-B5B1-EE48-56F7C10EA7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D71086-6E64-DF56-E09B-8265B693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BECB3D-5A83-60A3-AC26-FD9B07FA1F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6869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53D8D5-2D0B-6010-56C4-140DC363DB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57F3AE-EDC6-6BE4-7C8C-E678836A13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4D2F71-143F-88A6-7A8E-8F77815FD3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0A5FF3-7211-5C67-CBDA-58BB50D385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05963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0D2F8-DDBB-CF6C-59B3-78E5C487B9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6A60C1-3769-76FF-01E0-841AF0E85A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6272BC-86FA-6A93-EF4C-CB7A4978BB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52C729-4626-8C20-5325-483A64D8CA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08934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0AC036-77CA-1449-297F-E18379804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9E0548-791F-AB59-FEB9-71DA2D7EAE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2DA2BB-DCAC-839D-FD1D-5D32279F3D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F9ADD2-FE39-A543-C08E-C7C5406397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1436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D49BBA-BA51-DA61-924E-836145F8ED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AD6D76-021C-E328-AA8B-34FB58BFDE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CE6DF4-DA60-7C7F-0C3B-D21617B860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7F53D3-BE03-D89C-FA6B-E5F8034AD6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52214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12A908-98E0-1A97-2056-3DA2D69A8E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827692-81C9-6F60-130A-B24EB6B29E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25F5E2-B66A-6DD3-4427-D49859E97B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3452C9-5E99-5899-0CD7-673DEA40CE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887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8CE189-B5FD-134C-9542-1E21806814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513A5929-F5A7-CB2F-47A5-B95A758C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0153468-3E71-E7B0-E83B-7822C36AB8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476188"/>
              </p:ext>
            </p:extLst>
          </p:nvPr>
        </p:nvGraphicFramePr>
        <p:xfrm>
          <a:off x="297725" y="216824"/>
          <a:ext cx="5615868" cy="6436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/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F5F2FE4-0618-E9E9-E21F-3113FC8A2689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835443"/>
          <a:ext cx="5915892" cy="2815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393BF15-8D6A-32A2-68A1-5711966CD3DE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9E9D7AF-394D-8AC1-53A9-01480C4FAF53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3594428" cy="2497036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D4568EE-A243-5D4E-BE39-FA17D62B8C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2613" y="681842"/>
            <a:ext cx="2628128" cy="338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3297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A3F094-F6FE-12B2-3DEB-A907C595A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D33DFF4F-20FE-AF4C-4475-B81B59956C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EE9914-4B96-6797-B8DC-B8123213F2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961899"/>
              </p:ext>
            </p:extLst>
          </p:nvPr>
        </p:nvGraphicFramePr>
        <p:xfrm>
          <a:off x="297725" y="216824"/>
          <a:ext cx="5615868" cy="6436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E23CEC6-10D0-B07E-7EBE-A618661E53B6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835443"/>
          <a:ext cx="5915892" cy="2815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37D697D-3785-FB8E-5FE9-7D67EAA4857F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9C228E-47F5-7798-8FB5-29C69779F7D8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3594428" cy="2497036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74D102D-9CC0-0CE6-64C5-124ABCB4A0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2613" y="681842"/>
            <a:ext cx="2628128" cy="338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2529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EBF84A-C18C-62F0-7FF0-1ABAB2E50D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F93CD491-65FB-EF78-8330-E9D17E71AD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F60B79C-3BA3-9E9D-31F7-1CF2CF64AE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7875905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7F0A413-C02D-9531-D5F7-6A35B14EDA4B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835443"/>
          <a:ext cx="5915892" cy="2815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0009B70-E1F3-5FAA-6C2F-5AC7BAECF8B7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B29EBC-B82A-412E-F9F2-ED9F66B94D86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3594428" cy="2497036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4E68B43-8EC1-2A4F-434D-25C40324BB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2613" y="681842"/>
            <a:ext cx="2628128" cy="338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4382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CCC974-AE9D-A76C-4FC6-3C23B91F03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A89B72A-852B-017E-48DF-E55C72EC48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E1888D-07A0-D0AD-ABA5-7A5D5D680FE9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6476041-7352-DC66-48A6-09CBF4DB2C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741431"/>
              </p:ext>
            </p:extLst>
          </p:nvPr>
        </p:nvGraphicFramePr>
        <p:xfrm>
          <a:off x="6093835" y="3835443"/>
          <a:ext cx="5915892" cy="2815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BED8F57-5CCD-9DC6-1A04-F7D90A3166BD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771CD0C-7D55-D25D-8A92-E81FD6DA56FE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3594428" cy="2497036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D688FEE-2D37-ADED-2921-A3267A47BA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2613" y="681842"/>
            <a:ext cx="2628128" cy="338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299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D2BE40-0ACE-02F3-0F37-4CE8455811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7FDB5104-0072-CDB2-C1EA-56D366160D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E89CCDD-29B1-C684-5CBB-D1A72434DBA2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4CCBA62-8F97-6D8D-3A7A-5CB410839D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16625"/>
              </p:ext>
            </p:extLst>
          </p:nvPr>
        </p:nvGraphicFramePr>
        <p:xfrm>
          <a:off x="6093835" y="3835443"/>
          <a:ext cx="5915892" cy="2815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8D3CF8F-DA9E-F304-0BF6-1C72DF75408B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521C733-A5EA-1317-1372-D528B1BBF91E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3594428" cy="2497036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289C6F-8BDF-214A-769E-ADB7F93FA2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2613" y="681842"/>
            <a:ext cx="2628128" cy="338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22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B5FB47-43A6-353B-EEAF-B1B6EBADD7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EBC5D29-AB6A-AB0F-4398-4EF50F78E0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6B0C8BD-9A9F-8B98-3483-93F672E1C4B6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331453D-AD6A-2508-5079-4E736AF654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636376"/>
              </p:ext>
            </p:extLst>
          </p:nvPr>
        </p:nvGraphicFramePr>
        <p:xfrm>
          <a:off x="6093835" y="3835443"/>
          <a:ext cx="5915892" cy="2815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68C34F7-2894-71B1-A227-6B1A35908D7C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B8FE134-1387-97A0-DA35-3749A301B510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3594428" cy="2497036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D566447-F902-A1CB-98B3-58857B4FA0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2613" y="681842"/>
            <a:ext cx="2628128" cy="338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0223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-ty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091" y="664864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251884" y="1228396"/>
            <a:ext cx="819979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‑ty comes from Latin, passing into English through French.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comes from Latin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tās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which meant “state, quality, or condition”. French changed this to –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té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 English later adopted it as -ty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 when we add -ty, we are usually turning a describing word (adjective) into a naming word (noun).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398737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220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F0045-5D92-D72B-A386-1AEA2C6AF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56DBE9DA-B630-B682-3F4E-B2D2E6FD19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2B726A-C28C-B5FD-F99C-D46EFEA46C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664864"/>
            <a:ext cx="11338560" cy="4935836"/>
          </a:xfrm>
          <a:prstGeom prst="roundRect">
            <a:avLst>
              <a:gd name="adj" fmla="val 715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BEEF024-1A4F-B245-12DA-12E609017DAB}"/>
              </a:ext>
            </a:extLst>
          </p:cNvPr>
          <p:cNvSpPr/>
          <p:nvPr/>
        </p:nvSpPr>
        <p:spPr>
          <a:xfrm>
            <a:off x="1210147" y="1740394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safe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454CAA0-0DE3-10D7-ACD4-AB0F12E79865}"/>
              </a:ext>
            </a:extLst>
          </p:cNvPr>
          <p:cNvSpPr/>
          <p:nvPr/>
        </p:nvSpPr>
        <p:spPr>
          <a:xfrm>
            <a:off x="4505147" y="1740395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6C3FC2A5-9BDF-31D7-F78B-DDC72A5E2924}"/>
              </a:ext>
            </a:extLst>
          </p:cNvPr>
          <p:cNvSpPr/>
          <p:nvPr/>
        </p:nvSpPr>
        <p:spPr>
          <a:xfrm>
            <a:off x="1210144" y="906492"/>
            <a:ext cx="3224053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BA757F5-B9B6-EE8B-7A2E-C1F6C59CBF77}"/>
              </a:ext>
            </a:extLst>
          </p:cNvPr>
          <p:cNvSpPr/>
          <p:nvPr/>
        </p:nvSpPr>
        <p:spPr>
          <a:xfrm>
            <a:off x="5174568" y="1740394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ty</a:t>
            </a: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FE6EC4AB-66AE-1F4B-DCDF-5DAC4DDC26E4}"/>
              </a:ext>
            </a:extLst>
          </p:cNvPr>
          <p:cNvSpPr/>
          <p:nvPr/>
        </p:nvSpPr>
        <p:spPr>
          <a:xfrm>
            <a:off x="5174568" y="906492"/>
            <a:ext cx="1671136" cy="65443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Suffix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D143F33-50A4-CB86-57C0-2F2D7EDEC881}"/>
              </a:ext>
            </a:extLst>
          </p:cNvPr>
          <p:cNvSpPr/>
          <p:nvPr/>
        </p:nvSpPr>
        <p:spPr>
          <a:xfrm>
            <a:off x="6985444" y="1724730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18E591C-F602-19D6-7FB8-283EB672416F}"/>
              </a:ext>
            </a:extLst>
          </p:cNvPr>
          <p:cNvSpPr/>
          <p:nvPr/>
        </p:nvSpPr>
        <p:spPr>
          <a:xfrm>
            <a:off x="7804233" y="1731086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safety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0D517F5-2A50-079C-7E9A-CEDAD1B9CD9B}"/>
              </a:ext>
            </a:extLst>
          </p:cNvPr>
          <p:cNvSpPr/>
          <p:nvPr/>
        </p:nvSpPr>
        <p:spPr>
          <a:xfrm>
            <a:off x="1210147" y="2421639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loyal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8A9E729-97EF-3D17-2E6D-C1EE3FCE36CE}"/>
              </a:ext>
            </a:extLst>
          </p:cNvPr>
          <p:cNvSpPr/>
          <p:nvPr/>
        </p:nvSpPr>
        <p:spPr>
          <a:xfrm>
            <a:off x="4505147" y="2421640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72A283E-8E4B-CD74-7CF7-55787E3F6D49}"/>
              </a:ext>
            </a:extLst>
          </p:cNvPr>
          <p:cNvSpPr/>
          <p:nvPr/>
        </p:nvSpPr>
        <p:spPr>
          <a:xfrm>
            <a:off x="5174568" y="2419725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ty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89C2AEE-027F-9B16-8C34-BC920A4FDB81}"/>
              </a:ext>
            </a:extLst>
          </p:cNvPr>
          <p:cNvSpPr/>
          <p:nvPr/>
        </p:nvSpPr>
        <p:spPr>
          <a:xfrm>
            <a:off x="6985442" y="2404061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AE78DC9-0D08-D938-D48C-13091689EA9F}"/>
              </a:ext>
            </a:extLst>
          </p:cNvPr>
          <p:cNvSpPr/>
          <p:nvPr/>
        </p:nvSpPr>
        <p:spPr>
          <a:xfrm>
            <a:off x="7804233" y="2410417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594C3D8-B9CE-E4F5-C471-7F9F7A6AAD5A}"/>
              </a:ext>
            </a:extLst>
          </p:cNvPr>
          <p:cNvSpPr/>
          <p:nvPr/>
        </p:nvSpPr>
        <p:spPr>
          <a:xfrm>
            <a:off x="7804233" y="2419725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loyalty 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131C3FD-14D8-FD71-E47A-B5E5671157E4}"/>
              </a:ext>
            </a:extLst>
          </p:cNvPr>
          <p:cNvSpPr/>
          <p:nvPr/>
        </p:nvSpPr>
        <p:spPr>
          <a:xfrm>
            <a:off x="1210144" y="3102607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cruel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785064E-58D5-B197-BF2E-032683F097A2}"/>
              </a:ext>
            </a:extLst>
          </p:cNvPr>
          <p:cNvSpPr/>
          <p:nvPr/>
        </p:nvSpPr>
        <p:spPr>
          <a:xfrm>
            <a:off x="4505147" y="3102885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084BAD9-7950-49AD-63BC-F16B175ECB3F}"/>
              </a:ext>
            </a:extLst>
          </p:cNvPr>
          <p:cNvSpPr/>
          <p:nvPr/>
        </p:nvSpPr>
        <p:spPr>
          <a:xfrm>
            <a:off x="5174568" y="3087180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ty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952711F-2D12-9FAF-DE04-EEAC58986154}"/>
              </a:ext>
            </a:extLst>
          </p:cNvPr>
          <p:cNvSpPr/>
          <p:nvPr/>
        </p:nvSpPr>
        <p:spPr>
          <a:xfrm>
            <a:off x="6985441" y="3071516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78E1D5D-5A25-8B14-9311-2C1A14323E04}"/>
              </a:ext>
            </a:extLst>
          </p:cNvPr>
          <p:cNvSpPr/>
          <p:nvPr/>
        </p:nvSpPr>
        <p:spPr>
          <a:xfrm>
            <a:off x="7804233" y="3077872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14285F2-0757-716A-9161-6C6DAC26765C}"/>
              </a:ext>
            </a:extLst>
          </p:cNvPr>
          <p:cNvSpPr/>
          <p:nvPr/>
        </p:nvSpPr>
        <p:spPr>
          <a:xfrm>
            <a:off x="7804233" y="3087179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cruelty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957012F-8AF5-4BE1-E5A5-040275458497}"/>
              </a:ext>
            </a:extLst>
          </p:cNvPr>
          <p:cNvSpPr/>
          <p:nvPr/>
        </p:nvSpPr>
        <p:spPr>
          <a:xfrm>
            <a:off x="1202929" y="3811340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novel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489916BC-3E1A-52D6-5850-85DFAB4F5576}"/>
              </a:ext>
            </a:extLst>
          </p:cNvPr>
          <p:cNvSpPr/>
          <p:nvPr/>
        </p:nvSpPr>
        <p:spPr>
          <a:xfrm>
            <a:off x="4505147" y="3784130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EF4D264-EFA9-6259-08A6-C852D38F2CAD}"/>
              </a:ext>
            </a:extLst>
          </p:cNvPr>
          <p:cNvSpPr/>
          <p:nvPr/>
        </p:nvSpPr>
        <p:spPr>
          <a:xfrm>
            <a:off x="5174568" y="3779927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ty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0F87538-584E-A44F-55DB-664279FB25D7}"/>
              </a:ext>
            </a:extLst>
          </p:cNvPr>
          <p:cNvSpPr/>
          <p:nvPr/>
        </p:nvSpPr>
        <p:spPr>
          <a:xfrm>
            <a:off x="6985441" y="3764263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4624FD7-F571-BA76-B3C3-B7C8CA95E1CA}"/>
              </a:ext>
            </a:extLst>
          </p:cNvPr>
          <p:cNvSpPr/>
          <p:nvPr/>
        </p:nvSpPr>
        <p:spPr>
          <a:xfrm>
            <a:off x="7804233" y="3770619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4E78FA5-2A3B-D8F5-BE02-C760BE9E0AF6}"/>
              </a:ext>
            </a:extLst>
          </p:cNvPr>
          <p:cNvSpPr/>
          <p:nvPr/>
        </p:nvSpPr>
        <p:spPr>
          <a:xfrm>
            <a:off x="7804233" y="3779926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novel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A4F1F888-D2BF-A8F3-BBDD-73E5645E93F3}"/>
              </a:ext>
            </a:extLst>
          </p:cNvPr>
          <p:cNvSpPr/>
          <p:nvPr/>
        </p:nvSpPr>
        <p:spPr>
          <a:xfrm>
            <a:off x="1210147" y="4465375"/>
            <a:ext cx="3224053" cy="77972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adjective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0A3CDE4B-AC8C-FCC6-BE13-1EF4A75AE4AB}"/>
              </a:ext>
            </a:extLst>
          </p:cNvPr>
          <p:cNvSpPr/>
          <p:nvPr/>
        </p:nvSpPr>
        <p:spPr>
          <a:xfrm>
            <a:off x="4505147" y="4465375"/>
            <a:ext cx="529685" cy="7841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1343073-D37E-6F61-70B7-9DC7753CB914}"/>
              </a:ext>
            </a:extLst>
          </p:cNvPr>
          <p:cNvSpPr/>
          <p:nvPr/>
        </p:nvSpPr>
        <p:spPr>
          <a:xfrm>
            <a:off x="5174568" y="4449450"/>
            <a:ext cx="1671136" cy="77972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ty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1695371-823F-137C-D9A6-91F33315F2C0}"/>
              </a:ext>
            </a:extLst>
          </p:cNvPr>
          <p:cNvSpPr/>
          <p:nvPr/>
        </p:nvSpPr>
        <p:spPr>
          <a:xfrm>
            <a:off x="6985441" y="4433785"/>
            <a:ext cx="609354" cy="7841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0BF5645-E02D-074E-014F-0254178DFA74}"/>
              </a:ext>
            </a:extLst>
          </p:cNvPr>
          <p:cNvSpPr/>
          <p:nvPr/>
        </p:nvSpPr>
        <p:spPr>
          <a:xfrm>
            <a:off x="7804233" y="4440142"/>
            <a:ext cx="3612705" cy="77972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86F6491-E8A7-647C-491E-2B2E857AF50C}"/>
              </a:ext>
            </a:extLst>
          </p:cNvPr>
          <p:cNvSpPr/>
          <p:nvPr/>
        </p:nvSpPr>
        <p:spPr>
          <a:xfrm>
            <a:off x="7804233" y="4449449"/>
            <a:ext cx="3612705" cy="779726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noun</a:t>
            </a:r>
            <a:endParaRPr lang="en-GB" sz="3600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28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F642FD-CBA1-9D68-6A91-3D9BEFD264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BD40049-F610-B61D-5943-0D94C75AB8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E642D-CEFB-35D6-40BF-F297448F7C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091" y="664864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46C30A-2096-E6F4-391B-47C463A57B00}"/>
              </a:ext>
            </a:extLst>
          </p:cNvPr>
          <p:cNvSpPr txBox="1"/>
          <p:nvPr/>
        </p:nvSpPr>
        <p:spPr>
          <a:xfrm>
            <a:off x="3251884" y="1012954"/>
            <a:ext cx="8199791" cy="483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Most -ty words describe things you can’t touch or see, only feel or understand: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14351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liberty</a:t>
            </a:r>
          </a:p>
          <a:p>
            <a:pPr marL="14351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loyalty</a:t>
            </a:r>
          </a:p>
          <a:p>
            <a:pPr marL="14351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certainty</a:t>
            </a:r>
          </a:p>
          <a:p>
            <a:pPr marL="14351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safety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You can’t put these in a box — they’re ideas -.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 -ty is a common suffix for abstract nouns!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7B7200-683F-5713-B4D0-B308D21CCFE8}"/>
              </a:ext>
            </a:extLst>
          </p:cNvPr>
          <p:cNvSpPr txBox="1"/>
          <p:nvPr/>
        </p:nvSpPr>
        <p:spPr>
          <a:xfrm>
            <a:off x="1398737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3DF4DF45-581F-E68C-26A8-942E4388FE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220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9EE38961-15B9-3E65-DA0B-19A0448D70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16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liberty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liber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liberty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royalty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475F086-20DB-5442-FF44-993974351C4B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460064C5-1D2B-50A9-004F-89F6BE5B0AFE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F5EC7B-83A7-EF66-3DD9-42F8AB21EB2F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king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DDC6924-0DF8-0CDC-A25A-3E868DB801A9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royalty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787600D-B5CD-6A1B-1554-89B2562DCD1A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al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0E9FB6AE-020E-85AE-49A3-CCE643826C6E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D0346E2-80D2-C96E-8845-D8CA1EC04BE5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0C05A1A-5593-6E5A-AD96-804AADD5AC2A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ty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F3027F4C-05C0-7032-5EDF-D772BFE5C832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B15C3F5-FCAA-C64D-8CA5-0DCF8F9DC138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certainty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cert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sure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certainty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ain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69712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(makes an adjective)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7CDF513-68E7-E6F4-2DDE-CD80881B2A26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ty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DD60ACD-03C0-FF48-D95C-DE7DA450CE3A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3B00749-14A5-DBA2-84B3-AE82D00DCAA8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subtlety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658" y="1349665"/>
            <a:ext cx="2168862" cy="279443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BF2D040F-679F-CF4E-1E6B-DC99D9684CC1}"/>
              </a:ext>
            </a:extLst>
          </p:cNvPr>
          <p:cNvSpPr/>
          <p:nvPr/>
        </p:nvSpPr>
        <p:spPr>
          <a:xfrm>
            <a:off x="4283181" y="443103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6D6E04F-6939-4894-77B7-9017662A771D}"/>
              </a:ext>
            </a:extLst>
          </p:cNvPr>
          <p:cNvSpPr txBox="1">
            <a:spLocks/>
          </p:cNvSpPr>
          <p:nvPr/>
        </p:nvSpPr>
        <p:spPr>
          <a:xfrm>
            <a:off x="1820294" y="426479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subtlety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31FBAAB-0A73-971D-9A1B-2094D431E187}"/>
              </a:ext>
            </a:extLst>
          </p:cNvPr>
          <p:cNvSpPr txBox="1">
            <a:spLocks/>
          </p:cNvSpPr>
          <p:nvPr/>
        </p:nvSpPr>
        <p:spPr>
          <a:xfrm>
            <a:off x="5747023" y="42472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subtle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F133BC-ADD6-E109-88E9-5882455C65AD}"/>
              </a:ext>
            </a:extLst>
          </p:cNvPr>
          <p:cNvSpPr txBox="1">
            <a:spLocks/>
          </p:cNvSpPr>
          <p:nvPr/>
        </p:nvSpPr>
        <p:spPr>
          <a:xfrm>
            <a:off x="5759723" y="5197296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fine or delicate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E8844BD-F338-2C2A-5CB0-DFDAF641A9BD}"/>
              </a:ext>
            </a:extLst>
          </p:cNvPr>
          <p:cNvSpPr txBox="1">
            <a:spLocks/>
          </p:cNvSpPr>
          <p:nvPr/>
        </p:nvSpPr>
        <p:spPr>
          <a:xfrm>
            <a:off x="8337136" y="42472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ty</a:t>
            </a:r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343B9C41-0080-4EEF-C513-2D2143F250F0}"/>
              </a:ext>
            </a:extLst>
          </p:cNvPr>
          <p:cNvSpPr/>
          <p:nvPr/>
        </p:nvSpPr>
        <p:spPr>
          <a:xfrm>
            <a:off x="7842995" y="4387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EDA78D-E9B7-744C-AE19-F2409D2B57E2}"/>
              </a:ext>
            </a:extLst>
          </p:cNvPr>
          <p:cNvSpPr txBox="1">
            <a:spLocks/>
          </p:cNvSpPr>
          <p:nvPr/>
        </p:nvSpPr>
        <p:spPr>
          <a:xfrm>
            <a:off x="8337136" y="5197296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cruelty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F07D06C-5735-5C29-6D57-045401826F48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cru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382061FA-EF2A-B4DB-3F72-709CBC173F56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F4D4151-C260-721C-D317-3A4EDB6663F3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raw/harsh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D50D529-4B85-A307-BEF1-AEB845E6AE17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cruelty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0B082F6-4547-8577-FE03-59BD3F4BEFEF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el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D2E9F549-CD69-9838-B44D-AAB23F8EC752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1CC9C81-42B5-2E24-0C5F-033B6B693DC1}"/>
              </a:ext>
            </a:extLst>
          </p:cNvPr>
          <p:cNvSpPr txBox="1">
            <a:spLocks/>
          </p:cNvSpPr>
          <p:nvPr/>
        </p:nvSpPr>
        <p:spPr>
          <a:xfrm>
            <a:off x="69712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(makes an adjective)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9D5012C7-D339-9126-EB8F-FA83D036347E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ty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F70BA26C-A4BF-B79E-F322-5C359B8528D9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3E296AC-2402-672A-1987-481F61669C29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166867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5549899" y="2071549"/>
            <a:ext cx="105654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penalty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5032457" y="219716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C086FA-6C3F-9A6F-B012-5C626B4FE827}"/>
              </a:ext>
            </a:extLst>
          </p:cNvPr>
          <p:cNvSpPr txBox="1">
            <a:spLocks/>
          </p:cNvSpPr>
          <p:nvPr/>
        </p:nvSpPr>
        <p:spPr>
          <a:xfrm>
            <a:off x="3931454" y="2071549"/>
            <a:ext cx="105654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7" name="Cross 6">
            <a:extLst>
              <a:ext uri="{FF2B5EF4-FFF2-40B4-BE49-F238E27FC236}">
                <a16:creationId xmlns:a16="http://schemas.microsoft.com/office/drawing/2014/main" id="{E5DD5386-E379-BFFA-21F0-9DB2F33215E0}"/>
              </a:ext>
            </a:extLst>
          </p:cNvPr>
          <p:cNvSpPr/>
          <p:nvPr/>
        </p:nvSpPr>
        <p:spPr>
          <a:xfrm>
            <a:off x="3414012" y="219716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B06ED3-095A-F2CB-F493-71F15E384AB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166867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E791641-72C6-4B0B-6EF1-96A3E08A2B86}"/>
              </a:ext>
            </a:extLst>
          </p:cNvPr>
          <p:cNvSpPr txBox="1">
            <a:spLocks/>
          </p:cNvSpPr>
          <p:nvPr/>
        </p:nvSpPr>
        <p:spPr>
          <a:xfrm>
            <a:off x="5549899" y="2071549"/>
            <a:ext cx="105654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FBB7669D-F532-8CAC-D42D-616053AF8AF7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8DFF93D-7CFC-0B45-05D1-FE5A60992298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penalty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D88FB99D-9DDE-57EE-FB9E-9581B5AF7838}"/>
              </a:ext>
            </a:extLst>
          </p:cNvPr>
          <p:cNvSpPr/>
          <p:nvPr/>
        </p:nvSpPr>
        <p:spPr>
          <a:xfrm>
            <a:off x="5032457" y="219716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4D36DC7-5005-3617-9389-8581E93AEDD6}"/>
              </a:ext>
            </a:extLst>
          </p:cNvPr>
          <p:cNvSpPr txBox="1">
            <a:spLocks/>
          </p:cNvSpPr>
          <p:nvPr/>
        </p:nvSpPr>
        <p:spPr>
          <a:xfrm>
            <a:off x="3931454" y="2071549"/>
            <a:ext cx="105654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112FED14-5668-4EF7-03F7-ABBAA0D16ADB}"/>
              </a:ext>
            </a:extLst>
          </p:cNvPr>
          <p:cNvSpPr/>
          <p:nvPr/>
        </p:nvSpPr>
        <p:spPr>
          <a:xfrm>
            <a:off x="3414012" y="219716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3257" y="122973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97DE3AA-BD23-1BA3-3C07-2A68CD9D0CBA}"/>
              </a:ext>
            </a:extLst>
          </p:cNvPr>
          <p:cNvSpPr txBox="1">
            <a:spLocks/>
          </p:cNvSpPr>
          <p:nvPr/>
        </p:nvSpPr>
        <p:spPr>
          <a:xfrm>
            <a:off x="5094050" y="2071549"/>
            <a:ext cx="148480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5429009C-FE19-F83C-8714-EB729F441940}"/>
              </a:ext>
            </a:extLst>
          </p:cNvPr>
          <p:cNvSpPr/>
          <p:nvPr/>
        </p:nvSpPr>
        <p:spPr>
          <a:xfrm>
            <a:off x="6791413" y="223364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A5FD44D-ACD9-4197-CADF-C534DB7AE09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properrty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8BC88359-F57E-6095-5B11-BF37B0C1246F}"/>
              </a:ext>
            </a:extLst>
          </p:cNvPr>
          <p:cNvSpPr/>
          <p:nvPr/>
        </p:nvSpPr>
        <p:spPr>
          <a:xfrm>
            <a:off x="4495950" y="221198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4946BDC-1E50-5F2F-E8DC-73A1E1728CC4}"/>
              </a:ext>
            </a:extLst>
          </p:cNvPr>
          <p:cNvSpPr txBox="1">
            <a:spLocks/>
          </p:cNvSpPr>
          <p:nvPr/>
        </p:nvSpPr>
        <p:spPr>
          <a:xfrm>
            <a:off x="2270998" y="2071549"/>
            <a:ext cx="204160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</a:t>
            </a:r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property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714372" y="126768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3960AE-D6BA-4EC7-B2D7-A82A27137C3E}"/>
              </a:ext>
            </a:extLst>
          </p:cNvPr>
          <p:cNvSpPr txBox="1"/>
          <p:nvPr/>
        </p:nvSpPr>
        <p:spPr>
          <a:xfrm>
            <a:off x="342900" y="5193506"/>
            <a:ext cx="1159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novalty</a:t>
            </a:r>
            <a:r>
              <a:rPr lang="en-GB" sz="3400" dirty="0">
                <a:solidFill>
                  <a:schemeClr val="bg1"/>
                </a:solidFill>
              </a:rPr>
              <a:t> of meeting </a:t>
            </a:r>
            <a:r>
              <a:rPr lang="en-GB" sz="3400" dirty="0" err="1">
                <a:solidFill>
                  <a:schemeClr val="bg1"/>
                </a:solidFill>
              </a:rPr>
              <a:t>royality</a:t>
            </a:r>
            <a:r>
              <a:rPr lang="en-GB" sz="3400" dirty="0">
                <a:solidFill>
                  <a:schemeClr val="bg1"/>
                </a:solidFill>
              </a:rPr>
              <a:t> tested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his </a:t>
            </a:r>
            <a:r>
              <a:rPr lang="en-GB" sz="3400" dirty="0" err="1">
                <a:solidFill>
                  <a:schemeClr val="bg1"/>
                </a:solidFill>
              </a:rPr>
              <a:t>loyalety</a:t>
            </a:r>
            <a:r>
              <a:rPr lang="en-GB" sz="3400" dirty="0">
                <a:solidFill>
                  <a:schemeClr val="bg1"/>
                </a:solidFill>
              </a:rPr>
              <a:t> as he spoke about </a:t>
            </a:r>
            <a:r>
              <a:rPr lang="en-GB" sz="3400" dirty="0" err="1">
                <a:solidFill>
                  <a:schemeClr val="bg1"/>
                </a:solidFill>
              </a:rPr>
              <a:t>liborty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novelty</a:t>
            </a:r>
            <a:r>
              <a:rPr lang="en-GB" sz="3400" dirty="0">
                <a:solidFill>
                  <a:schemeClr val="bg1"/>
                </a:solidFill>
              </a:rPr>
              <a:t> of meeting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royalty</a:t>
            </a:r>
            <a:r>
              <a:rPr lang="en-GB" sz="3400" dirty="0">
                <a:solidFill>
                  <a:schemeClr val="bg1"/>
                </a:solidFill>
              </a:rPr>
              <a:t> tested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his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loyalty</a:t>
            </a:r>
            <a:r>
              <a:rPr lang="en-GB" sz="3400" dirty="0">
                <a:solidFill>
                  <a:schemeClr val="bg1"/>
                </a:solidFill>
              </a:rPr>
              <a:t> as he spoke about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liberty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novelty of meeting royalty tested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his loyalty as he spoke about liberty.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With </a:t>
            </a:r>
            <a:r>
              <a:rPr lang="en-GB" sz="3400" dirty="0" err="1">
                <a:solidFill>
                  <a:schemeClr val="bg1"/>
                </a:solidFill>
              </a:rPr>
              <a:t>subtlty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certanty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teachor</a:t>
            </a:r>
            <a:r>
              <a:rPr lang="en-GB" sz="3400" dirty="0">
                <a:solidFill>
                  <a:schemeClr val="bg1"/>
                </a:solidFill>
              </a:rPr>
              <a:t> explained why </a:t>
            </a:r>
            <a:r>
              <a:rPr lang="en-GB" sz="3400" dirty="0" err="1">
                <a:solidFill>
                  <a:schemeClr val="bg1"/>
                </a:solidFill>
              </a:rPr>
              <a:t>cruellty</a:t>
            </a:r>
            <a:r>
              <a:rPr lang="en-GB" sz="3400" dirty="0">
                <a:solidFill>
                  <a:schemeClr val="bg1"/>
                </a:solidFill>
              </a:rPr>
              <a:t> is wrong.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With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subtlety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certainty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teacher</a:t>
            </a:r>
            <a:r>
              <a:rPr lang="en-GB" sz="3400" dirty="0">
                <a:solidFill>
                  <a:schemeClr val="bg1"/>
                </a:solidFill>
              </a:rPr>
              <a:t> explained why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cruelty</a:t>
            </a:r>
            <a:r>
              <a:rPr lang="en-GB" sz="3400" dirty="0">
                <a:solidFill>
                  <a:schemeClr val="bg1"/>
                </a:solidFill>
              </a:rPr>
              <a:t> is wrong.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With subtlety and certainty,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teacher explained why cruelty is wrong.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superheated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super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heat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24611"/>
            <a:ext cx="7459640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3200" dirty="0">
                <a:solidFill>
                  <a:schemeClr val="tx1"/>
                </a:solidFill>
                <a:latin typeface="Andika" panose="02000000000000000000" pitchFamily="2" charset="0"/>
              </a:rPr>
              <a:t>safety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3200" dirty="0">
                <a:solidFill>
                  <a:schemeClr val="tx1"/>
                </a:solidFill>
                <a:latin typeface="Andika" panose="02000000000000000000" pitchFamily="2" charset="0"/>
              </a:rPr>
              <a:t>novelty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3200" dirty="0">
                <a:solidFill>
                  <a:schemeClr val="tx1"/>
                </a:solidFill>
                <a:latin typeface="Andika" panose="02000000000000000000" pitchFamily="2" charset="0"/>
              </a:rPr>
              <a:t>certainty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3200" dirty="0">
                <a:solidFill>
                  <a:schemeClr val="tx1"/>
                </a:solidFill>
                <a:latin typeface="Andika" panose="02000000000000000000" pitchFamily="2" charset="0"/>
              </a:rPr>
              <a:t>cruelty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3200" dirty="0">
                <a:solidFill>
                  <a:schemeClr val="tx1"/>
                </a:solidFill>
                <a:latin typeface="Andika" panose="02000000000000000000" pitchFamily="2" charset="0"/>
              </a:rPr>
              <a:t>royalty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3200" dirty="0">
                <a:solidFill>
                  <a:schemeClr val="tx1"/>
                </a:solidFill>
                <a:latin typeface="Andika" panose="02000000000000000000" pitchFamily="2" charset="0"/>
              </a:rPr>
              <a:t>loyalty 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3200" dirty="0">
                <a:solidFill>
                  <a:schemeClr val="tx1"/>
                </a:solidFill>
                <a:latin typeface="Andika" panose="02000000000000000000" pitchFamily="2" charset="0"/>
              </a:rPr>
              <a:t>property  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3200" dirty="0">
                <a:solidFill>
                  <a:schemeClr val="tx1"/>
                </a:solidFill>
                <a:latin typeface="Andika" panose="02000000000000000000" pitchFamily="2" charset="0"/>
              </a:rPr>
              <a:t>subtlety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3200" dirty="0">
                <a:solidFill>
                  <a:schemeClr val="tx1"/>
                </a:solidFill>
                <a:latin typeface="Andika" panose="02000000000000000000" pitchFamily="2" charset="0"/>
              </a:rPr>
              <a:t>liberty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3200" dirty="0">
                <a:solidFill>
                  <a:schemeClr val="tx1"/>
                </a:solidFill>
                <a:latin typeface="Andika" panose="02000000000000000000" pitchFamily="2" charset="0"/>
              </a:rPr>
              <a:t>penalty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31799-0FE3-BFFE-90F7-C9A1181C4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F53513B-BE21-22F2-AADC-3AB58616E2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F2EEDB3-E2C9-2609-4622-F7792D39B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198946"/>
              </p:ext>
            </p:extLst>
          </p:nvPr>
        </p:nvGraphicFramePr>
        <p:xfrm>
          <a:off x="297725" y="216824"/>
          <a:ext cx="5615868" cy="6436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/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550D306-21AF-A061-C7DA-5E557E343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875032"/>
              </p:ext>
            </p:extLst>
          </p:nvPr>
        </p:nvGraphicFramePr>
        <p:xfrm>
          <a:off x="6093835" y="3835443"/>
          <a:ext cx="5915892" cy="2815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023B201-0E97-F102-FBE9-ABABEE17F445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4A030B-D667-9573-B438-A266E3C81BBB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3594428" cy="2497036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F99C874-EF47-DCAA-6010-F17F0B2C05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2613" y="681842"/>
            <a:ext cx="2628128" cy="338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5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4B1310-9DBC-B3FB-1C69-EF2E4F7CC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081B581-85E1-C87F-6C43-3694477D60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3BC4499-59DD-A56B-B85C-EF99FF2ED7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773671"/>
              </p:ext>
            </p:extLst>
          </p:nvPr>
        </p:nvGraphicFramePr>
        <p:xfrm>
          <a:off x="297725" y="216824"/>
          <a:ext cx="5615868" cy="6436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/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0690168-3D98-B00A-000B-EA47CFBC5E3F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835443"/>
          <a:ext cx="5915892" cy="2815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4CDFF739-C630-5433-74E0-4647A9BDB856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4C5A87-AB3A-44DD-CC10-D636EFAEC7DB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3594428" cy="2497036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70B33DB-D455-AAB2-38EF-5365AE6DC2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2613" y="681842"/>
            <a:ext cx="2628128" cy="338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962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5447A9-DCA9-1DF3-7EA4-053FB1FE8A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E0800A26-F6F0-B711-78C3-BE909C2C83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AB7F939-0E9F-A663-5E4F-FA9B18F519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618414"/>
              </p:ext>
            </p:extLst>
          </p:nvPr>
        </p:nvGraphicFramePr>
        <p:xfrm>
          <a:off x="297725" y="216824"/>
          <a:ext cx="5615868" cy="6436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/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126079B-B086-544C-ECCA-E364A103D415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835443"/>
          <a:ext cx="5915892" cy="2815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D7977BF-5529-E72B-37BC-E6E248DD535A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5C60CE7-5EF3-D002-1AAD-3A85483738C7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3594428" cy="2497036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5157D3-4EED-6E8F-5C13-3660C49C27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2613" y="681842"/>
            <a:ext cx="2628128" cy="338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347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5EF81-9409-1E86-4BD0-7779E65F1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0E77A379-62B9-4C92-C0F4-FB3C56C9EB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2307C05-BB8A-4211-3DBA-A70E4BDC2B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8987"/>
              </p:ext>
            </p:extLst>
          </p:nvPr>
        </p:nvGraphicFramePr>
        <p:xfrm>
          <a:off x="297725" y="216824"/>
          <a:ext cx="5615868" cy="6436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/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D1794D3-4A9A-A96E-F5B4-0803C29CA4B5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835443"/>
          <a:ext cx="5915892" cy="2815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1D24745-299B-53B7-8824-9765635BD29F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742B61E-1CE1-613E-D86E-43ABD51BD771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3594428" cy="2497036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5F63CDD-EC5D-853D-13EF-BB85E8CE13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2613" y="681842"/>
            <a:ext cx="2628128" cy="338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414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DE58E4-2A5C-FB87-899D-3431E4CF6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42452D66-C103-46DF-FE1C-83AC817FDC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2148375-8BDD-3DA7-70C2-C1F2E213D1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251516"/>
              </p:ext>
            </p:extLst>
          </p:nvPr>
        </p:nvGraphicFramePr>
        <p:xfrm>
          <a:off x="297725" y="216824"/>
          <a:ext cx="5615868" cy="6436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/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92A6CEA-6179-7F04-14F6-B9F54069740B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835443"/>
          <a:ext cx="5915892" cy="2815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964FAE5-75EB-A160-DA56-AB24F0D662A8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BB6E2D5-DD0C-FC94-1D0D-A1820BBF346D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3594428" cy="2497036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68BABFE-1EFA-8370-A62F-07CD56FD91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2613" y="681842"/>
            <a:ext cx="2628128" cy="338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101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3231</Words>
  <Application>Microsoft Office PowerPoint</Application>
  <PresentationFormat>Widescreen</PresentationFormat>
  <Paragraphs>1203</Paragraphs>
  <Slides>40</Slides>
  <Notes>31</Notes>
  <HiddenSlides>0</HiddenSlides>
  <MMClips>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3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2026-06-03T10:46:24Z</dcterms:modified>
</cp:coreProperties>
</file>