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3"/>
  </p:notesMasterIdLst>
  <p:sldIdLst>
    <p:sldId id="390" r:id="rId2"/>
    <p:sldId id="541" r:id="rId3"/>
    <p:sldId id="542" r:id="rId4"/>
    <p:sldId id="543" r:id="rId5"/>
    <p:sldId id="544" r:id="rId6"/>
    <p:sldId id="546" r:id="rId7"/>
    <p:sldId id="548" r:id="rId8"/>
    <p:sldId id="368" r:id="rId9"/>
    <p:sldId id="369" r:id="rId10"/>
    <p:sldId id="274" r:id="rId11"/>
    <p:sldId id="556" r:id="rId12"/>
    <p:sldId id="552" r:id="rId13"/>
    <p:sldId id="557" r:id="rId14"/>
    <p:sldId id="561" r:id="rId15"/>
    <p:sldId id="562" r:id="rId16"/>
    <p:sldId id="558" r:id="rId17"/>
    <p:sldId id="564" r:id="rId18"/>
    <p:sldId id="559" r:id="rId19"/>
    <p:sldId id="560" r:id="rId20"/>
    <p:sldId id="567" r:id="rId21"/>
    <p:sldId id="566" r:id="rId22"/>
    <p:sldId id="565" r:id="rId23"/>
    <p:sldId id="409" r:id="rId24"/>
    <p:sldId id="294" r:id="rId25"/>
    <p:sldId id="371" r:id="rId26"/>
    <p:sldId id="373" r:id="rId27"/>
    <p:sldId id="374" r:id="rId28"/>
    <p:sldId id="372" r:id="rId29"/>
    <p:sldId id="281" r:id="rId30"/>
    <p:sldId id="282" r:id="rId31"/>
    <p:sldId id="283" r:id="rId32"/>
    <p:sldId id="286" r:id="rId33"/>
    <p:sldId id="285" r:id="rId34"/>
    <p:sldId id="287" r:id="rId35"/>
    <p:sldId id="284" r:id="rId36"/>
    <p:sldId id="288" r:id="rId37"/>
    <p:sldId id="289" r:id="rId38"/>
    <p:sldId id="365" r:id="rId39"/>
    <p:sldId id="375" r:id="rId40"/>
    <p:sldId id="378" r:id="rId41"/>
    <p:sldId id="277" r:id="rId42"/>
  </p:sldIdLst>
  <p:sldSz cx="12192000" cy="6858000"/>
  <p:notesSz cx="6858000" cy="9144000"/>
  <p:embeddedFontLst>
    <p:embeddedFont>
      <p:font typeface="Andika" panose="02000000000000000000" pitchFamily="2" charset="0"/>
      <p:regular r:id="rId44"/>
      <p:bold r:id="rId45"/>
      <p:italic r:id="rId46"/>
      <p:boldItalic r:id="rId4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EDE996-7F29-42B1-A450-0CF758B57656}" v="3" dt="2026-06-03T11:15:49.7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2" d="100"/>
          <a:sy n="102" d="100"/>
        </p:scale>
        <p:origin x="31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4.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2.fntdata"/><Relationship Id="rId53"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fntdata"/><Relationship Id="rId52"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3.fntdata"/><Relationship Id="rId20" Type="http://schemas.openxmlformats.org/officeDocument/2006/relationships/slide" Target="slides/slide19.xml"/><Relationship Id="rId41" Type="http://schemas.openxmlformats.org/officeDocument/2006/relationships/slide" Target="slides/slide40.xml"/><Relationship Id="rId54"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undo custSel addSld delSld modSld sldOrd">
      <pc:chgData name="Glen Jones" userId="e846aaca-4b24-4b13-b0d0-f2308e16b284" providerId="ADAL" clId="{ED47ACC3-9597-4D89-A1DC-43CF280EF274}" dt="2026-06-03T11:15:49.727" v="645"/>
      <pc:docMkLst>
        <pc:docMk/>
      </pc:docMkLst>
      <pc:sldChg chg="modSp add mod modAnim">
        <pc:chgData name="Glen Jones" userId="e846aaca-4b24-4b13-b0d0-f2308e16b284" providerId="ADAL" clId="{ED47ACC3-9597-4D89-A1DC-43CF280EF274}" dt="2026-06-03T11:15:32.387" v="644"/>
        <pc:sldMkLst>
          <pc:docMk/>
          <pc:sldMk cId="2004214985" sldId="548"/>
        </pc:sldMkLst>
      </pc:sldChg>
      <pc:sldChg chg="modAnim">
        <pc:chgData name="Glen Jones" userId="e846aaca-4b24-4b13-b0d0-f2308e16b284" providerId="ADAL" clId="{ED47ACC3-9597-4D89-A1DC-43CF280EF274}" dt="2026-06-03T11:15:49.727" v="645"/>
        <pc:sldMkLst>
          <pc:docMk/>
          <pc:sldMk cId="3278235706" sldId="55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7074B3-C134-489E-A308-77184D92DBD3}" type="datetimeFigureOut">
              <a:rPr lang="en-GB" smtClean="0"/>
              <a:t>03/06/2026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7827B1-A873-4185-9429-D2431DAEBD53}" type="slidenum">
              <a:rPr lang="en-GB" smtClean="0"/>
              <a:t>‹#›</a:t>
            </a:fld>
            <a:endParaRPr lang="en-GB"/>
          </a:p>
        </p:txBody>
      </p:sp>
    </p:spTree>
    <p:extLst>
      <p:ext uri="{BB962C8B-B14F-4D97-AF65-F5344CB8AC3E}">
        <p14:creationId xmlns:p14="http://schemas.microsoft.com/office/powerpoint/2010/main" val="1591768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A2C28-A5F8-04DE-24B5-747156AEC2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D72D91-D4B0-345F-B6B6-8326B381DB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D25C04-D8E3-6DEB-EB4A-1A8AAA73627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C32FB25-4B7E-4286-8736-6EAF4740D9BA}"/>
              </a:ext>
            </a:extLst>
          </p:cNvPr>
          <p:cNvSpPr>
            <a:spLocks noGrp="1"/>
          </p:cNvSpPr>
          <p:nvPr>
            <p:ph type="sldNum" sz="quarter" idx="5"/>
          </p:nvPr>
        </p:nvSpPr>
        <p:spPr/>
        <p:txBody>
          <a:bodyPr/>
          <a:lstStyle/>
          <a:p>
            <a:fld id="{6FC48057-9267-4CD0-B561-411611CBA57F}" type="slidenum">
              <a:rPr lang="en-GB" smtClean="0"/>
              <a:pPr/>
              <a:t>2</a:t>
            </a:fld>
            <a:endParaRPr lang="en-GB" dirty="0"/>
          </a:p>
        </p:txBody>
      </p:sp>
    </p:spTree>
    <p:extLst>
      <p:ext uri="{BB962C8B-B14F-4D97-AF65-F5344CB8AC3E}">
        <p14:creationId xmlns:p14="http://schemas.microsoft.com/office/powerpoint/2010/main" val="15108303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6426C6-B768-6D8B-787C-B4DE18280E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842D8C-4445-9AA3-D75A-421A5A0CFB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1B7101-8BC6-9FCC-F465-61010D510CF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D5F1A97-279C-9091-629F-0EE93BC85022}"/>
              </a:ext>
            </a:extLst>
          </p:cNvPr>
          <p:cNvSpPr>
            <a:spLocks noGrp="1"/>
          </p:cNvSpPr>
          <p:nvPr>
            <p:ph type="sldNum" sz="quarter" idx="5"/>
          </p:nvPr>
        </p:nvSpPr>
        <p:spPr/>
        <p:txBody>
          <a:bodyPr/>
          <a:lstStyle/>
          <a:p>
            <a:fld id="{6FC48057-9267-4CD0-B561-411611CBA57F}" type="slidenum">
              <a:rPr lang="en-GB" smtClean="0"/>
              <a:pPr/>
              <a:t>14</a:t>
            </a:fld>
            <a:endParaRPr lang="en-GB" dirty="0"/>
          </a:p>
        </p:txBody>
      </p:sp>
    </p:spTree>
    <p:extLst>
      <p:ext uri="{BB962C8B-B14F-4D97-AF65-F5344CB8AC3E}">
        <p14:creationId xmlns:p14="http://schemas.microsoft.com/office/powerpoint/2010/main" val="41750856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1DB71D-673F-DABC-7EAA-B125271742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54D13F-A37D-0687-3C0E-193455A8C3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2F5A11-EC5E-D91E-BB51-2430140085E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4EE8E05-2431-FCB4-D07F-F7CE14BC90C3}"/>
              </a:ext>
            </a:extLst>
          </p:cNvPr>
          <p:cNvSpPr>
            <a:spLocks noGrp="1"/>
          </p:cNvSpPr>
          <p:nvPr>
            <p:ph type="sldNum" sz="quarter" idx="5"/>
          </p:nvPr>
        </p:nvSpPr>
        <p:spPr/>
        <p:txBody>
          <a:bodyPr/>
          <a:lstStyle/>
          <a:p>
            <a:fld id="{6FC48057-9267-4CD0-B561-411611CBA57F}" type="slidenum">
              <a:rPr lang="en-GB" smtClean="0"/>
              <a:pPr/>
              <a:t>15</a:t>
            </a:fld>
            <a:endParaRPr lang="en-GB" dirty="0"/>
          </a:p>
        </p:txBody>
      </p:sp>
    </p:spTree>
    <p:extLst>
      <p:ext uri="{BB962C8B-B14F-4D97-AF65-F5344CB8AC3E}">
        <p14:creationId xmlns:p14="http://schemas.microsoft.com/office/powerpoint/2010/main" val="32532690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2BE7C8-7763-7480-C3F8-D627E2CD6A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B07D1B-A326-AC84-1D31-69F372CA81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700490-8558-8594-3898-21A90385D4F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374AFFB-DF4F-BA97-786A-14E05C6D60F0}"/>
              </a:ext>
            </a:extLst>
          </p:cNvPr>
          <p:cNvSpPr>
            <a:spLocks noGrp="1"/>
          </p:cNvSpPr>
          <p:nvPr>
            <p:ph type="sldNum" sz="quarter" idx="5"/>
          </p:nvPr>
        </p:nvSpPr>
        <p:spPr/>
        <p:txBody>
          <a:bodyPr/>
          <a:lstStyle/>
          <a:p>
            <a:fld id="{6FC48057-9267-4CD0-B561-411611CBA57F}" type="slidenum">
              <a:rPr lang="en-GB" smtClean="0"/>
              <a:pPr/>
              <a:t>16</a:t>
            </a:fld>
            <a:endParaRPr lang="en-GB" dirty="0"/>
          </a:p>
        </p:txBody>
      </p:sp>
    </p:spTree>
    <p:extLst>
      <p:ext uri="{BB962C8B-B14F-4D97-AF65-F5344CB8AC3E}">
        <p14:creationId xmlns:p14="http://schemas.microsoft.com/office/powerpoint/2010/main" val="32750305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E6869-2D19-744F-19D7-7C970C4657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169F11-2129-8257-75F4-F1B89885B2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054BC8-B93F-D111-0234-35B7F556A87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97E4EED-68DE-473B-F3B5-F78DBEAF23B0}"/>
              </a:ext>
            </a:extLst>
          </p:cNvPr>
          <p:cNvSpPr>
            <a:spLocks noGrp="1"/>
          </p:cNvSpPr>
          <p:nvPr>
            <p:ph type="sldNum" sz="quarter" idx="5"/>
          </p:nvPr>
        </p:nvSpPr>
        <p:spPr/>
        <p:txBody>
          <a:bodyPr/>
          <a:lstStyle/>
          <a:p>
            <a:fld id="{6FC48057-9267-4CD0-B561-411611CBA57F}" type="slidenum">
              <a:rPr lang="en-GB" smtClean="0"/>
              <a:pPr/>
              <a:t>17</a:t>
            </a:fld>
            <a:endParaRPr lang="en-GB" dirty="0"/>
          </a:p>
        </p:txBody>
      </p:sp>
    </p:spTree>
    <p:extLst>
      <p:ext uri="{BB962C8B-B14F-4D97-AF65-F5344CB8AC3E}">
        <p14:creationId xmlns:p14="http://schemas.microsoft.com/office/powerpoint/2010/main" val="16617887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D21713-6321-9E5B-98ED-26CCFC536C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C439E0-722C-FA95-94BD-D58E5512FF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65564E-D32D-0D42-4742-BC3A35E1780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47E7DE0-F964-3B51-CE57-7E216E0008DD}"/>
              </a:ext>
            </a:extLst>
          </p:cNvPr>
          <p:cNvSpPr>
            <a:spLocks noGrp="1"/>
          </p:cNvSpPr>
          <p:nvPr>
            <p:ph type="sldNum" sz="quarter" idx="5"/>
          </p:nvPr>
        </p:nvSpPr>
        <p:spPr/>
        <p:txBody>
          <a:bodyPr/>
          <a:lstStyle/>
          <a:p>
            <a:fld id="{6FC48057-9267-4CD0-B561-411611CBA57F}" type="slidenum">
              <a:rPr lang="en-GB" smtClean="0"/>
              <a:pPr/>
              <a:t>18</a:t>
            </a:fld>
            <a:endParaRPr lang="en-GB" dirty="0"/>
          </a:p>
        </p:txBody>
      </p:sp>
    </p:spTree>
    <p:extLst>
      <p:ext uri="{BB962C8B-B14F-4D97-AF65-F5344CB8AC3E}">
        <p14:creationId xmlns:p14="http://schemas.microsoft.com/office/powerpoint/2010/main" val="20666408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689F49-7257-ED6A-358B-2BCF2A212D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2A5251-6B72-8A7B-2257-5B58E8D5E9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67570E-CA20-F749-E7D7-2EFD279A78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D3901E5-7418-147D-BF65-2A73C5383D48}"/>
              </a:ext>
            </a:extLst>
          </p:cNvPr>
          <p:cNvSpPr>
            <a:spLocks noGrp="1"/>
          </p:cNvSpPr>
          <p:nvPr>
            <p:ph type="sldNum" sz="quarter" idx="5"/>
          </p:nvPr>
        </p:nvSpPr>
        <p:spPr/>
        <p:txBody>
          <a:bodyPr/>
          <a:lstStyle/>
          <a:p>
            <a:fld id="{6FC48057-9267-4CD0-B561-411611CBA57F}" type="slidenum">
              <a:rPr lang="en-GB" smtClean="0"/>
              <a:pPr/>
              <a:t>19</a:t>
            </a:fld>
            <a:endParaRPr lang="en-GB" dirty="0"/>
          </a:p>
        </p:txBody>
      </p:sp>
    </p:spTree>
    <p:extLst>
      <p:ext uri="{BB962C8B-B14F-4D97-AF65-F5344CB8AC3E}">
        <p14:creationId xmlns:p14="http://schemas.microsoft.com/office/powerpoint/2010/main" val="14077551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6CC80A-DD6E-A07F-238E-E3D2F02D7A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E5B361-41B5-29B4-EA69-32EB29B91B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C75C5C-078D-68B1-FECB-29EF3ACC57B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0A81724-9973-B813-5106-BD7BA8BB7DD6}"/>
              </a:ext>
            </a:extLst>
          </p:cNvPr>
          <p:cNvSpPr>
            <a:spLocks noGrp="1"/>
          </p:cNvSpPr>
          <p:nvPr>
            <p:ph type="sldNum" sz="quarter" idx="5"/>
          </p:nvPr>
        </p:nvSpPr>
        <p:spPr/>
        <p:txBody>
          <a:bodyPr/>
          <a:lstStyle/>
          <a:p>
            <a:fld id="{6FC48057-9267-4CD0-B561-411611CBA57F}" type="slidenum">
              <a:rPr lang="en-GB" smtClean="0"/>
              <a:pPr/>
              <a:t>20</a:t>
            </a:fld>
            <a:endParaRPr lang="en-GB" dirty="0"/>
          </a:p>
        </p:txBody>
      </p:sp>
    </p:spTree>
    <p:extLst>
      <p:ext uri="{BB962C8B-B14F-4D97-AF65-F5344CB8AC3E}">
        <p14:creationId xmlns:p14="http://schemas.microsoft.com/office/powerpoint/2010/main" val="29583101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B358D-5842-CBCD-8DE0-8A01DB1E46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CC850A-6E8F-E6CB-538C-19A61020A6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B9E9EC-2D5A-9462-0DFF-AABB78B0FCC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A4C2969-C849-3DBF-34F4-E554F20CE41D}"/>
              </a:ext>
            </a:extLst>
          </p:cNvPr>
          <p:cNvSpPr>
            <a:spLocks noGrp="1"/>
          </p:cNvSpPr>
          <p:nvPr>
            <p:ph type="sldNum" sz="quarter" idx="5"/>
          </p:nvPr>
        </p:nvSpPr>
        <p:spPr/>
        <p:txBody>
          <a:bodyPr/>
          <a:lstStyle/>
          <a:p>
            <a:fld id="{6FC48057-9267-4CD0-B561-411611CBA57F}" type="slidenum">
              <a:rPr lang="en-GB" smtClean="0"/>
              <a:pPr/>
              <a:t>21</a:t>
            </a:fld>
            <a:endParaRPr lang="en-GB" dirty="0"/>
          </a:p>
        </p:txBody>
      </p:sp>
    </p:spTree>
    <p:extLst>
      <p:ext uri="{BB962C8B-B14F-4D97-AF65-F5344CB8AC3E}">
        <p14:creationId xmlns:p14="http://schemas.microsoft.com/office/powerpoint/2010/main" val="30294391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534FB8-CC5D-B679-7B84-9D0011F8D7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E70EFD-EF3E-C52D-5405-6C5C9FD41E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E5E5CC-F266-0A89-ED7E-82368808B8E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DE68ACF-EE1D-BFBE-400D-31E7C38C0077}"/>
              </a:ext>
            </a:extLst>
          </p:cNvPr>
          <p:cNvSpPr>
            <a:spLocks noGrp="1"/>
          </p:cNvSpPr>
          <p:nvPr>
            <p:ph type="sldNum" sz="quarter" idx="5"/>
          </p:nvPr>
        </p:nvSpPr>
        <p:spPr/>
        <p:txBody>
          <a:bodyPr/>
          <a:lstStyle/>
          <a:p>
            <a:fld id="{6FC48057-9267-4CD0-B561-411611CBA57F}" type="slidenum">
              <a:rPr lang="en-GB" smtClean="0"/>
              <a:pPr/>
              <a:t>22</a:t>
            </a:fld>
            <a:endParaRPr lang="en-GB" dirty="0"/>
          </a:p>
        </p:txBody>
      </p:sp>
    </p:spTree>
    <p:extLst>
      <p:ext uri="{BB962C8B-B14F-4D97-AF65-F5344CB8AC3E}">
        <p14:creationId xmlns:p14="http://schemas.microsoft.com/office/powerpoint/2010/main" val="28003968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B23892D-DEB9-4D3D-82E9-81D21416B5DD}" type="slidenum">
              <a:rPr lang="en-GB" smtClean="0"/>
              <a:pPr/>
              <a:t>23</a:t>
            </a:fld>
            <a:endParaRPr lang="en-GB" dirty="0"/>
          </a:p>
        </p:txBody>
      </p:sp>
    </p:spTree>
    <p:extLst>
      <p:ext uri="{BB962C8B-B14F-4D97-AF65-F5344CB8AC3E}">
        <p14:creationId xmlns:p14="http://schemas.microsoft.com/office/powerpoint/2010/main" val="9678811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6F5BA9-E2C1-8FE7-D058-4BDACA8182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85E731-1EA6-9A80-20B5-C85DCF98D5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C84C32-EC3E-5562-45B0-E6A1F4D887C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3512E71-A6D0-D4C9-DA32-C43F4CB63BDD}"/>
              </a:ext>
            </a:extLst>
          </p:cNvPr>
          <p:cNvSpPr>
            <a:spLocks noGrp="1"/>
          </p:cNvSpPr>
          <p:nvPr>
            <p:ph type="sldNum" sz="quarter" idx="5"/>
          </p:nvPr>
        </p:nvSpPr>
        <p:spPr/>
        <p:txBody>
          <a:bodyPr/>
          <a:lstStyle/>
          <a:p>
            <a:fld id="{6FC48057-9267-4CD0-B561-411611CBA57F}" type="slidenum">
              <a:rPr lang="en-GB" smtClean="0"/>
              <a:pPr/>
              <a:t>3</a:t>
            </a:fld>
            <a:endParaRPr lang="en-GB" dirty="0"/>
          </a:p>
        </p:txBody>
      </p:sp>
    </p:spTree>
    <p:extLst>
      <p:ext uri="{BB962C8B-B14F-4D97-AF65-F5344CB8AC3E}">
        <p14:creationId xmlns:p14="http://schemas.microsoft.com/office/powerpoint/2010/main" val="6703476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95D53-9DC8-DE57-7250-447B97D178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03907E-4B65-3B02-6022-CC441C273C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7494B3-CDC8-DA2A-D183-86306711F90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EC0A2CC-3FE8-A037-F7D7-5DBA07388D56}"/>
              </a:ext>
            </a:extLst>
          </p:cNvPr>
          <p:cNvSpPr>
            <a:spLocks noGrp="1"/>
          </p:cNvSpPr>
          <p:nvPr>
            <p:ph type="sldNum" sz="quarter" idx="5"/>
          </p:nvPr>
        </p:nvSpPr>
        <p:spPr/>
        <p:txBody>
          <a:bodyPr/>
          <a:lstStyle/>
          <a:p>
            <a:fld id="{6FC48057-9267-4CD0-B561-411611CBA57F}" type="slidenum">
              <a:rPr lang="en-GB" smtClean="0"/>
              <a:pPr/>
              <a:t>4</a:t>
            </a:fld>
            <a:endParaRPr lang="en-GB" dirty="0"/>
          </a:p>
        </p:txBody>
      </p:sp>
    </p:spTree>
    <p:extLst>
      <p:ext uri="{BB962C8B-B14F-4D97-AF65-F5344CB8AC3E}">
        <p14:creationId xmlns:p14="http://schemas.microsoft.com/office/powerpoint/2010/main" val="1367500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44AB38-B333-57C8-E695-9B39F3791D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E0CFC5-6621-E22B-43C0-A0BF31426D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544877-0EC3-DE54-0D36-4FC237034502}"/>
              </a:ext>
            </a:extLst>
          </p:cNvPr>
          <p:cNvSpPr>
            <a:spLocks noGrp="1"/>
          </p:cNvSpPr>
          <p:nvPr>
            <p:ph type="body" idx="1"/>
          </p:nvPr>
        </p:nvSpPr>
        <p:spPr/>
        <p:txBody>
          <a:bodyPr/>
          <a:lstStyle/>
          <a:p>
            <a:r>
              <a:rPr lang="en-GB" dirty="0"/>
              <a:t>These words would be pronounced the same. So phonetically they are “correct”. But only one conveys the meaning of the word. </a:t>
            </a:r>
          </a:p>
        </p:txBody>
      </p:sp>
      <p:sp>
        <p:nvSpPr>
          <p:cNvPr id="4" name="Slide Number Placeholder 3">
            <a:extLst>
              <a:ext uri="{FF2B5EF4-FFF2-40B4-BE49-F238E27FC236}">
                <a16:creationId xmlns:a16="http://schemas.microsoft.com/office/drawing/2014/main" id="{939667BB-7591-92CD-9100-3FB124E1EBAC}"/>
              </a:ext>
            </a:extLst>
          </p:cNvPr>
          <p:cNvSpPr>
            <a:spLocks noGrp="1"/>
          </p:cNvSpPr>
          <p:nvPr>
            <p:ph type="sldNum" sz="quarter" idx="5"/>
          </p:nvPr>
        </p:nvSpPr>
        <p:spPr/>
        <p:txBody>
          <a:bodyPr/>
          <a:lstStyle/>
          <a:p>
            <a:fld id="{6FC48057-9267-4CD0-B561-411611CBA57F}" type="slidenum">
              <a:rPr lang="en-GB" smtClean="0"/>
              <a:pPr/>
              <a:t>5</a:t>
            </a:fld>
            <a:endParaRPr lang="en-GB" dirty="0"/>
          </a:p>
        </p:txBody>
      </p:sp>
    </p:spTree>
    <p:extLst>
      <p:ext uri="{BB962C8B-B14F-4D97-AF65-F5344CB8AC3E}">
        <p14:creationId xmlns:p14="http://schemas.microsoft.com/office/powerpoint/2010/main" val="6206867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87173E-6851-B1B4-B07E-CCF84F0D2E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E8CAD4-1C8C-4D08-D938-6FF72F68ACE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D44D7FB-03BE-E469-8E01-91BDF634122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BAA2B35-9471-E4AE-4698-1FD01FB56F72}"/>
              </a:ext>
            </a:extLst>
          </p:cNvPr>
          <p:cNvSpPr>
            <a:spLocks noGrp="1"/>
          </p:cNvSpPr>
          <p:nvPr>
            <p:ph type="sldNum" sz="quarter" idx="5"/>
          </p:nvPr>
        </p:nvSpPr>
        <p:spPr/>
        <p:txBody>
          <a:bodyPr/>
          <a:lstStyle/>
          <a:p>
            <a:fld id="{6FC48057-9267-4CD0-B561-411611CBA57F}" type="slidenum">
              <a:rPr lang="en-GB" smtClean="0"/>
              <a:pPr/>
              <a:t>6</a:t>
            </a:fld>
            <a:endParaRPr lang="en-GB" dirty="0"/>
          </a:p>
        </p:txBody>
      </p:sp>
    </p:spTree>
    <p:extLst>
      <p:ext uri="{BB962C8B-B14F-4D97-AF65-F5344CB8AC3E}">
        <p14:creationId xmlns:p14="http://schemas.microsoft.com/office/powerpoint/2010/main" val="10122723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2094B2-4E34-D5BD-693D-9C63106DDF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419042-8CFD-80B5-0856-D1787A5C88C5}"/>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78602EC-D3F2-018B-2987-BB0AF6153D3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Andika" panose="02000000000000000000" pitchFamily="2" charset="0"/>
                <a:ea typeface="+mn-ea"/>
                <a:cs typeface="+mn-cs"/>
              </a:rPr>
              <a:t>If I know what the parts mean, I can spell the whole word.</a:t>
            </a:r>
          </a:p>
          <a:p>
            <a:endParaRPr lang="en-GB" dirty="0"/>
          </a:p>
        </p:txBody>
      </p:sp>
      <p:sp>
        <p:nvSpPr>
          <p:cNvPr id="4" name="Slide Number Placeholder 3">
            <a:extLst>
              <a:ext uri="{FF2B5EF4-FFF2-40B4-BE49-F238E27FC236}">
                <a16:creationId xmlns:a16="http://schemas.microsoft.com/office/drawing/2014/main" id="{CC984014-4916-C9DD-A92B-C4122CB41493}"/>
              </a:ext>
            </a:extLst>
          </p:cNvPr>
          <p:cNvSpPr>
            <a:spLocks noGrp="1"/>
          </p:cNvSpPr>
          <p:nvPr>
            <p:ph type="sldNum" sz="quarter" idx="5"/>
          </p:nvPr>
        </p:nvSpPr>
        <p:spPr/>
        <p:txBody>
          <a:bodyPr/>
          <a:lstStyle/>
          <a:p>
            <a:fld id="{6FC48057-9267-4CD0-B561-411611CBA57F}" type="slidenum">
              <a:rPr lang="en-GB" smtClean="0"/>
              <a:t>7</a:t>
            </a:fld>
            <a:endParaRPr lang="en-GB"/>
          </a:p>
        </p:txBody>
      </p:sp>
    </p:spTree>
    <p:extLst>
      <p:ext uri="{BB962C8B-B14F-4D97-AF65-F5344CB8AC3E}">
        <p14:creationId xmlns:p14="http://schemas.microsoft.com/office/powerpoint/2010/main" val="20807918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8EDCEE-1D9B-2E65-CEF1-C58E93A3D1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50690F-641F-3735-F3F3-7A1B4B4C7F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87C8D4-4F1F-0CF5-ED32-AE887B9EE74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F95B8E7-5164-3330-7567-D9356D39E615}"/>
              </a:ext>
            </a:extLst>
          </p:cNvPr>
          <p:cNvSpPr>
            <a:spLocks noGrp="1"/>
          </p:cNvSpPr>
          <p:nvPr>
            <p:ph type="sldNum" sz="quarter" idx="5"/>
          </p:nvPr>
        </p:nvSpPr>
        <p:spPr/>
        <p:txBody>
          <a:bodyPr/>
          <a:lstStyle/>
          <a:p>
            <a:fld id="{6FC48057-9267-4CD0-B561-411611CBA57F}" type="slidenum">
              <a:rPr lang="en-GB" smtClean="0"/>
              <a:pPr/>
              <a:t>11</a:t>
            </a:fld>
            <a:endParaRPr lang="en-GB" dirty="0"/>
          </a:p>
        </p:txBody>
      </p:sp>
    </p:spTree>
    <p:extLst>
      <p:ext uri="{BB962C8B-B14F-4D97-AF65-F5344CB8AC3E}">
        <p14:creationId xmlns:p14="http://schemas.microsoft.com/office/powerpoint/2010/main" val="12050877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8EDCEE-1D9B-2E65-CEF1-C58E93A3D1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50690F-641F-3735-F3F3-7A1B4B4C7F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87C8D4-4F1F-0CF5-ED32-AE887B9EE74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F95B8E7-5164-3330-7567-D9356D39E615}"/>
              </a:ext>
            </a:extLst>
          </p:cNvPr>
          <p:cNvSpPr>
            <a:spLocks noGrp="1"/>
          </p:cNvSpPr>
          <p:nvPr>
            <p:ph type="sldNum" sz="quarter" idx="5"/>
          </p:nvPr>
        </p:nvSpPr>
        <p:spPr/>
        <p:txBody>
          <a:bodyPr/>
          <a:lstStyle/>
          <a:p>
            <a:fld id="{6FC48057-9267-4CD0-B561-411611CBA57F}" type="slidenum">
              <a:rPr lang="en-GB" smtClean="0"/>
              <a:pPr/>
              <a:t>12</a:t>
            </a:fld>
            <a:endParaRPr lang="en-GB" dirty="0"/>
          </a:p>
        </p:txBody>
      </p:sp>
    </p:spTree>
    <p:extLst>
      <p:ext uri="{BB962C8B-B14F-4D97-AF65-F5344CB8AC3E}">
        <p14:creationId xmlns:p14="http://schemas.microsoft.com/office/powerpoint/2010/main" val="12050877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F4FACE-59BB-8CDE-66C2-24443E6632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5B708A-D470-4065-F8CE-CDF5281250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4599E2-6A9C-1EFF-BFD8-0A1F95919A3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DF7059D-D8E0-AFC0-8A84-3C85E8AF07D0}"/>
              </a:ext>
            </a:extLst>
          </p:cNvPr>
          <p:cNvSpPr>
            <a:spLocks noGrp="1"/>
          </p:cNvSpPr>
          <p:nvPr>
            <p:ph type="sldNum" sz="quarter" idx="5"/>
          </p:nvPr>
        </p:nvSpPr>
        <p:spPr/>
        <p:txBody>
          <a:bodyPr/>
          <a:lstStyle/>
          <a:p>
            <a:fld id="{6FC48057-9267-4CD0-B561-411611CBA57F}" type="slidenum">
              <a:rPr lang="en-GB" smtClean="0"/>
              <a:pPr/>
              <a:t>13</a:t>
            </a:fld>
            <a:endParaRPr lang="en-GB" dirty="0"/>
          </a:p>
        </p:txBody>
      </p:sp>
    </p:spTree>
    <p:extLst>
      <p:ext uri="{BB962C8B-B14F-4D97-AF65-F5344CB8AC3E}">
        <p14:creationId xmlns:p14="http://schemas.microsoft.com/office/powerpoint/2010/main" val="39173284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03/06/2026</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03/06/2026</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03/06/2026</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364418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03/06/2026</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03/06/2026</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03/06/2026</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03/06/2026</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03/06/2026</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03/06/2026</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03/06/2026</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03/06/2026</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03/06/2026</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png"/><Relationship Id="rId7" Type="http://schemas.microsoft.com/office/2007/relationships/hdphoto" Target="../media/hdphoto2.wdp"/><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png"/><Relationship Id="rId5" Type="http://schemas.microsoft.com/office/2007/relationships/hdphoto" Target="../media/hdphoto1.wdp"/><Relationship Id="rId4" Type="http://schemas.openxmlformats.org/officeDocument/2006/relationships/image" Target="../media/image10.png"/><Relationship Id="rId9"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46108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9B2B269-2FA3-A139-942E-A32F1CFAE420}"/>
              </a:ext>
            </a:extLst>
          </p:cNvPr>
          <p:cNvPicPr>
            <a:picLocks noChangeAspect="1"/>
          </p:cNvPicPr>
          <p:nvPr/>
        </p:nvPicPr>
        <p:blipFill rotWithShape="1">
          <a:blip r:embed="rId2"/>
          <a:srcRect l="1118" t="1749" r="15443"/>
          <a:stretch/>
        </p:blipFill>
        <p:spPr>
          <a:xfrm>
            <a:off x="136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827104" y="1963668"/>
            <a:ext cx="9144000" cy="1293338"/>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The prefixes </a:t>
            </a:r>
            <a:r>
              <a:rPr lang="en-GB" u="sng" dirty="0">
                <a:solidFill>
                  <a:schemeClr val="bg1"/>
                </a:solidFill>
                <a:latin typeface="+mn-lt"/>
                <a:ea typeface="Andika"/>
                <a:cs typeface="Andika"/>
              </a:rPr>
              <a:t>il-</a:t>
            </a:r>
            <a:r>
              <a:rPr lang="en-GB" dirty="0">
                <a:solidFill>
                  <a:schemeClr val="bg1"/>
                </a:solidFill>
                <a:latin typeface="+mn-lt"/>
                <a:ea typeface="Andika"/>
                <a:cs typeface="Andika"/>
              </a:rPr>
              <a:t> and </a:t>
            </a:r>
            <a:r>
              <a:rPr lang="en-GB" u="sng" dirty="0">
                <a:solidFill>
                  <a:schemeClr val="bg1"/>
                </a:solidFill>
                <a:latin typeface="+mn-lt"/>
                <a:ea typeface="Andika"/>
                <a:cs typeface="Andika"/>
              </a:rPr>
              <a:t>ir-</a:t>
            </a:r>
            <a:endParaRPr lang="en-GB" dirty="0">
              <a:solidFill>
                <a:schemeClr val="bg1"/>
              </a:solidFill>
              <a:latin typeface="+mn-lt"/>
              <a:ea typeface="Andika"/>
              <a:cs typeface="Andika"/>
            </a:endParaRPr>
          </a:p>
        </p:txBody>
      </p:sp>
      <p:pic>
        <p:nvPicPr>
          <p:cNvPr id="8" name="Picture 7" descr="A picture containing logo&#10;&#10;Description automatically generated">
            <a:extLst>
              <a:ext uri="{FF2B5EF4-FFF2-40B4-BE49-F238E27FC236}">
                <a16:creationId xmlns:a16="http://schemas.microsoft.com/office/drawing/2014/main" id="{011A5194-B5ED-F59D-87E4-6666FE568E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272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425277AA-A528-71BA-68AC-310F78AB4E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44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AF51590D-ADB3-F3D0-00EE-E104210ACE1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79312" y="3848777"/>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7 -4.44444E-6 L 0.11576 0.48797 " pathEditMode="relative" rAng="0" ptsTypes="AA">
                                      <p:cBhvr>
                                        <p:cTn id="6" dur="2000" fill="hold"/>
                                        <p:tgtEl>
                                          <p:spTgt spid="9"/>
                                        </p:tgtEl>
                                        <p:attrNameLst>
                                          <p:attrName>ppt_x</p:attrName>
                                          <p:attrName>ppt_y</p:attrName>
                                        </p:attrNameLst>
                                      </p:cBhvr>
                                      <p:rCtr x="5781" y="24398"/>
                                    </p:animMotion>
                                  </p:childTnLst>
                                </p:cTn>
                              </p:par>
                              <p:par>
                                <p:cTn id="7" presetID="42" presetClass="path" presetSubtype="0" accel="50000" decel="50000" fill="hold" nodeType="withEffect">
                                  <p:stCondLst>
                                    <p:cond delay="0"/>
                                  </p:stCondLst>
                                  <p:childTnLst>
                                    <p:animMotion origin="layout" path="M -1.04167E-6 2.22222E-6 L -0.2319 -0.03125 " pathEditMode="relative" rAng="0" ptsTypes="AA">
                                      <p:cBhvr>
                                        <p:cTn id="8" dur="2000" fill="hold"/>
                                        <p:tgtEl>
                                          <p:spTgt spid="10"/>
                                        </p:tgtEl>
                                        <p:attrNameLst>
                                          <p:attrName>ppt_x</p:attrName>
                                          <p:attrName>ppt_y</p:attrName>
                                        </p:attrNameLst>
                                      </p:cBhvr>
                                      <p:rCtr x="-11602" y="-1574"/>
                                    </p:animMotion>
                                  </p:childTnLst>
                                </p:cTn>
                              </p:par>
                            </p:childTnLst>
                          </p:cTn>
                        </p:par>
                        <p:par>
                          <p:cTn id="9" fill="hold">
                            <p:stCondLst>
                              <p:cond delay="2000"/>
                            </p:stCondLst>
                            <p:childTnLst>
                              <p:par>
                                <p:cTn id="10" presetID="10"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61DB8C-A04C-B46A-D465-754F13B0C7C2}"/>
            </a:ext>
          </a:extLst>
        </p:cNvPr>
        <p:cNvGrpSpPr/>
        <p:nvPr/>
      </p:nvGrpSpPr>
      <p:grpSpPr>
        <a:xfrm>
          <a:off x="0" y="0"/>
          <a:ext cx="0" cy="0"/>
          <a:chOff x="0" y="0"/>
          <a:chExt cx="0" cy="0"/>
        </a:xfrm>
      </p:grpSpPr>
      <p:pic>
        <p:nvPicPr>
          <p:cNvPr id="9" name="Picture 2" descr="Flag of Italy - Wikipedia">
            <a:extLst>
              <a:ext uri="{FF2B5EF4-FFF2-40B4-BE49-F238E27FC236}">
                <a16:creationId xmlns:a16="http://schemas.microsoft.com/office/drawing/2014/main" id="{633A5780-7557-C2A5-74C3-60C2138BDC1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709" y="4899"/>
            <a:ext cx="12183291" cy="685310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2D1A5CEB-2715-F24C-0A79-38902AC0FC29}"/>
              </a:ext>
            </a:extLst>
          </p:cNvPr>
          <p:cNvSpPr>
            <a:spLocks noGrp="1"/>
          </p:cNvSpPr>
          <p:nvPr>
            <p:ph idx="1"/>
          </p:nvPr>
        </p:nvSpPr>
        <p:spPr>
          <a:xfrm>
            <a:off x="532944" y="1174376"/>
            <a:ext cx="11338560" cy="4706471"/>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EBC5FEE2-C7CB-61D0-1156-9C69D7DFA696}"/>
              </a:ext>
            </a:extLst>
          </p:cNvPr>
          <p:cNvSpPr txBox="1"/>
          <p:nvPr/>
        </p:nvSpPr>
        <p:spPr>
          <a:xfrm>
            <a:off x="3489277" y="1645367"/>
            <a:ext cx="8382227" cy="3416320"/>
          </a:xfrm>
          <a:prstGeom prst="rect">
            <a:avLst/>
          </a:prstGeom>
          <a:noFill/>
        </p:spPr>
        <p:txBody>
          <a:bodyPr wrap="square" rtlCol="0" anchor="ctr">
            <a:spAutoFit/>
          </a:bodyPr>
          <a:lstStyle/>
          <a:p>
            <a:r>
              <a:rPr lang="en-GB" sz="2400" dirty="0">
                <a:solidFill>
                  <a:schemeClr val="bg1"/>
                </a:solidFill>
                <a:latin typeface="Andika" panose="02000000000000000000" pitchFamily="2" charset="0"/>
              </a:rPr>
              <a:t>Does anyone remember what the prefix “in” means?</a:t>
            </a:r>
          </a:p>
          <a:p>
            <a:endParaRPr lang="en-GB" sz="2400" dirty="0">
              <a:solidFill>
                <a:schemeClr val="bg1"/>
              </a:solidFill>
              <a:latin typeface="Andika" panose="02000000000000000000" pitchFamily="2" charset="0"/>
            </a:endParaRPr>
          </a:p>
          <a:p>
            <a:r>
              <a:rPr lang="en-GB" sz="2400" dirty="0">
                <a:solidFill>
                  <a:schemeClr val="bg1"/>
                </a:solidFill>
                <a:latin typeface="Andika" panose="02000000000000000000" pitchFamily="2" charset="0"/>
              </a:rPr>
              <a:t>Most commonly, in- means “not” or “the opposite of”.</a:t>
            </a:r>
          </a:p>
          <a:p>
            <a:endParaRPr lang="en-GB" sz="2400" dirty="0">
              <a:solidFill>
                <a:schemeClr val="bg1"/>
              </a:solidFill>
              <a:latin typeface="Andika" panose="02000000000000000000" pitchFamily="2" charset="0"/>
            </a:endParaRPr>
          </a:p>
          <a:p>
            <a:r>
              <a:rPr lang="en-GB" sz="2400" dirty="0">
                <a:solidFill>
                  <a:schemeClr val="bg1"/>
                </a:solidFill>
                <a:latin typeface="Andika" panose="02000000000000000000" pitchFamily="2" charset="0"/>
              </a:rPr>
              <a:t>Does anyone remember what the prefix “</a:t>
            </a:r>
            <a:r>
              <a:rPr lang="en-GB" sz="2400" dirty="0" err="1">
                <a:solidFill>
                  <a:schemeClr val="bg1"/>
                </a:solidFill>
                <a:latin typeface="Andika" panose="02000000000000000000" pitchFamily="2" charset="0"/>
              </a:rPr>
              <a:t>im</a:t>
            </a:r>
            <a:r>
              <a:rPr lang="en-GB" sz="2400" dirty="0">
                <a:solidFill>
                  <a:schemeClr val="bg1"/>
                </a:solidFill>
                <a:latin typeface="Andika" panose="02000000000000000000" pitchFamily="2" charset="0"/>
              </a:rPr>
              <a:t>” means? </a:t>
            </a:r>
          </a:p>
          <a:p>
            <a:endParaRPr lang="en-GB" sz="2400" dirty="0">
              <a:solidFill>
                <a:schemeClr val="bg1"/>
              </a:solidFill>
              <a:latin typeface="Andika" panose="02000000000000000000" pitchFamily="2" charset="0"/>
            </a:endParaRPr>
          </a:p>
          <a:p>
            <a:r>
              <a:rPr lang="en-GB" sz="2400" dirty="0">
                <a:solidFill>
                  <a:schemeClr val="bg1"/>
                </a:solidFill>
                <a:latin typeface="Andika" panose="02000000000000000000" pitchFamily="2" charset="0"/>
              </a:rPr>
              <a:t>The prefix in‑ changes to im‑ before the letters </a:t>
            </a:r>
            <a:r>
              <a:rPr lang="en-GB" sz="2400" i="1" u="sng" dirty="0">
                <a:solidFill>
                  <a:schemeClr val="bg1"/>
                </a:solidFill>
                <a:latin typeface="Andika" panose="02000000000000000000" pitchFamily="2" charset="0"/>
              </a:rPr>
              <a:t>p, b, or m</a:t>
            </a:r>
          </a:p>
          <a:p>
            <a:endParaRPr lang="en-GB" sz="2400" dirty="0">
              <a:solidFill>
                <a:schemeClr val="bg1"/>
              </a:solidFill>
              <a:latin typeface="Andika" panose="02000000000000000000" pitchFamily="2" charset="0"/>
            </a:endParaRPr>
          </a:p>
          <a:p>
            <a:r>
              <a:rPr lang="en-GB" sz="2400" dirty="0">
                <a:solidFill>
                  <a:schemeClr val="bg1"/>
                </a:solidFill>
                <a:latin typeface="Andika" panose="02000000000000000000" pitchFamily="2" charset="0"/>
              </a:rPr>
              <a:t>The meaning does not change.</a:t>
            </a:r>
          </a:p>
        </p:txBody>
      </p:sp>
      <p:sp>
        <p:nvSpPr>
          <p:cNvPr id="7" name="TextBox 6">
            <a:extLst>
              <a:ext uri="{FF2B5EF4-FFF2-40B4-BE49-F238E27FC236}">
                <a16:creationId xmlns:a16="http://schemas.microsoft.com/office/drawing/2014/main" id="{15DF6390-312E-0630-7EA6-4455E89F1915}"/>
              </a:ext>
            </a:extLst>
          </p:cNvPr>
          <p:cNvSpPr txBox="1"/>
          <p:nvPr/>
        </p:nvSpPr>
        <p:spPr>
          <a:xfrm>
            <a:off x="925713" y="5061687"/>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Colosseum</a:t>
            </a:r>
          </a:p>
        </p:txBody>
      </p:sp>
      <p:pic>
        <p:nvPicPr>
          <p:cNvPr id="8" name="Picture 7" descr="A picture containing building, outdoor, old, stone&#10;&#10;Description automatically generated">
            <a:extLst>
              <a:ext uri="{FF2B5EF4-FFF2-40B4-BE49-F238E27FC236}">
                <a16:creationId xmlns:a16="http://schemas.microsoft.com/office/drawing/2014/main" id="{01E5C232-738A-92DB-ABF6-9CA8A7BBBBD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03546" y="1643472"/>
            <a:ext cx="2548711" cy="3398281"/>
          </a:xfrm>
          <a:prstGeom prst="rect">
            <a:avLst/>
          </a:prstGeom>
        </p:spPr>
      </p:pic>
    </p:spTree>
    <p:extLst>
      <p:ext uri="{BB962C8B-B14F-4D97-AF65-F5344CB8AC3E}">
        <p14:creationId xmlns:p14="http://schemas.microsoft.com/office/powerpoint/2010/main" val="3981036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fade">
                                      <p:cBhvr>
                                        <p:cTn id="17" dur="500"/>
                                        <p:tgtEl>
                                          <p:spTgt spid="2">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8" end="8"/>
                                            </p:txEl>
                                          </p:spTgt>
                                        </p:tgtEl>
                                        <p:attrNameLst>
                                          <p:attrName>style.visibility</p:attrName>
                                        </p:attrNameLst>
                                      </p:cBhvr>
                                      <p:to>
                                        <p:strVal val="visible"/>
                                      </p:to>
                                    </p:set>
                                    <p:animEffect transition="in" filter="fade">
                                      <p:cBhvr>
                                        <p:cTn id="2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61DB8C-A04C-B46A-D465-754F13B0C7C2}"/>
            </a:ext>
          </a:extLst>
        </p:cNvPr>
        <p:cNvGrpSpPr/>
        <p:nvPr/>
      </p:nvGrpSpPr>
      <p:grpSpPr>
        <a:xfrm>
          <a:off x="0" y="0"/>
          <a:ext cx="0" cy="0"/>
          <a:chOff x="0" y="0"/>
          <a:chExt cx="0" cy="0"/>
        </a:xfrm>
      </p:grpSpPr>
      <p:pic>
        <p:nvPicPr>
          <p:cNvPr id="9" name="Picture 2" descr="Flag of Italy - Wikipedia">
            <a:extLst>
              <a:ext uri="{FF2B5EF4-FFF2-40B4-BE49-F238E27FC236}">
                <a16:creationId xmlns:a16="http://schemas.microsoft.com/office/drawing/2014/main" id="{633A5780-7557-C2A5-74C3-60C2138BDC1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709" y="4899"/>
            <a:ext cx="12183291" cy="685310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2D1A5CEB-2715-F24C-0A79-38902AC0FC29}"/>
              </a:ext>
            </a:extLst>
          </p:cNvPr>
          <p:cNvSpPr>
            <a:spLocks noGrp="1"/>
          </p:cNvSpPr>
          <p:nvPr>
            <p:ph idx="1"/>
          </p:nvPr>
        </p:nvSpPr>
        <p:spPr>
          <a:xfrm>
            <a:off x="532944" y="537029"/>
            <a:ext cx="11338560" cy="5622471"/>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EBC5FEE2-C7CB-61D0-1156-9C69D7DFA696}"/>
              </a:ext>
            </a:extLst>
          </p:cNvPr>
          <p:cNvSpPr txBox="1"/>
          <p:nvPr/>
        </p:nvSpPr>
        <p:spPr>
          <a:xfrm>
            <a:off x="3560995" y="1587986"/>
            <a:ext cx="8382227" cy="3046988"/>
          </a:xfrm>
          <a:prstGeom prst="rect">
            <a:avLst/>
          </a:prstGeom>
          <a:noFill/>
        </p:spPr>
        <p:txBody>
          <a:bodyPr wrap="square" rtlCol="0" anchor="ctr">
            <a:spAutoFit/>
          </a:bodyPr>
          <a:lstStyle/>
          <a:p>
            <a:r>
              <a:rPr lang="en-GB" sz="2400" dirty="0">
                <a:solidFill>
                  <a:schemeClr val="bg1"/>
                </a:solidFill>
                <a:latin typeface="Andika" panose="02000000000000000000" pitchFamily="2" charset="0"/>
              </a:rPr>
              <a:t>The prefixes “</a:t>
            </a:r>
            <a:r>
              <a:rPr lang="en-GB" sz="2400" dirty="0" err="1">
                <a:solidFill>
                  <a:schemeClr val="bg1"/>
                </a:solidFill>
                <a:latin typeface="Andika" panose="02000000000000000000" pitchFamily="2" charset="0"/>
              </a:rPr>
              <a:t>ir</a:t>
            </a:r>
            <a:r>
              <a:rPr lang="en-GB" sz="2400" dirty="0">
                <a:solidFill>
                  <a:schemeClr val="bg1"/>
                </a:solidFill>
                <a:latin typeface="Andika" panose="02000000000000000000" pitchFamily="2" charset="0"/>
              </a:rPr>
              <a:t>” and “il” are very similar. They are also spelling changes  for the prefix “in”.</a:t>
            </a:r>
          </a:p>
          <a:p>
            <a:endParaRPr lang="en-GB" sz="2400" dirty="0">
              <a:solidFill>
                <a:schemeClr val="bg1"/>
              </a:solidFill>
              <a:latin typeface="Andika" panose="02000000000000000000" pitchFamily="2" charset="0"/>
            </a:endParaRPr>
          </a:p>
          <a:p>
            <a:r>
              <a:rPr lang="en-GB" sz="2400" dirty="0">
                <a:solidFill>
                  <a:schemeClr val="bg1"/>
                </a:solidFill>
                <a:latin typeface="Andika" panose="02000000000000000000" pitchFamily="2" charset="0"/>
              </a:rPr>
              <a:t>They both mean “not”.</a:t>
            </a:r>
          </a:p>
          <a:p>
            <a:endParaRPr lang="en-GB" sz="2400" dirty="0">
              <a:solidFill>
                <a:schemeClr val="bg1"/>
              </a:solidFill>
              <a:latin typeface="Andika" panose="02000000000000000000" pitchFamily="2" charset="0"/>
            </a:endParaRPr>
          </a:p>
          <a:p>
            <a:r>
              <a:rPr lang="en-GB" sz="2400" dirty="0">
                <a:solidFill>
                  <a:schemeClr val="bg1"/>
                </a:solidFill>
                <a:latin typeface="Andika" panose="02000000000000000000" pitchFamily="2" charset="0"/>
              </a:rPr>
              <a:t>The prefix in‑ changes to </a:t>
            </a:r>
            <a:r>
              <a:rPr lang="en-GB" sz="2400" dirty="0" err="1">
                <a:solidFill>
                  <a:schemeClr val="bg1"/>
                </a:solidFill>
                <a:latin typeface="Andika" panose="02000000000000000000" pitchFamily="2" charset="0"/>
              </a:rPr>
              <a:t>ir</a:t>
            </a:r>
            <a:r>
              <a:rPr lang="en-GB" sz="2400" dirty="0">
                <a:solidFill>
                  <a:schemeClr val="bg1"/>
                </a:solidFill>
                <a:latin typeface="Andika" panose="02000000000000000000" pitchFamily="2" charset="0"/>
              </a:rPr>
              <a:t>‑ before </a:t>
            </a:r>
            <a:r>
              <a:rPr lang="en-GB" sz="2400" i="1" u="sng" dirty="0">
                <a:solidFill>
                  <a:schemeClr val="bg1"/>
                </a:solidFill>
                <a:latin typeface="Andika" panose="02000000000000000000" pitchFamily="2" charset="0"/>
              </a:rPr>
              <a:t>r</a:t>
            </a:r>
            <a:r>
              <a:rPr lang="en-GB" sz="2400" dirty="0">
                <a:solidFill>
                  <a:schemeClr val="bg1"/>
                </a:solidFill>
                <a:latin typeface="Andika" panose="02000000000000000000" pitchFamily="2" charset="0"/>
              </a:rPr>
              <a:t>.</a:t>
            </a:r>
            <a:endParaRPr lang="en-GB" sz="2400" i="1" u="sng" dirty="0">
              <a:solidFill>
                <a:schemeClr val="bg1"/>
              </a:solidFill>
              <a:latin typeface="Andika" panose="02000000000000000000" pitchFamily="2" charset="0"/>
            </a:endParaRPr>
          </a:p>
          <a:p>
            <a:endParaRPr lang="en-GB" sz="2400" dirty="0">
              <a:solidFill>
                <a:schemeClr val="bg1"/>
              </a:solidFill>
              <a:latin typeface="Andika" panose="02000000000000000000" pitchFamily="2" charset="0"/>
            </a:endParaRPr>
          </a:p>
          <a:p>
            <a:r>
              <a:rPr lang="en-GB" sz="2400" dirty="0">
                <a:solidFill>
                  <a:schemeClr val="bg1"/>
                </a:solidFill>
                <a:latin typeface="Andika" panose="02000000000000000000" pitchFamily="2" charset="0"/>
              </a:rPr>
              <a:t>The prefix in‑ changes to il‑ before </a:t>
            </a:r>
            <a:r>
              <a:rPr lang="en-GB" sz="2400" i="1" u="sng" dirty="0">
                <a:solidFill>
                  <a:schemeClr val="bg1"/>
                </a:solidFill>
                <a:latin typeface="Andika" panose="02000000000000000000" pitchFamily="2" charset="0"/>
              </a:rPr>
              <a:t>l</a:t>
            </a:r>
            <a:r>
              <a:rPr lang="en-GB" sz="2400" dirty="0">
                <a:solidFill>
                  <a:schemeClr val="bg1"/>
                </a:solidFill>
                <a:latin typeface="Andika" panose="02000000000000000000" pitchFamily="2" charset="0"/>
              </a:rPr>
              <a:t>.</a:t>
            </a:r>
          </a:p>
        </p:txBody>
      </p:sp>
      <p:sp>
        <p:nvSpPr>
          <p:cNvPr id="7" name="TextBox 6">
            <a:extLst>
              <a:ext uri="{FF2B5EF4-FFF2-40B4-BE49-F238E27FC236}">
                <a16:creationId xmlns:a16="http://schemas.microsoft.com/office/drawing/2014/main" id="{15DF6390-312E-0630-7EA6-4455E89F1915}"/>
              </a:ext>
            </a:extLst>
          </p:cNvPr>
          <p:cNvSpPr txBox="1"/>
          <p:nvPr/>
        </p:nvSpPr>
        <p:spPr>
          <a:xfrm>
            <a:off x="997431" y="4819640"/>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Colosseum</a:t>
            </a:r>
          </a:p>
        </p:txBody>
      </p:sp>
      <p:pic>
        <p:nvPicPr>
          <p:cNvPr id="8" name="Picture 7" descr="A picture containing building, outdoor, old, stone&#10;&#10;Description automatically generated">
            <a:extLst>
              <a:ext uri="{FF2B5EF4-FFF2-40B4-BE49-F238E27FC236}">
                <a16:creationId xmlns:a16="http://schemas.microsoft.com/office/drawing/2014/main" id="{01E5C232-738A-92DB-ABF6-9CA8A7BBBBD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5264" y="1401425"/>
            <a:ext cx="2548711" cy="3398281"/>
          </a:xfrm>
          <a:prstGeom prst="rect">
            <a:avLst/>
          </a:prstGeom>
        </p:spPr>
      </p:pic>
    </p:spTree>
    <p:extLst>
      <p:ext uri="{BB962C8B-B14F-4D97-AF65-F5344CB8AC3E}">
        <p14:creationId xmlns:p14="http://schemas.microsoft.com/office/powerpoint/2010/main" val="3278235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fade">
                                      <p:cBhvr>
                                        <p:cTn id="2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10556D-4375-586B-5CA9-A2002F512F1F}"/>
            </a:ext>
          </a:extLst>
        </p:cNvPr>
        <p:cNvGrpSpPr/>
        <p:nvPr/>
      </p:nvGrpSpPr>
      <p:grpSpPr>
        <a:xfrm>
          <a:off x="0" y="0"/>
          <a:ext cx="0" cy="0"/>
          <a:chOff x="0" y="0"/>
          <a:chExt cx="0" cy="0"/>
        </a:xfrm>
      </p:grpSpPr>
      <p:pic>
        <p:nvPicPr>
          <p:cNvPr id="9" name="Picture 2" descr="Flag of Italy - Wikipedia">
            <a:extLst>
              <a:ext uri="{FF2B5EF4-FFF2-40B4-BE49-F238E27FC236}">
                <a16:creationId xmlns:a16="http://schemas.microsoft.com/office/drawing/2014/main" id="{1847DD21-5E1A-EB8D-5A6C-FF97209052E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709" y="4899"/>
            <a:ext cx="12183291" cy="685310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01D1224A-35FA-D54D-D7BB-AC3B0AA6901B}"/>
              </a:ext>
            </a:extLst>
          </p:cNvPr>
          <p:cNvSpPr>
            <a:spLocks noGrp="1"/>
          </p:cNvSpPr>
          <p:nvPr>
            <p:ph idx="1"/>
          </p:nvPr>
        </p:nvSpPr>
        <p:spPr>
          <a:xfrm>
            <a:off x="532944" y="537029"/>
            <a:ext cx="11338560" cy="5622471"/>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7" name="TextBox 6">
            <a:extLst>
              <a:ext uri="{FF2B5EF4-FFF2-40B4-BE49-F238E27FC236}">
                <a16:creationId xmlns:a16="http://schemas.microsoft.com/office/drawing/2014/main" id="{94BC91ED-0927-78E4-265F-77952453A1CE}"/>
              </a:ext>
            </a:extLst>
          </p:cNvPr>
          <p:cNvSpPr txBox="1"/>
          <p:nvPr/>
        </p:nvSpPr>
        <p:spPr>
          <a:xfrm>
            <a:off x="997431" y="4819640"/>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Colosseum</a:t>
            </a:r>
          </a:p>
        </p:txBody>
      </p:sp>
      <p:pic>
        <p:nvPicPr>
          <p:cNvPr id="8" name="Picture 7" descr="A picture containing building, outdoor, old, stone&#10;&#10;Description automatically generated">
            <a:extLst>
              <a:ext uri="{FF2B5EF4-FFF2-40B4-BE49-F238E27FC236}">
                <a16:creationId xmlns:a16="http://schemas.microsoft.com/office/drawing/2014/main" id="{2B929F7D-6BE7-B53E-C1C3-BEDC004EB36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5264" y="1401425"/>
            <a:ext cx="2548711" cy="3398281"/>
          </a:xfrm>
          <a:prstGeom prst="rect">
            <a:avLst/>
          </a:prstGeom>
        </p:spPr>
      </p:pic>
      <p:graphicFrame>
        <p:nvGraphicFramePr>
          <p:cNvPr id="4" name="Table 3">
            <a:extLst>
              <a:ext uri="{FF2B5EF4-FFF2-40B4-BE49-F238E27FC236}">
                <a16:creationId xmlns:a16="http://schemas.microsoft.com/office/drawing/2014/main" id="{33DFE5B0-9C2F-E49F-5513-51379D8DE86D}"/>
              </a:ext>
            </a:extLst>
          </p:cNvPr>
          <p:cNvGraphicFramePr>
            <a:graphicFrameLocks noGrp="1"/>
          </p:cNvGraphicFramePr>
          <p:nvPr>
            <p:extLst>
              <p:ext uri="{D42A27DB-BD31-4B8C-83A1-F6EECF244321}">
                <p14:modId xmlns:p14="http://schemas.microsoft.com/office/powerpoint/2010/main" val="3908185363"/>
              </p:ext>
            </p:extLst>
          </p:nvPr>
        </p:nvGraphicFramePr>
        <p:xfrm>
          <a:off x="3766294" y="1401424"/>
          <a:ext cx="7892761" cy="3418215"/>
        </p:xfrm>
        <a:graphic>
          <a:graphicData uri="http://schemas.openxmlformats.org/drawingml/2006/table">
            <a:tbl>
              <a:tblPr firstRow="1" bandRow="1">
                <a:tableStyleId>{9D7B26C5-4107-4FEC-AEDC-1716B250A1EF}</a:tableStyleId>
              </a:tblPr>
              <a:tblGrid>
                <a:gridCol w="1204099">
                  <a:extLst>
                    <a:ext uri="{9D8B030D-6E8A-4147-A177-3AD203B41FA5}">
                      <a16:colId xmlns:a16="http://schemas.microsoft.com/office/drawing/2014/main" val="1259620288"/>
                    </a:ext>
                  </a:extLst>
                </a:gridCol>
                <a:gridCol w="1784870">
                  <a:extLst>
                    <a:ext uri="{9D8B030D-6E8A-4147-A177-3AD203B41FA5}">
                      <a16:colId xmlns:a16="http://schemas.microsoft.com/office/drawing/2014/main" val="3292492806"/>
                    </a:ext>
                  </a:extLst>
                </a:gridCol>
                <a:gridCol w="1746688">
                  <a:extLst>
                    <a:ext uri="{9D8B030D-6E8A-4147-A177-3AD203B41FA5}">
                      <a16:colId xmlns:a16="http://schemas.microsoft.com/office/drawing/2014/main" val="3956969261"/>
                    </a:ext>
                  </a:extLst>
                </a:gridCol>
                <a:gridCol w="1578552">
                  <a:extLst>
                    <a:ext uri="{9D8B030D-6E8A-4147-A177-3AD203B41FA5}">
                      <a16:colId xmlns:a16="http://schemas.microsoft.com/office/drawing/2014/main" val="151119106"/>
                    </a:ext>
                  </a:extLst>
                </a:gridCol>
                <a:gridCol w="1578552">
                  <a:extLst>
                    <a:ext uri="{9D8B030D-6E8A-4147-A177-3AD203B41FA5}">
                      <a16:colId xmlns:a16="http://schemas.microsoft.com/office/drawing/2014/main" val="2869277598"/>
                    </a:ext>
                  </a:extLst>
                </a:gridCol>
              </a:tblGrid>
              <a:tr h="1430881">
                <a:tc>
                  <a:txBody>
                    <a:bodyPr/>
                    <a:lstStyle/>
                    <a:p>
                      <a:endParaRPr lang="en-GB"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b, m or 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another letter.</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939091256"/>
                  </a:ext>
                </a:extLst>
              </a:tr>
              <a:tr h="446386">
                <a:tc>
                  <a:txBody>
                    <a:bodyPr/>
                    <a:lstStyle/>
                    <a:p>
                      <a:r>
                        <a:rPr lang="en-GB" dirty="0"/>
                        <a:t>Prefix</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438763056"/>
                  </a:ext>
                </a:extLst>
              </a:tr>
              <a:tr h="770474">
                <a:tc>
                  <a:txBody>
                    <a:bodyPr/>
                    <a:lstStyle/>
                    <a:p>
                      <a:r>
                        <a:rPr lang="en-GB" dirty="0"/>
                        <a:t>Example base</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353483855"/>
                  </a:ext>
                </a:extLst>
              </a:tr>
              <a:tr h="770474">
                <a:tc>
                  <a:txBody>
                    <a:bodyPr/>
                    <a:lstStyle/>
                    <a:p>
                      <a:r>
                        <a:rPr lang="en-GB" dirty="0"/>
                        <a:t>Example word</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2"/>
                    </a:solidFill>
                  </a:tcPr>
                </a:tc>
                <a:extLst>
                  <a:ext uri="{0D108BD9-81ED-4DB2-BD59-A6C34878D82A}">
                    <a16:rowId xmlns:a16="http://schemas.microsoft.com/office/drawing/2014/main" val="793162241"/>
                  </a:ext>
                </a:extLst>
              </a:tr>
            </a:tbl>
          </a:graphicData>
        </a:graphic>
      </p:graphicFrame>
    </p:spTree>
    <p:extLst>
      <p:ext uri="{BB962C8B-B14F-4D97-AF65-F5344CB8AC3E}">
        <p14:creationId xmlns:p14="http://schemas.microsoft.com/office/powerpoint/2010/main" val="254874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124B5-0F69-B606-5EA7-059E8B7E33C9}"/>
            </a:ext>
          </a:extLst>
        </p:cNvPr>
        <p:cNvGrpSpPr/>
        <p:nvPr/>
      </p:nvGrpSpPr>
      <p:grpSpPr>
        <a:xfrm>
          <a:off x="0" y="0"/>
          <a:ext cx="0" cy="0"/>
          <a:chOff x="0" y="0"/>
          <a:chExt cx="0" cy="0"/>
        </a:xfrm>
      </p:grpSpPr>
      <p:pic>
        <p:nvPicPr>
          <p:cNvPr id="9" name="Picture 2" descr="Flag of Italy - Wikipedia">
            <a:extLst>
              <a:ext uri="{FF2B5EF4-FFF2-40B4-BE49-F238E27FC236}">
                <a16:creationId xmlns:a16="http://schemas.microsoft.com/office/drawing/2014/main" id="{17C61EEE-9E40-0EEA-5719-7025998042F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709" y="4899"/>
            <a:ext cx="12183291" cy="685310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FCA05041-1F43-F0DB-D864-21DEBF62AF80}"/>
              </a:ext>
            </a:extLst>
          </p:cNvPr>
          <p:cNvSpPr>
            <a:spLocks noGrp="1"/>
          </p:cNvSpPr>
          <p:nvPr>
            <p:ph idx="1"/>
          </p:nvPr>
        </p:nvSpPr>
        <p:spPr>
          <a:xfrm>
            <a:off x="532944" y="537029"/>
            <a:ext cx="11338560" cy="5622471"/>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7" name="TextBox 6">
            <a:extLst>
              <a:ext uri="{FF2B5EF4-FFF2-40B4-BE49-F238E27FC236}">
                <a16:creationId xmlns:a16="http://schemas.microsoft.com/office/drawing/2014/main" id="{D2BF9335-D477-EAE3-FFAE-AA4FF82C1050}"/>
              </a:ext>
            </a:extLst>
          </p:cNvPr>
          <p:cNvSpPr txBox="1"/>
          <p:nvPr/>
        </p:nvSpPr>
        <p:spPr>
          <a:xfrm>
            <a:off x="997431" y="4819640"/>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Colosseum</a:t>
            </a:r>
          </a:p>
        </p:txBody>
      </p:sp>
      <p:pic>
        <p:nvPicPr>
          <p:cNvPr id="8" name="Picture 7" descr="A picture containing building, outdoor, old, stone&#10;&#10;Description automatically generated">
            <a:extLst>
              <a:ext uri="{FF2B5EF4-FFF2-40B4-BE49-F238E27FC236}">
                <a16:creationId xmlns:a16="http://schemas.microsoft.com/office/drawing/2014/main" id="{E2A65D9A-6274-7DF7-BF67-13A688732D3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5264" y="1401425"/>
            <a:ext cx="2548711" cy="3398281"/>
          </a:xfrm>
          <a:prstGeom prst="rect">
            <a:avLst/>
          </a:prstGeom>
        </p:spPr>
      </p:pic>
      <p:graphicFrame>
        <p:nvGraphicFramePr>
          <p:cNvPr id="4" name="Table 3">
            <a:extLst>
              <a:ext uri="{FF2B5EF4-FFF2-40B4-BE49-F238E27FC236}">
                <a16:creationId xmlns:a16="http://schemas.microsoft.com/office/drawing/2014/main" id="{C3260D12-5D72-5A32-F8AE-798943380F54}"/>
              </a:ext>
            </a:extLst>
          </p:cNvPr>
          <p:cNvGraphicFramePr>
            <a:graphicFrameLocks noGrp="1"/>
          </p:cNvGraphicFramePr>
          <p:nvPr>
            <p:extLst>
              <p:ext uri="{D42A27DB-BD31-4B8C-83A1-F6EECF244321}">
                <p14:modId xmlns:p14="http://schemas.microsoft.com/office/powerpoint/2010/main" val="245726286"/>
              </p:ext>
            </p:extLst>
          </p:nvPr>
        </p:nvGraphicFramePr>
        <p:xfrm>
          <a:off x="3766294" y="1401424"/>
          <a:ext cx="7892761" cy="3418215"/>
        </p:xfrm>
        <a:graphic>
          <a:graphicData uri="http://schemas.openxmlformats.org/drawingml/2006/table">
            <a:tbl>
              <a:tblPr firstRow="1" bandRow="1">
                <a:tableStyleId>{9D7B26C5-4107-4FEC-AEDC-1716B250A1EF}</a:tableStyleId>
              </a:tblPr>
              <a:tblGrid>
                <a:gridCol w="1204099">
                  <a:extLst>
                    <a:ext uri="{9D8B030D-6E8A-4147-A177-3AD203B41FA5}">
                      <a16:colId xmlns:a16="http://schemas.microsoft.com/office/drawing/2014/main" val="1259620288"/>
                    </a:ext>
                  </a:extLst>
                </a:gridCol>
                <a:gridCol w="1784870">
                  <a:extLst>
                    <a:ext uri="{9D8B030D-6E8A-4147-A177-3AD203B41FA5}">
                      <a16:colId xmlns:a16="http://schemas.microsoft.com/office/drawing/2014/main" val="3292492806"/>
                    </a:ext>
                  </a:extLst>
                </a:gridCol>
                <a:gridCol w="1746688">
                  <a:extLst>
                    <a:ext uri="{9D8B030D-6E8A-4147-A177-3AD203B41FA5}">
                      <a16:colId xmlns:a16="http://schemas.microsoft.com/office/drawing/2014/main" val="3956969261"/>
                    </a:ext>
                  </a:extLst>
                </a:gridCol>
                <a:gridCol w="1578552">
                  <a:extLst>
                    <a:ext uri="{9D8B030D-6E8A-4147-A177-3AD203B41FA5}">
                      <a16:colId xmlns:a16="http://schemas.microsoft.com/office/drawing/2014/main" val="151119106"/>
                    </a:ext>
                  </a:extLst>
                </a:gridCol>
                <a:gridCol w="1578552">
                  <a:extLst>
                    <a:ext uri="{9D8B030D-6E8A-4147-A177-3AD203B41FA5}">
                      <a16:colId xmlns:a16="http://schemas.microsoft.com/office/drawing/2014/main" val="2869277598"/>
                    </a:ext>
                  </a:extLst>
                </a:gridCol>
              </a:tblGrid>
              <a:tr h="1430881">
                <a:tc>
                  <a:txBody>
                    <a:bodyPr/>
                    <a:lstStyle/>
                    <a:p>
                      <a:endParaRPr lang="en-GB"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b, m or 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another letter.</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939091256"/>
                  </a:ext>
                </a:extLst>
              </a:tr>
              <a:tr h="446386">
                <a:tc>
                  <a:txBody>
                    <a:bodyPr/>
                    <a:lstStyle/>
                    <a:p>
                      <a:r>
                        <a:rPr lang="en-GB" dirty="0"/>
                        <a:t>Prefix</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im-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438763056"/>
                  </a:ext>
                </a:extLst>
              </a:tr>
              <a:tr h="770474">
                <a:tc>
                  <a:txBody>
                    <a:bodyPr/>
                    <a:lstStyle/>
                    <a:p>
                      <a:r>
                        <a:rPr lang="en-GB" dirty="0"/>
                        <a:t>Example base</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353483855"/>
                  </a:ext>
                </a:extLst>
              </a:tr>
              <a:tr h="770474">
                <a:tc>
                  <a:txBody>
                    <a:bodyPr/>
                    <a:lstStyle/>
                    <a:p>
                      <a:r>
                        <a:rPr lang="en-GB" dirty="0"/>
                        <a:t>Example word</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2"/>
                    </a:solidFill>
                  </a:tcPr>
                </a:tc>
                <a:extLst>
                  <a:ext uri="{0D108BD9-81ED-4DB2-BD59-A6C34878D82A}">
                    <a16:rowId xmlns:a16="http://schemas.microsoft.com/office/drawing/2014/main" val="793162241"/>
                  </a:ext>
                </a:extLst>
              </a:tr>
            </a:tbl>
          </a:graphicData>
        </a:graphic>
      </p:graphicFrame>
    </p:spTree>
    <p:extLst>
      <p:ext uri="{BB962C8B-B14F-4D97-AF65-F5344CB8AC3E}">
        <p14:creationId xmlns:p14="http://schemas.microsoft.com/office/powerpoint/2010/main" val="1402522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9ABA73-D5EF-15E2-A271-496EAD4D89E7}"/>
            </a:ext>
          </a:extLst>
        </p:cNvPr>
        <p:cNvGrpSpPr/>
        <p:nvPr/>
      </p:nvGrpSpPr>
      <p:grpSpPr>
        <a:xfrm>
          <a:off x="0" y="0"/>
          <a:ext cx="0" cy="0"/>
          <a:chOff x="0" y="0"/>
          <a:chExt cx="0" cy="0"/>
        </a:xfrm>
      </p:grpSpPr>
      <p:pic>
        <p:nvPicPr>
          <p:cNvPr id="9" name="Picture 2" descr="Flag of Italy - Wikipedia">
            <a:extLst>
              <a:ext uri="{FF2B5EF4-FFF2-40B4-BE49-F238E27FC236}">
                <a16:creationId xmlns:a16="http://schemas.microsoft.com/office/drawing/2014/main" id="{7FF92271-ECC5-D445-AD1D-96D2EC0EC06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709" y="4899"/>
            <a:ext cx="12183291" cy="685310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1EEF28BD-33EA-9C41-0123-7D66AFC84579}"/>
              </a:ext>
            </a:extLst>
          </p:cNvPr>
          <p:cNvSpPr>
            <a:spLocks noGrp="1"/>
          </p:cNvSpPr>
          <p:nvPr>
            <p:ph idx="1"/>
          </p:nvPr>
        </p:nvSpPr>
        <p:spPr>
          <a:xfrm>
            <a:off x="532944" y="537029"/>
            <a:ext cx="11338560" cy="5622471"/>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7" name="TextBox 6">
            <a:extLst>
              <a:ext uri="{FF2B5EF4-FFF2-40B4-BE49-F238E27FC236}">
                <a16:creationId xmlns:a16="http://schemas.microsoft.com/office/drawing/2014/main" id="{D103A791-DE10-8E44-520F-99CD59392DB9}"/>
              </a:ext>
            </a:extLst>
          </p:cNvPr>
          <p:cNvSpPr txBox="1"/>
          <p:nvPr/>
        </p:nvSpPr>
        <p:spPr>
          <a:xfrm>
            <a:off x="997431" y="4819640"/>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Colosseum</a:t>
            </a:r>
          </a:p>
        </p:txBody>
      </p:sp>
      <p:pic>
        <p:nvPicPr>
          <p:cNvPr id="8" name="Picture 7" descr="A picture containing building, outdoor, old, stone&#10;&#10;Description automatically generated">
            <a:extLst>
              <a:ext uri="{FF2B5EF4-FFF2-40B4-BE49-F238E27FC236}">
                <a16:creationId xmlns:a16="http://schemas.microsoft.com/office/drawing/2014/main" id="{30385559-0918-99E8-F733-B48C1D5C2BC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5264" y="1401425"/>
            <a:ext cx="2548711" cy="3398281"/>
          </a:xfrm>
          <a:prstGeom prst="rect">
            <a:avLst/>
          </a:prstGeom>
        </p:spPr>
      </p:pic>
      <p:graphicFrame>
        <p:nvGraphicFramePr>
          <p:cNvPr id="4" name="Table 3">
            <a:extLst>
              <a:ext uri="{FF2B5EF4-FFF2-40B4-BE49-F238E27FC236}">
                <a16:creationId xmlns:a16="http://schemas.microsoft.com/office/drawing/2014/main" id="{AE9FFC25-0F15-4513-9A3C-85ABA90FE376}"/>
              </a:ext>
            </a:extLst>
          </p:cNvPr>
          <p:cNvGraphicFramePr>
            <a:graphicFrameLocks noGrp="1"/>
          </p:cNvGraphicFramePr>
          <p:nvPr>
            <p:extLst>
              <p:ext uri="{D42A27DB-BD31-4B8C-83A1-F6EECF244321}">
                <p14:modId xmlns:p14="http://schemas.microsoft.com/office/powerpoint/2010/main" val="4096998608"/>
              </p:ext>
            </p:extLst>
          </p:nvPr>
        </p:nvGraphicFramePr>
        <p:xfrm>
          <a:off x="3766294" y="1401424"/>
          <a:ext cx="7892761" cy="3418215"/>
        </p:xfrm>
        <a:graphic>
          <a:graphicData uri="http://schemas.openxmlformats.org/drawingml/2006/table">
            <a:tbl>
              <a:tblPr firstRow="1" bandRow="1">
                <a:tableStyleId>{9D7B26C5-4107-4FEC-AEDC-1716B250A1EF}</a:tableStyleId>
              </a:tblPr>
              <a:tblGrid>
                <a:gridCol w="1204099">
                  <a:extLst>
                    <a:ext uri="{9D8B030D-6E8A-4147-A177-3AD203B41FA5}">
                      <a16:colId xmlns:a16="http://schemas.microsoft.com/office/drawing/2014/main" val="1259620288"/>
                    </a:ext>
                  </a:extLst>
                </a:gridCol>
                <a:gridCol w="1784870">
                  <a:extLst>
                    <a:ext uri="{9D8B030D-6E8A-4147-A177-3AD203B41FA5}">
                      <a16:colId xmlns:a16="http://schemas.microsoft.com/office/drawing/2014/main" val="3292492806"/>
                    </a:ext>
                  </a:extLst>
                </a:gridCol>
                <a:gridCol w="1746688">
                  <a:extLst>
                    <a:ext uri="{9D8B030D-6E8A-4147-A177-3AD203B41FA5}">
                      <a16:colId xmlns:a16="http://schemas.microsoft.com/office/drawing/2014/main" val="3956969261"/>
                    </a:ext>
                  </a:extLst>
                </a:gridCol>
                <a:gridCol w="1578552">
                  <a:extLst>
                    <a:ext uri="{9D8B030D-6E8A-4147-A177-3AD203B41FA5}">
                      <a16:colId xmlns:a16="http://schemas.microsoft.com/office/drawing/2014/main" val="151119106"/>
                    </a:ext>
                  </a:extLst>
                </a:gridCol>
                <a:gridCol w="1578552">
                  <a:extLst>
                    <a:ext uri="{9D8B030D-6E8A-4147-A177-3AD203B41FA5}">
                      <a16:colId xmlns:a16="http://schemas.microsoft.com/office/drawing/2014/main" val="2869277598"/>
                    </a:ext>
                  </a:extLst>
                </a:gridCol>
              </a:tblGrid>
              <a:tr h="1430881">
                <a:tc>
                  <a:txBody>
                    <a:bodyPr/>
                    <a:lstStyle/>
                    <a:p>
                      <a:endParaRPr lang="en-GB"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b, m or 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another letter.</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939091256"/>
                  </a:ext>
                </a:extLst>
              </a:tr>
              <a:tr h="446386">
                <a:tc>
                  <a:txBody>
                    <a:bodyPr/>
                    <a:lstStyle/>
                    <a:p>
                      <a:r>
                        <a:rPr lang="en-GB" dirty="0"/>
                        <a:t>Prefix</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im-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err="1"/>
                        <a:t>ir</a:t>
                      </a:r>
                      <a:r>
                        <a:rPr lang="en-GB" dirty="0"/>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438763056"/>
                  </a:ext>
                </a:extLst>
              </a:tr>
              <a:tr h="770474">
                <a:tc>
                  <a:txBody>
                    <a:bodyPr/>
                    <a:lstStyle/>
                    <a:p>
                      <a:r>
                        <a:rPr lang="en-GB" dirty="0"/>
                        <a:t>Example base</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353483855"/>
                  </a:ext>
                </a:extLst>
              </a:tr>
              <a:tr h="770474">
                <a:tc>
                  <a:txBody>
                    <a:bodyPr/>
                    <a:lstStyle/>
                    <a:p>
                      <a:r>
                        <a:rPr lang="en-GB" dirty="0"/>
                        <a:t>Example word</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2"/>
                    </a:solidFill>
                  </a:tcPr>
                </a:tc>
                <a:extLst>
                  <a:ext uri="{0D108BD9-81ED-4DB2-BD59-A6C34878D82A}">
                    <a16:rowId xmlns:a16="http://schemas.microsoft.com/office/drawing/2014/main" val="793162241"/>
                  </a:ext>
                </a:extLst>
              </a:tr>
            </a:tbl>
          </a:graphicData>
        </a:graphic>
      </p:graphicFrame>
    </p:spTree>
    <p:extLst>
      <p:ext uri="{BB962C8B-B14F-4D97-AF65-F5344CB8AC3E}">
        <p14:creationId xmlns:p14="http://schemas.microsoft.com/office/powerpoint/2010/main" val="1083434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3CC80F-5ACC-7820-6857-0605222F3BCD}"/>
            </a:ext>
          </a:extLst>
        </p:cNvPr>
        <p:cNvGrpSpPr/>
        <p:nvPr/>
      </p:nvGrpSpPr>
      <p:grpSpPr>
        <a:xfrm>
          <a:off x="0" y="0"/>
          <a:ext cx="0" cy="0"/>
          <a:chOff x="0" y="0"/>
          <a:chExt cx="0" cy="0"/>
        </a:xfrm>
      </p:grpSpPr>
      <p:pic>
        <p:nvPicPr>
          <p:cNvPr id="9" name="Picture 2" descr="Flag of Italy - Wikipedia">
            <a:extLst>
              <a:ext uri="{FF2B5EF4-FFF2-40B4-BE49-F238E27FC236}">
                <a16:creationId xmlns:a16="http://schemas.microsoft.com/office/drawing/2014/main" id="{8D81EF9C-F65C-0B1E-E5A2-7D35EFCD287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709" y="4899"/>
            <a:ext cx="12183291" cy="685310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F5FA888B-28AC-46A5-CCDF-9E5C9EE118DE}"/>
              </a:ext>
            </a:extLst>
          </p:cNvPr>
          <p:cNvSpPr>
            <a:spLocks noGrp="1"/>
          </p:cNvSpPr>
          <p:nvPr>
            <p:ph idx="1"/>
          </p:nvPr>
        </p:nvSpPr>
        <p:spPr>
          <a:xfrm>
            <a:off x="532944" y="537029"/>
            <a:ext cx="11338560" cy="5622471"/>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7" name="TextBox 6">
            <a:extLst>
              <a:ext uri="{FF2B5EF4-FFF2-40B4-BE49-F238E27FC236}">
                <a16:creationId xmlns:a16="http://schemas.microsoft.com/office/drawing/2014/main" id="{C7D6D79E-5D6A-B2F0-08A8-D817AEDE253A}"/>
              </a:ext>
            </a:extLst>
          </p:cNvPr>
          <p:cNvSpPr txBox="1"/>
          <p:nvPr/>
        </p:nvSpPr>
        <p:spPr>
          <a:xfrm>
            <a:off x="997431" y="4819640"/>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Colosseum</a:t>
            </a:r>
          </a:p>
        </p:txBody>
      </p:sp>
      <p:pic>
        <p:nvPicPr>
          <p:cNvPr id="8" name="Picture 7" descr="A picture containing building, outdoor, old, stone&#10;&#10;Description automatically generated">
            <a:extLst>
              <a:ext uri="{FF2B5EF4-FFF2-40B4-BE49-F238E27FC236}">
                <a16:creationId xmlns:a16="http://schemas.microsoft.com/office/drawing/2014/main" id="{4D1FBC8F-E79E-5F53-96C6-4DC1E2C38C0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5264" y="1401425"/>
            <a:ext cx="2548711" cy="3398281"/>
          </a:xfrm>
          <a:prstGeom prst="rect">
            <a:avLst/>
          </a:prstGeom>
        </p:spPr>
      </p:pic>
      <p:graphicFrame>
        <p:nvGraphicFramePr>
          <p:cNvPr id="4" name="Table 3">
            <a:extLst>
              <a:ext uri="{FF2B5EF4-FFF2-40B4-BE49-F238E27FC236}">
                <a16:creationId xmlns:a16="http://schemas.microsoft.com/office/drawing/2014/main" id="{8F106527-023B-07F0-6E02-890A271FA5C9}"/>
              </a:ext>
            </a:extLst>
          </p:cNvPr>
          <p:cNvGraphicFramePr>
            <a:graphicFrameLocks noGrp="1"/>
          </p:cNvGraphicFramePr>
          <p:nvPr>
            <p:extLst>
              <p:ext uri="{D42A27DB-BD31-4B8C-83A1-F6EECF244321}">
                <p14:modId xmlns:p14="http://schemas.microsoft.com/office/powerpoint/2010/main" val="1020649063"/>
              </p:ext>
            </p:extLst>
          </p:nvPr>
        </p:nvGraphicFramePr>
        <p:xfrm>
          <a:off x="3766294" y="1401424"/>
          <a:ext cx="7892761" cy="3418215"/>
        </p:xfrm>
        <a:graphic>
          <a:graphicData uri="http://schemas.openxmlformats.org/drawingml/2006/table">
            <a:tbl>
              <a:tblPr firstRow="1" bandRow="1">
                <a:tableStyleId>{9D7B26C5-4107-4FEC-AEDC-1716B250A1EF}</a:tableStyleId>
              </a:tblPr>
              <a:tblGrid>
                <a:gridCol w="1204099">
                  <a:extLst>
                    <a:ext uri="{9D8B030D-6E8A-4147-A177-3AD203B41FA5}">
                      <a16:colId xmlns:a16="http://schemas.microsoft.com/office/drawing/2014/main" val="1259620288"/>
                    </a:ext>
                  </a:extLst>
                </a:gridCol>
                <a:gridCol w="1784870">
                  <a:extLst>
                    <a:ext uri="{9D8B030D-6E8A-4147-A177-3AD203B41FA5}">
                      <a16:colId xmlns:a16="http://schemas.microsoft.com/office/drawing/2014/main" val="3292492806"/>
                    </a:ext>
                  </a:extLst>
                </a:gridCol>
                <a:gridCol w="1746688">
                  <a:extLst>
                    <a:ext uri="{9D8B030D-6E8A-4147-A177-3AD203B41FA5}">
                      <a16:colId xmlns:a16="http://schemas.microsoft.com/office/drawing/2014/main" val="3956969261"/>
                    </a:ext>
                  </a:extLst>
                </a:gridCol>
                <a:gridCol w="1578552">
                  <a:extLst>
                    <a:ext uri="{9D8B030D-6E8A-4147-A177-3AD203B41FA5}">
                      <a16:colId xmlns:a16="http://schemas.microsoft.com/office/drawing/2014/main" val="151119106"/>
                    </a:ext>
                  </a:extLst>
                </a:gridCol>
                <a:gridCol w="1578552">
                  <a:extLst>
                    <a:ext uri="{9D8B030D-6E8A-4147-A177-3AD203B41FA5}">
                      <a16:colId xmlns:a16="http://schemas.microsoft.com/office/drawing/2014/main" val="2869277598"/>
                    </a:ext>
                  </a:extLst>
                </a:gridCol>
              </a:tblGrid>
              <a:tr h="1430881">
                <a:tc>
                  <a:txBody>
                    <a:bodyPr/>
                    <a:lstStyle/>
                    <a:p>
                      <a:endParaRPr lang="en-GB"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b, m or 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another letter.</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939091256"/>
                  </a:ext>
                </a:extLst>
              </a:tr>
              <a:tr h="446386">
                <a:tc>
                  <a:txBody>
                    <a:bodyPr/>
                    <a:lstStyle/>
                    <a:p>
                      <a:r>
                        <a:rPr lang="en-GB" dirty="0"/>
                        <a:t>Prefix</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im-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err="1"/>
                        <a:t>ir</a:t>
                      </a:r>
                      <a:r>
                        <a:rPr lang="en-GB" dirty="0"/>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438763056"/>
                  </a:ext>
                </a:extLst>
              </a:tr>
              <a:tr h="770474">
                <a:tc>
                  <a:txBody>
                    <a:bodyPr/>
                    <a:lstStyle/>
                    <a:p>
                      <a:r>
                        <a:rPr lang="en-GB" dirty="0"/>
                        <a:t>Example base</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353483855"/>
                  </a:ext>
                </a:extLst>
              </a:tr>
              <a:tr h="770474">
                <a:tc>
                  <a:txBody>
                    <a:bodyPr/>
                    <a:lstStyle/>
                    <a:p>
                      <a:r>
                        <a:rPr lang="en-GB" dirty="0"/>
                        <a:t>Example word</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2"/>
                    </a:solidFill>
                  </a:tcPr>
                </a:tc>
                <a:extLst>
                  <a:ext uri="{0D108BD9-81ED-4DB2-BD59-A6C34878D82A}">
                    <a16:rowId xmlns:a16="http://schemas.microsoft.com/office/drawing/2014/main" val="793162241"/>
                  </a:ext>
                </a:extLst>
              </a:tr>
            </a:tbl>
          </a:graphicData>
        </a:graphic>
      </p:graphicFrame>
    </p:spTree>
    <p:extLst>
      <p:ext uri="{BB962C8B-B14F-4D97-AF65-F5344CB8AC3E}">
        <p14:creationId xmlns:p14="http://schemas.microsoft.com/office/powerpoint/2010/main" val="2363251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C28D73-C77F-2109-54AC-B625996F023A}"/>
            </a:ext>
          </a:extLst>
        </p:cNvPr>
        <p:cNvGrpSpPr/>
        <p:nvPr/>
      </p:nvGrpSpPr>
      <p:grpSpPr>
        <a:xfrm>
          <a:off x="0" y="0"/>
          <a:ext cx="0" cy="0"/>
          <a:chOff x="0" y="0"/>
          <a:chExt cx="0" cy="0"/>
        </a:xfrm>
      </p:grpSpPr>
      <p:pic>
        <p:nvPicPr>
          <p:cNvPr id="9" name="Picture 2" descr="Flag of Italy - Wikipedia">
            <a:extLst>
              <a:ext uri="{FF2B5EF4-FFF2-40B4-BE49-F238E27FC236}">
                <a16:creationId xmlns:a16="http://schemas.microsoft.com/office/drawing/2014/main" id="{FB861279-5A48-663C-7335-D9378F6AD68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709" y="4899"/>
            <a:ext cx="12183291" cy="685310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C3A6572-8654-C39B-6265-6814FB453B33}"/>
              </a:ext>
            </a:extLst>
          </p:cNvPr>
          <p:cNvSpPr>
            <a:spLocks noGrp="1"/>
          </p:cNvSpPr>
          <p:nvPr>
            <p:ph idx="1"/>
          </p:nvPr>
        </p:nvSpPr>
        <p:spPr>
          <a:xfrm>
            <a:off x="532944" y="537029"/>
            <a:ext cx="11338560" cy="5622471"/>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7" name="TextBox 6">
            <a:extLst>
              <a:ext uri="{FF2B5EF4-FFF2-40B4-BE49-F238E27FC236}">
                <a16:creationId xmlns:a16="http://schemas.microsoft.com/office/drawing/2014/main" id="{6BD96F13-8E4D-6315-6E8D-52FD8A275634}"/>
              </a:ext>
            </a:extLst>
          </p:cNvPr>
          <p:cNvSpPr txBox="1"/>
          <p:nvPr/>
        </p:nvSpPr>
        <p:spPr>
          <a:xfrm>
            <a:off x="997431" y="4819640"/>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Colosseum</a:t>
            </a:r>
          </a:p>
        </p:txBody>
      </p:sp>
      <p:pic>
        <p:nvPicPr>
          <p:cNvPr id="8" name="Picture 7" descr="A picture containing building, outdoor, old, stone&#10;&#10;Description automatically generated">
            <a:extLst>
              <a:ext uri="{FF2B5EF4-FFF2-40B4-BE49-F238E27FC236}">
                <a16:creationId xmlns:a16="http://schemas.microsoft.com/office/drawing/2014/main" id="{6A0C4098-1C3E-4215-0D49-B8E0E5E6B16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5264" y="1401425"/>
            <a:ext cx="2548711" cy="3398281"/>
          </a:xfrm>
          <a:prstGeom prst="rect">
            <a:avLst/>
          </a:prstGeom>
        </p:spPr>
      </p:pic>
      <p:graphicFrame>
        <p:nvGraphicFramePr>
          <p:cNvPr id="4" name="Table 3">
            <a:extLst>
              <a:ext uri="{FF2B5EF4-FFF2-40B4-BE49-F238E27FC236}">
                <a16:creationId xmlns:a16="http://schemas.microsoft.com/office/drawing/2014/main" id="{8162C55D-CF08-34E7-7B23-E99DDB61BE45}"/>
              </a:ext>
            </a:extLst>
          </p:cNvPr>
          <p:cNvGraphicFramePr>
            <a:graphicFrameLocks noGrp="1"/>
          </p:cNvGraphicFramePr>
          <p:nvPr/>
        </p:nvGraphicFramePr>
        <p:xfrm>
          <a:off x="3766294" y="1401424"/>
          <a:ext cx="7892761" cy="3418215"/>
        </p:xfrm>
        <a:graphic>
          <a:graphicData uri="http://schemas.openxmlformats.org/drawingml/2006/table">
            <a:tbl>
              <a:tblPr firstRow="1" bandRow="1">
                <a:tableStyleId>{9D7B26C5-4107-4FEC-AEDC-1716B250A1EF}</a:tableStyleId>
              </a:tblPr>
              <a:tblGrid>
                <a:gridCol w="1204099">
                  <a:extLst>
                    <a:ext uri="{9D8B030D-6E8A-4147-A177-3AD203B41FA5}">
                      <a16:colId xmlns:a16="http://schemas.microsoft.com/office/drawing/2014/main" val="1259620288"/>
                    </a:ext>
                  </a:extLst>
                </a:gridCol>
                <a:gridCol w="1784870">
                  <a:extLst>
                    <a:ext uri="{9D8B030D-6E8A-4147-A177-3AD203B41FA5}">
                      <a16:colId xmlns:a16="http://schemas.microsoft.com/office/drawing/2014/main" val="3292492806"/>
                    </a:ext>
                  </a:extLst>
                </a:gridCol>
                <a:gridCol w="1746688">
                  <a:extLst>
                    <a:ext uri="{9D8B030D-6E8A-4147-A177-3AD203B41FA5}">
                      <a16:colId xmlns:a16="http://schemas.microsoft.com/office/drawing/2014/main" val="3956969261"/>
                    </a:ext>
                  </a:extLst>
                </a:gridCol>
                <a:gridCol w="1578552">
                  <a:extLst>
                    <a:ext uri="{9D8B030D-6E8A-4147-A177-3AD203B41FA5}">
                      <a16:colId xmlns:a16="http://schemas.microsoft.com/office/drawing/2014/main" val="151119106"/>
                    </a:ext>
                  </a:extLst>
                </a:gridCol>
                <a:gridCol w="1578552">
                  <a:extLst>
                    <a:ext uri="{9D8B030D-6E8A-4147-A177-3AD203B41FA5}">
                      <a16:colId xmlns:a16="http://schemas.microsoft.com/office/drawing/2014/main" val="2869277598"/>
                    </a:ext>
                  </a:extLst>
                </a:gridCol>
              </a:tblGrid>
              <a:tr h="1430881">
                <a:tc>
                  <a:txBody>
                    <a:bodyPr/>
                    <a:lstStyle/>
                    <a:p>
                      <a:endParaRPr lang="en-GB"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b, m or 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another letter.</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939091256"/>
                  </a:ext>
                </a:extLst>
              </a:tr>
              <a:tr h="446386">
                <a:tc>
                  <a:txBody>
                    <a:bodyPr/>
                    <a:lstStyle/>
                    <a:p>
                      <a:r>
                        <a:rPr lang="en-GB" dirty="0"/>
                        <a:t>Prefix</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im-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err="1"/>
                        <a:t>ir</a:t>
                      </a:r>
                      <a:r>
                        <a:rPr lang="en-GB" dirty="0"/>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in-</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438763056"/>
                  </a:ext>
                </a:extLst>
              </a:tr>
              <a:tr h="770474">
                <a:tc>
                  <a:txBody>
                    <a:bodyPr/>
                    <a:lstStyle/>
                    <a:p>
                      <a:r>
                        <a:rPr lang="en-GB" dirty="0"/>
                        <a:t>Example base</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353483855"/>
                  </a:ext>
                </a:extLst>
              </a:tr>
              <a:tr h="770474">
                <a:tc>
                  <a:txBody>
                    <a:bodyPr/>
                    <a:lstStyle/>
                    <a:p>
                      <a:r>
                        <a:rPr lang="en-GB" dirty="0"/>
                        <a:t>Example word</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2"/>
                    </a:solidFill>
                  </a:tcPr>
                </a:tc>
                <a:extLst>
                  <a:ext uri="{0D108BD9-81ED-4DB2-BD59-A6C34878D82A}">
                    <a16:rowId xmlns:a16="http://schemas.microsoft.com/office/drawing/2014/main" val="793162241"/>
                  </a:ext>
                </a:extLst>
              </a:tr>
            </a:tbl>
          </a:graphicData>
        </a:graphic>
      </p:graphicFrame>
    </p:spTree>
    <p:extLst>
      <p:ext uri="{BB962C8B-B14F-4D97-AF65-F5344CB8AC3E}">
        <p14:creationId xmlns:p14="http://schemas.microsoft.com/office/powerpoint/2010/main" val="2459620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3B5FB8-ED1B-99CF-DC78-9093DFFD3A5D}"/>
            </a:ext>
          </a:extLst>
        </p:cNvPr>
        <p:cNvGrpSpPr/>
        <p:nvPr/>
      </p:nvGrpSpPr>
      <p:grpSpPr>
        <a:xfrm>
          <a:off x="0" y="0"/>
          <a:ext cx="0" cy="0"/>
          <a:chOff x="0" y="0"/>
          <a:chExt cx="0" cy="0"/>
        </a:xfrm>
      </p:grpSpPr>
      <p:pic>
        <p:nvPicPr>
          <p:cNvPr id="9" name="Picture 2" descr="Flag of Italy - Wikipedia">
            <a:extLst>
              <a:ext uri="{FF2B5EF4-FFF2-40B4-BE49-F238E27FC236}">
                <a16:creationId xmlns:a16="http://schemas.microsoft.com/office/drawing/2014/main" id="{C023575E-5867-1AE1-F35E-C18FC3E3C3E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709" y="4899"/>
            <a:ext cx="12183291" cy="685310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4B19AEC9-41B4-61BB-15F2-EB14A880F73C}"/>
              </a:ext>
            </a:extLst>
          </p:cNvPr>
          <p:cNvSpPr>
            <a:spLocks noGrp="1"/>
          </p:cNvSpPr>
          <p:nvPr>
            <p:ph idx="1"/>
          </p:nvPr>
        </p:nvSpPr>
        <p:spPr>
          <a:xfrm>
            <a:off x="532944" y="537029"/>
            <a:ext cx="11338560" cy="5622471"/>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7" name="TextBox 6">
            <a:extLst>
              <a:ext uri="{FF2B5EF4-FFF2-40B4-BE49-F238E27FC236}">
                <a16:creationId xmlns:a16="http://schemas.microsoft.com/office/drawing/2014/main" id="{584B35D1-70FA-43BC-0D09-842C1315D6A8}"/>
              </a:ext>
            </a:extLst>
          </p:cNvPr>
          <p:cNvSpPr txBox="1"/>
          <p:nvPr/>
        </p:nvSpPr>
        <p:spPr>
          <a:xfrm>
            <a:off x="997431" y="4819640"/>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Colosseum</a:t>
            </a:r>
          </a:p>
        </p:txBody>
      </p:sp>
      <p:pic>
        <p:nvPicPr>
          <p:cNvPr id="8" name="Picture 7" descr="A picture containing building, outdoor, old, stone&#10;&#10;Description automatically generated">
            <a:extLst>
              <a:ext uri="{FF2B5EF4-FFF2-40B4-BE49-F238E27FC236}">
                <a16:creationId xmlns:a16="http://schemas.microsoft.com/office/drawing/2014/main" id="{5E7FD68C-1369-4299-69FC-830096A5B57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5264" y="1401425"/>
            <a:ext cx="2548711" cy="3398281"/>
          </a:xfrm>
          <a:prstGeom prst="rect">
            <a:avLst/>
          </a:prstGeom>
        </p:spPr>
      </p:pic>
      <p:graphicFrame>
        <p:nvGraphicFramePr>
          <p:cNvPr id="4" name="Table 3">
            <a:extLst>
              <a:ext uri="{FF2B5EF4-FFF2-40B4-BE49-F238E27FC236}">
                <a16:creationId xmlns:a16="http://schemas.microsoft.com/office/drawing/2014/main" id="{57F73D64-6FCB-893E-5133-C606C5B0F483}"/>
              </a:ext>
            </a:extLst>
          </p:cNvPr>
          <p:cNvGraphicFramePr>
            <a:graphicFrameLocks noGrp="1"/>
          </p:cNvGraphicFramePr>
          <p:nvPr>
            <p:extLst>
              <p:ext uri="{D42A27DB-BD31-4B8C-83A1-F6EECF244321}">
                <p14:modId xmlns:p14="http://schemas.microsoft.com/office/powerpoint/2010/main" val="2608147138"/>
              </p:ext>
            </p:extLst>
          </p:nvPr>
        </p:nvGraphicFramePr>
        <p:xfrm>
          <a:off x="3766294" y="1401424"/>
          <a:ext cx="7892761" cy="3418215"/>
        </p:xfrm>
        <a:graphic>
          <a:graphicData uri="http://schemas.openxmlformats.org/drawingml/2006/table">
            <a:tbl>
              <a:tblPr firstRow="1" bandRow="1">
                <a:tableStyleId>{9D7B26C5-4107-4FEC-AEDC-1716B250A1EF}</a:tableStyleId>
              </a:tblPr>
              <a:tblGrid>
                <a:gridCol w="1204099">
                  <a:extLst>
                    <a:ext uri="{9D8B030D-6E8A-4147-A177-3AD203B41FA5}">
                      <a16:colId xmlns:a16="http://schemas.microsoft.com/office/drawing/2014/main" val="1259620288"/>
                    </a:ext>
                  </a:extLst>
                </a:gridCol>
                <a:gridCol w="1784870">
                  <a:extLst>
                    <a:ext uri="{9D8B030D-6E8A-4147-A177-3AD203B41FA5}">
                      <a16:colId xmlns:a16="http://schemas.microsoft.com/office/drawing/2014/main" val="3292492806"/>
                    </a:ext>
                  </a:extLst>
                </a:gridCol>
                <a:gridCol w="1746688">
                  <a:extLst>
                    <a:ext uri="{9D8B030D-6E8A-4147-A177-3AD203B41FA5}">
                      <a16:colId xmlns:a16="http://schemas.microsoft.com/office/drawing/2014/main" val="3956969261"/>
                    </a:ext>
                  </a:extLst>
                </a:gridCol>
                <a:gridCol w="1578552">
                  <a:extLst>
                    <a:ext uri="{9D8B030D-6E8A-4147-A177-3AD203B41FA5}">
                      <a16:colId xmlns:a16="http://schemas.microsoft.com/office/drawing/2014/main" val="151119106"/>
                    </a:ext>
                  </a:extLst>
                </a:gridCol>
                <a:gridCol w="1578552">
                  <a:extLst>
                    <a:ext uri="{9D8B030D-6E8A-4147-A177-3AD203B41FA5}">
                      <a16:colId xmlns:a16="http://schemas.microsoft.com/office/drawing/2014/main" val="2869277598"/>
                    </a:ext>
                  </a:extLst>
                </a:gridCol>
              </a:tblGrid>
              <a:tr h="1430881">
                <a:tc>
                  <a:txBody>
                    <a:bodyPr/>
                    <a:lstStyle/>
                    <a:p>
                      <a:endParaRPr lang="en-GB"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b, m or 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another letter.</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939091256"/>
                  </a:ext>
                </a:extLst>
              </a:tr>
              <a:tr h="446386">
                <a:tc>
                  <a:txBody>
                    <a:bodyPr/>
                    <a:lstStyle/>
                    <a:p>
                      <a:r>
                        <a:rPr lang="en-GB" dirty="0"/>
                        <a:t>Prefix</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im-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err="1"/>
                        <a:t>ir</a:t>
                      </a:r>
                      <a:r>
                        <a:rPr lang="en-GB" dirty="0"/>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in-</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438763056"/>
                  </a:ext>
                </a:extLst>
              </a:tr>
              <a:tr h="770474">
                <a:tc>
                  <a:txBody>
                    <a:bodyPr/>
                    <a:lstStyle/>
                    <a:p>
                      <a:r>
                        <a:rPr lang="en-GB" dirty="0"/>
                        <a:t>Example base</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mature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regular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legal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active</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353483855"/>
                  </a:ext>
                </a:extLst>
              </a:tr>
              <a:tr h="770474">
                <a:tc>
                  <a:txBody>
                    <a:bodyPr/>
                    <a:lstStyle/>
                    <a:p>
                      <a:r>
                        <a:rPr lang="en-GB" dirty="0"/>
                        <a:t>Example word</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2"/>
                    </a:solidFill>
                  </a:tcPr>
                </a:tc>
                <a:extLst>
                  <a:ext uri="{0D108BD9-81ED-4DB2-BD59-A6C34878D82A}">
                    <a16:rowId xmlns:a16="http://schemas.microsoft.com/office/drawing/2014/main" val="793162241"/>
                  </a:ext>
                </a:extLst>
              </a:tr>
            </a:tbl>
          </a:graphicData>
        </a:graphic>
      </p:graphicFrame>
    </p:spTree>
    <p:extLst>
      <p:ext uri="{BB962C8B-B14F-4D97-AF65-F5344CB8AC3E}">
        <p14:creationId xmlns:p14="http://schemas.microsoft.com/office/powerpoint/2010/main" val="253039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ECCFA7-92A3-6B32-6A02-92F385109899}"/>
            </a:ext>
          </a:extLst>
        </p:cNvPr>
        <p:cNvGrpSpPr/>
        <p:nvPr/>
      </p:nvGrpSpPr>
      <p:grpSpPr>
        <a:xfrm>
          <a:off x="0" y="0"/>
          <a:ext cx="0" cy="0"/>
          <a:chOff x="0" y="0"/>
          <a:chExt cx="0" cy="0"/>
        </a:xfrm>
      </p:grpSpPr>
      <p:pic>
        <p:nvPicPr>
          <p:cNvPr id="9" name="Picture 2" descr="Flag of Italy - Wikipedia">
            <a:extLst>
              <a:ext uri="{FF2B5EF4-FFF2-40B4-BE49-F238E27FC236}">
                <a16:creationId xmlns:a16="http://schemas.microsoft.com/office/drawing/2014/main" id="{5445A8C0-0D18-02AE-33EE-240F973AD52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709" y="4899"/>
            <a:ext cx="12183291" cy="685310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5B7E42A5-C264-6204-8D92-EFCC90AB29FB}"/>
              </a:ext>
            </a:extLst>
          </p:cNvPr>
          <p:cNvSpPr>
            <a:spLocks noGrp="1"/>
          </p:cNvSpPr>
          <p:nvPr>
            <p:ph idx="1"/>
          </p:nvPr>
        </p:nvSpPr>
        <p:spPr>
          <a:xfrm>
            <a:off x="532944" y="537029"/>
            <a:ext cx="11338560" cy="5622471"/>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7" name="TextBox 6">
            <a:extLst>
              <a:ext uri="{FF2B5EF4-FFF2-40B4-BE49-F238E27FC236}">
                <a16:creationId xmlns:a16="http://schemas.microsoft.com/office/drawing/2014/main" id="{9220B0DF-7F69-D23E-9174-57269E1F12E9}"/>
              </a:ext>
            </a:extLst>
          </p:cNvPr>
          <p:cNvSpPr txBox="1"/>
          <p:nvPr/>
        </p:nvSpPr>
        <p:spPr>
          <a:xfrm>
            <a:off x="997431" y="4819640"/>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Colosseum</a:t>
            </a:r>
          </a:p>
        </p:txBody>
      </p:sp>
      <p:pic>
        <p:nvPicPr>
          <p:cNvPr id="8" name="Picture 7" descr="A picture containing building, outdoor, old, stone&#10;&#10;Description automatically generated">
            <a:extLst>
              <a:ext uri="{FF2B5EF4-FFF2-40B4-BE49-F238E27FC236}">
                <a16:creationId xmlns:a16="http://schemas.microsoft.com/office/drawing/2014/main" id="{A1AEEBF3-ED25-A4DA-505B-9115B6DB13C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5264" y="1401425"/>
            <a:ext cx="2548711" cy="3398281"/>
          </a:xfrm>
          <a:prstGeom prst="rect">
            <a:avLst/>
          </a:prstGeom>
        </p:spPr>
      </p:pic>
      <p:graphicFrame>
        <p:nvGraphicFramePr>
          <p:cNvPr id="4" name="Table 3">
            <a:extLst>
              <a:ext uri="{FF2B5EF4-FFF2-40B4-BE49-F238E27FC236}">
                <a16:creationId xmlns:a16="http://schemas.microsoft.com/office/drawing/2014/main" id="{65404DCA-DE63-0CF7-01C8-F5A5B791467C}"/>
              </a:ext>
            </a:extLst>
          </p:cNvPr>
          <p:cNvGraphicFramePr>
            <a:graphicFrameLocks noGrp="1"/>
          </p:cNvGraphicFramePr>
          <p:nvPr>
            <p:extLst>
              <p:ext uri="{D42A27DB-BD31-4B8C-83A1-F6EECF244321}">
                <p14:modId xmlns:p14="http://schemas.microsoft.com/office/powerpoint/2010/main" val="232385492"/>
              </p:ext>
            </p:extLst>
          </p:nvPr>
        </p:nvGraphicFramePr>
        <p:xfrm>
          <a:off x="3766294" y="1401424"/>
          <a:ext cx="7892761" cy="3418215"/>
        </p:xfrm>
        <a:graphic>
          <a:graphicData uri="http://schemas.openxmlformats.org/drawingml/2006/table">
            <a:tbl>
              <a:tblPr firstRow="1" bandRow="1">
                <a:tableStyleId>{9D7B26C5-4107-4FEC-AEDC-1716B250A1EF}</a:tableStyleId>
              </a:tblPr>
              <a:tblGrid>
                <a:gridCol w="1204099">
                  <a:extLst>
                    <a:ext uri="{9D8B030D-6E8A-4147-A177-3AD203B41FA5}">
                      <a16:colId xmlns:a16="http://schemas.microsoft.com/office/drawing/2014/main" val="1259620288"/>
                    </a:ext>
                  </a:extLst>
                </a:gridCol>
                <a:gridCol w="1784870">
                  <a:extLst>
                    <a:ext uri="{9D8B030D-6E8A-4147-A177-3AD203B41FA5}">
                      <a16:colId xmlns:a16="http://schemas.microsoft.com/office/drawing/2014/main" val="3292492806"/>
                    </a:ext>
                  </a:extLst>
                </a:gridCol>
                <a:gridCol w="1746688">
                  <a:extLst>
                    <a:ext uri="{9D8B030D-6E8A-4147-A177-3AD203B41FA5}">
                      <a16:colId xmlns:a16="http://schemas.microsoft.com/office/drawing/2014/main" val="3956969261"/>
                    </a:ext>
                  </a:extLst>
                </a:gridCol>
                <a:gridCol w="1578552">
                  <a:extLst>
                    <a:ext uri="{9D8B030D-6E8A-4147-A177-3AD203B41FA5}">
                      <a16:colId xmlns:a16="http://schemas.microsoft.com/office/drawing/2014/main" val="151119106"/>
                    </a:ext>
                  </a:extLst>
                </a:gridCol>
                <a:gridCol w="1578552">
                  <a:extLst>
                    <a:ext uri="{9D8B030D-6E8A-4147-A177-3AD203B41FA5}">
                      <a16:colId xmlns:a16="http://schemas.microsoft.com/office/drawing/2014/main" val="2869277598"/>
                    </a:ext>
                  </a:extLst>
                </a:gridCol>
              </a:tblGrid>
              <a:tr h="1430881">
                <a:tc>
                  <a:txBody>
                    <a:bodyPr/>
                    <a:lstStyle/>
                    <a:p>
                      <a:endParaRPr lang="en-GB"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b, m or 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another letter.</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939091256"/>
                  </a:ext>
                </a:extLst>
              </a:tr>
              <a:tr h="446386">
                <a:tc>
                  <a:txBody>
                    <a:bodyPr/>
                    <a:lstStyle/>
                    <a:p>
                      <a:r>
                        <a:rPr lang="en-GB" dirty="0"/>
                        <a:t>Prefix</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im-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err="1"/>
                        <a:t>ir</a:t>
                      </a:r>
                      <a:r>
                        <a:rPr lang="en-GB" dirty="0"/>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in-</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438763056"/>
                  </a:ext>
                </a:extLst>
              </a:tr>
              <a:tr h="770474">
                <a:tc>
                  <a:txBody>
                    <a:bodyPr/>
                    <a:lstStyle/>
                    <a:p>
                      <a:r>
                        <a:rPr lang="en-GB" dirty="0"/>
                        <a:t>Example base</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mature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regular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legal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active</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353483855"/>
                  </a:ext>
                </a:extLst>
              </a:tr>
              <a:tr h="770474">
                <a:tc>
                  <a:txBody>
                    <a:bodyPr/>
                    <a:lstStyle/>
                    <a:p>
                      <a:r>
                        <a:rPr lang="en-GB" dirty="0"/>
                        <a:t>Example word</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r>
                        <a:rPr lang="en-GB" dirty="0"/>
                        <a:t>immature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2"/>
                    </a:solidFill>
                  </a:tcPr>
                </a:tc>
                <a:extLst>
                  <a:ext uri="{0D108BD9-81ED-4DB2-BD59-A6C34878D82A}">
                    <a16:rowId xmlns:a16="http://schemas.microsoft.com/office/drawing/2014/main" val="793162241"/>
                  </a:ext>
                </a:extLst>
              </a:tr>
            </a:tbl>
          </a:graphicData>
        </a:graphic>
      </p:graphicFrame>
    </p:spTree>
    <p:extLst>
      <p:ext uri="{BB962C8B-B14F-4D97-AF65-F5344CB8AC3E}">
        <p14:creationId xmlns:p14="http://schemas.microsoft.com/office/powerpoint/2010/main" val="2290209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1D3E8D-CF7A-37A9-EC70-B1B88F873B69}"/>
            </a:ext>
          </a:extLst>
        </p:cNvPr>
        <p:cNvGrpSpPr/>
        <p:nvPr/>
      </p:nvGrpSpPr>
      <p:grpSpPr>
        <a:xfrm>
          <a:off x="0" y="0"/>
          <a:ext cx="0" cy="0"/>
          <a:chOff x="0" y="0"/>
          <a:chExt cx="0" cy="0"/>
        </a:xfrm>
      </p:grpSpPr>
      <p:pic>
        <p:nvPicPr>
          <p:cNvPr id="5" name="Picture 4" descr="Shape, background pattern&#10;&#10;Description automatically generated">
            <a:extLst>
              <a:ext uri="{FF2B5EF4-FFF2-40B4-BE49-F238E27FC236}">
                <a16:creationId xmlns:a16="http://schemas.microsoft.com/office/drawing/2014/main" id="{31E9A90B-A366-8270-2D42-E0AEBD6571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77F88BFB-B89D-0C69-8D3E-B60DF17AA07C}"/>
              </a:ext>
            </a:extLst>
          </p:cNvPr>
          <p:cNvSpPr>
            <a:spLocks noGrp="1"/>
          </p:cNvSpPr>
          <p:nvPr>
            <p:ph idx="1"/>
          </p:nvPr>
        </p:nvSpPr>
        <p:spPr>
          <a:xfrm>
            <a:off x="203884" y="194310"/>
            <a:ext cx="11784231" cy="6480810"/>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623888" indent="-623888">
              <a:buNone/>
            </a:pPr>
            <a:r>
              <a:rPr lang="en-GB" sz="4400" dirty="0">
                <a:solidFill>
                  <a:schemeClr val="bg1">
                    <a:lumMod val="95000"/>
                  </a:schemeClr>
                </a:solidFill>
              </a:rPr>
              <a:t>The spelling of a word relates to:</a:t>
            </a:r>
          </a:p>
          <a:p>
            <a:pPr marL="1703388" indent="-1079500">
              <a:buFont typeface="+mj-lt"/>
              <a:buAutoNum type="arabicPeriod"/>
            </a:pPr>
            <a:r>
              <a:rPr lang="en-GB" sz="4400" dirty="0">
                <a:solidFill>
                  <a:schemeClr val="bg1">
                    <a:lumMod val="95000"/>
                  </a:schemeClr>
                </a:solidFill>
              </a:rPr>
              <a:t>how the word is pronounced and </a:t>
            </a:r>
          </a:p>
          <a:p>
            <a:pPr marL="1703388" indent="-1079500">
              <a:buFont typeface="+mj-lt"/>
              <a:buAutoNum type="arabicPeriod"/>
            </a:pPr>
            <a:r>
              <a:rPr lang="en-GB" sz="4400" dirty="0">
                <a:solidFill>
                  <a:schemeClr val="bg1">
                    <a:lumMod val="95000"/>
                  </a:schemeClr>
                </a:solidFill>
              </a:rPr>
              <a:t>what the word means.  </a:t>
            </a:r>
          </a:p>
          <a:p>
            <a:pPr marL="0" indent="0" algn="ctr">
              <a:buNone/>
            </a:pPr>
            <a:endParaRPr lang="en-GB" sz="4400" dirty="0">
              <a:solidFill>
                <a:schemeClr val="bg1"/>
              </a:solidFill>
            </a:endParaRPr>
          </a:p>
        </p:txBody>
      </p:sp>
      <p:pic>
        <p:nvPicPr>
          <p:cNvPr id="7" name="Picture 6" descr="A close-up of a toy&#10;&#10;Description automatically generated with medium confidence">
            <a:extLst>
              <a:ext uri="{FF2B5EF4-FFF2-40B4-BE49-F238E27FC236}">
                <a16:creationId xmlns:a16="http://schemas.microsoft.com/office/drawing/2014/main" id="{8BBD21FB-6D2F-C02E-CC0B-F69D1E9FAA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435" y="4093065"/>
            <a:ext cx="2168862" cy="2794430"/>
          </a:xfrm>
          <a:prstGeom prst="rect">
            <a:avLst/>
          </a:prstGeom>
        </p:spPr>
      </p:pic>
      <p:sp>
        <p:nvSpPr>
          <p:cNvPr id="4" name="Title 1">
            <a:extLst>
              <a:ext uri="{FF2B5EF4-FFF2-40B4-BE49-F238E27FC236}">
                <a16:creationId xmlns:a16="http://schemas.microsoft.com/office/drawing/2014/main" id="{E2733546-FAEB-DDAA-9228-4E52875E9704}"/>
              </a:ext>
            </a:extLst>
          </p:cNvPr>
          <p:cNvSpPr txBox="1">
            <a:spLocks/>
          </p:cNvSpPr>
          <p:nvPr/>
        </p:nvSpPr>
        <p:spPr>
          <a:xfrm>
            <a:off x="4116000" y="4093065"/>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does</a:t>
            </a:r>
          </a:p>
        </p:txBody>
      </p:sp>
      <p:sp>
        <p:nvSpPr>
          <p:cNvPr id="6" name="Title 1">
            <a:extLst>
              <a:ext uri="{FF2B5EF4-FFF2-40B4-BE49-F238E27FC236}">
                <a16:creationId xmlns:a16="http://schemas.microsoft.com/office/drawing/2014/main" id="{828DCA17-ACA0-5B48-7C41-21EE876A0EAE}"/>
              </a:ext>
            </a:extLst>
          </p:cNvPr>
          <p:cNvSpPr txBox="1">
            <a:spLocks/>
          </p:cNvSpPr>
          <p:nvPr/>
        </p:nvSpPr>
        <p:spPr>
          <a:xfrm>
            <a:off x="6673117" y="4093065"/>
            <a:ext cx="1980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err="1">
                <a:solidFill>
                  <a:schemeClr val="bg1"/>
                </a:solidFill>
                <a:latin typeface="+mn-lt"/>
                <a:ea typeface="Andika"/>
                <a:cs typeface="Andika"/>
              </a:rPr>
              <a:t>duzz</a:t>
            </a:r>
            <a:endParaRPr lang="en-GB" sz="2800" dirty="0">
              <a:solidFill>
                <a:schemeClr val="bg1"/>
              </a:solidFill>
              <a:latin typeface="+mn-lt"/>
              <a:ea typeface="Andika"/>
              <a:cs typeface="Andika"/>
            </a:endParaRPr>
          </a:p>
        </p:txBody>
      </p:sp>
      <p:sp>
        <p:nvSpPr>
          <p:cNvPr id="18" name="Title 1">
            <a:extLst>
              <a:ext uri="{FF2B5EF4-FFF2-40B4-BE49-F238E27FC236}">
                <a16:creationId xmlns:a16="http://schemas.microsoft.com/office/drawing/2014/main" id="{B3AE4124-2C95-12B5-5478-D9AE2655EAFB}"/>
              </a:ext>
            </a:extLst>
          </p:cNvPr>
          <p:cNvSpPr txBox="1">
            <a:spLocks/>
          </p:cNvSpPr>
          <p:nvPr/>
        </p:nvSpPr>
        <p:spPr>
          <a:xfrm>
            <a:off x="2551289" y="3094098"/>
            <a:ext cx="78232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How are these words pronounced? </a:t>
            </a:r>
          </a:p>
        </p:txBody>
      </p:sp>
      <p:sp>
        <p:nvSpPr>
          <p:cNvPr id="19" name="Title 1">
            <a:extLst>
              <a:ext uri="{FF2B5EF4-FFF2-40B4-BE49-F238E27FC236}">
                <a16:creationId xmlns:a16="http://schemas.microsoft.com/office/drawing/2014/main" id="{0E030E05-73D9-F33F-3A71-D64F52A322FE}"/>
              </a:ext>
            </a:extLst>
          </p:cNvPr>
          <p:cNvSpPr txBox="1">
            <a:spLocks/>
          </p:cNvSpPr>
          <p:nvPr/>
        </p:nvSpPr>
        <p:spPr>
          <a:xfrm>
            <a:off x="2551289" y="5155378"/>
            <a:ext cx="78232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Only one is correctly spelt.</a:t>
            </a:r>
          </a:p>
        </p:txBody>
      </p:sp>
    </p:spTree>
    <p:extLst>
      <p:ext uri="{BB962C8B-B14F-4D97-AF65-F5344CB8AC3E}">
        <p14:creationId xmlns:p14="http://schemas.microsoft.com/office/powerpoint/2010/main" val="2190720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8" grpId="0" animBg="1"/>
      <p:bldP spid="1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C26F26-950C-F9CE-56AB-A69C79E2FD75}"/>
            </a:ext>
          </a:extLst>
        </p:cNvPr>
        <p:cNvGrpSpPr/>
        <p:nvPr/>
      </p:nvGrpSpPr>
      <p:grpSpPr>
        <a:xfrm>
          <a:off x="0" y="0"/>
          <a:ext cx="0" cy="0"/>
          <a:chOff x="0" y="0"/>
          <a:chExt cx="0" cy="0"/>
        </a:xfrm>
      </p:grpSpPr>
      <p:pic>
        <p:nvPicPr>
          <p:cNvPr id="9" name="Picture 2" descr="Flag of Italy - Wikipedia">
            <a:extLst>
              <a:ext uri="{FF2B5EF4-FFF2-40B4-BE49-F238E27FC236}">
                <a16:creationId xmlns:a16="http://schemas.microsoft.com/office/drawing/2014/main" id="{267F1541-2AAB-F19E-5239-96634288DB0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709" y="4899"/>
            <a:ext cx="12183291" cy="685310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03933120-0848-5E8E-F602-B4DABAB515FD}"/>
              </a:ext>
            </a:extLst>
          </p:cNvPr>
          <p:cNvSpPr>
            <a:spLocks noGrp="1"/>
          </p:cNvSpPr>
          <p:nvPr>
            <p:ph idx="1"/>
          </p:nvPr>
        </p:nvSpPr>
        <p:spPr>
          <a:xfrm>
            <a:off x="532944" y="537029"/>
            <a:ext cx="11338560" cy="5622471"/>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7" name="TextBox 6">
            <a:extLst>
              <a:ext uri="{FF2B5EF4-FFF2-40B4-BE49-F238E27FC236}">
                <a16:creationId xmlns:a16="http://schemas.microsoft.com/office/drawing/2014/main" id="{D129034B-AF51-F262-4F10-75DACD2648EF}"/>
              </a:ext>
            </a:extLst>
          </p:cNvPr>
          <p:cNvSpPr txBox="1"/>
          <p:nvPr/>
        </p:nvSpPr>
        <p:spPr>
          <a:xfrm>
            <a:off x="997431" y="4819640"/>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Colosseum</a:t>
            </a:r>
          </a:p>
        </p:txBody>
      </p:sp>
      <p:pic>
        <p:nvPicPr>
          <p:cNvPr id="8" name="Picture 7" descr="A picture containing building, outdoor, old, stone&#10;&#10;Description automatically generated">
            <a:extLst>
              <a:ext uri="{FF2B5EF4-FFF2-40B4-BE49-F238E27FC236}">
                <a16:creationId xmlns:a16="http://schemas.microsoft.com/office/drawing/2014/main" id="{A0917388-1EB5-C657-46C4-70CF2C347DF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5264" y="1401425"/>
            <a:ext cx="2548711" cy="3398281"/>
          </a:xfrm>
          <a:prstGeom prst="rect">
            <a:avLst/>
          </a:prstGeom>
        </p:spPr>
      </p:pic>
      <p:graphicFrame>
        <p:nvGraphicFramePr>
          <p:cNvPr id="4" name="Table 3">
            <a:extLst>
              <a:ext uri="{FF2B5EF4-FFF2-40B4-BE49-F238E27FC236}">
                <a16:creationId xmlns:a16="http://schemas.microsoft.com/office/drawing/2014/main" id="{71044BE0-DAAC-F68C-B7EB-321918CA0099}"/>
              </a:ext>
            </a:extLst>
          </p:cNvPr>
          <p:cNvGraphicFramePr>
            <a:graphicFrameLocks noGrp="1"/>
          </p:cNvGraphicFramePr>
          <p:nvPr>
            <p:extLst>
              <p:ext uri="{D42A27DB-BD31-4B8C-83A1-F6EECF244321}">
                <p14:modId xmlns:p14="http://schemas.microsoft.com/office/powerpoint/2010/main" val="3470012106"/>
              </p:ext>
            </p:extLst>
          </p:nvPr>
        </p:nvGraphicFramePr>
        <p:xfrm>
          <a:off x="3766294" y="1401424"/>
          <a:ext cx="7892761" cy="3418215"/>
        </p:xfrm>
        <a:graphic>
          <a:graphicData uri="http://schemas.openxmlformats.org/drawingml/2006/table">
            <a:tbl>
              <a:tblPr firstRow="1" bandRow="1">
                <a:tableStyleId>{9D7B26C5-4107-4FEC-AEDC-1716B250A1EF}</a:tableStyleId>
              </a:tblPr>
              <a:tblGrid>
                <a:gridCol w="1204099">
                  <a:extLst>
                    <a:ext uri="{9D8B030D-6E8A-4147-A177-3AD203B41FA5}">
                      <a16:colId xmlns:a16="http://schemas.microsoft.com/office/drawing/2014/main" val="1259620288"/>
                    </a:ext>
                  </a:extLst>
                </a:gridCol>
                <a:gridCol w="1784870">
                  <a:extLst>
                    <a:ext uri="{9D8B030D-6E8A-4147-A177-3AD203B41FA5}">
                      <a16:colId xmlns:a16="http://schemas.microsoft.com/office/drawing/2014/main" val="3292492806"/>
                    </a:ext>
                  </a:extLst>
                </a:gridCol>
                <a:gridCol w="1746688">
                  <a:extLst>
                    <a:ext uri="{9D8B030D-6E8A-4147-A177-3AD203B41FA5}">
                      <a16:colId xmlns:a16="http://schemas.microsoft.com/office/drawing/2014/main" val="3956969261"/>
                    </a:ext>
                  </a:extLst>
                </a:gridCol>
                <a:gridCol w="1578552">
                  <a:extLst>
                    <a:ext uri="{9D8B030D-6E8A-4147-A177-3AD203B41FA5}">
                      <a16:colId xmlns:a16="http://schemas.microsoft.com/office/drawing/2014/main" val="151119106"/>
                    </a:ext>
                  </a:extLst>
                </a:gridCol>
                <a:gridCol w="1578552">
                  <a:extLst>
                    <a:ext uri="{9D8B030D-6E8A-4147-A177-3AD203B41FA5}">
                      <a16:colId xmlns:a16="http://schemas.microsoft.com/office/drawing/2014/main" val="2869277598"/>
                    </a:ext>
                  </a:extLst>
                </a:gridCol>
              </a:tblGrid>
              <a:tr h="1430881">
                <a:tc>
                  <a:txBody>
                    <a:bodyPr/>
                    <a:lstStyle/>
                    <a:p>
                      <a:endParaRPr lang="en-GB"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b, m or 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another letter.</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939091256"/>
                  </a:ext>
                </a:extLst>
              </a:tr>
              <a:tr h="446386">
                <a:tc>
                  <a:txBody>
                    <a:bodyPr/>
                    <a:lstStyle/>
                    <a:p>
                      <a:r>
                        <a:rPr lang="en-GB" dirty="0"/>
                        <a:t>Prefix</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im-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err="1"/>
                        <a:t>ir</a:t>
                      </a:r>
                      <a:r>
                        <a:rPr lang="en-GB" dirty="0"/>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in-</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438763056"/>
                  </a:ext>
                </a:extLst>
              </a:tr>
              <a:tr h="770474">
                <a:tc>
                  <a:txBody>
                    <a:bodyPr/>
                    <a:lstStyle/>
                    <a:p>
                      <a:r>
                        <a:rPr lang="en-GB" dirty="0"/>
                        <a:t>Example base</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mature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regular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legal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active</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353483855"/>
                  </a:ext>
                </a:extLst>
              </a:tr>
              <a:tr h="770474">
                <a:tc>
                  <a:txBody>
                    <a:bodyPr/>
                    <a:lstStyle/>
                    <a:p>
                      <a:r>
                        <a:rPr lang="en-GB" dirty="0"/>
                        <a:t>Example word</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r>
                        <a:rPr lang="en-GB" dirty="0"/>
                        <a:t>immature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r>
                        <a:rPr lang="en-GB" dirty="0"/>
                        <a:t>irregular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2"/>
                    </a:solidFill>
                  </a:tcPr>
                </a:tc>
                <a:extLst>
                  <a:ext uri="{0D108BD9-81ED-4DB2-BD59-A6C34878D82A}">
                    <a16:rowId xmlns:a16="http://schemas.microsoft.com/office/drawing/2014/main" val="793162241"/>
                  </a:ext>
                </a:extLst>
              </a:tr>
            </a:tbl>
          </a:graphicData>
        </a:graphic>
      </p:graphicFrame>
    </p:spTree>
    <p:extLst>
      <p:ext uri="{BB962C8B-B14F-4D97-AF65-F5344CB8AC3E}">
        <p14:creationId xmlns:p14="http://schemas.microsoft.com/office/powerpoint/2010/main" val="3020469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B5535-A48B-29E6-0AEA-AB467239CE3A}"/>
            </a:ext>
          </a:extLst>
        </p:cNvPr>
        <p:cNvGrpSpPr/>
        <p:nvPr/>
      </p:nvGrpSpPr>
      <p:grpSpPr>
        <a:xfrm>
          <a:off x="0" y="0"/>
          <a:ext cx="0" cy="0"/>
          <a:chOff x="0" y="0"/>
          <a:chExt cx="0" cy="0"/>
        </a:xfrm>
      </p:grpSpPr>
      <p:pic>
        <p:nvPicPr>
          <p:cNvPr id="9" name="Picture 2" descr="Flag of Italy - Wikipedia">
            <a:extLst>
              <a:ext uri="{FF2B5EF4-FFF2-40B4-BE49-F238E27FC236}">
                <a16:creationId xmlns:a16="http://schemas.microsoft.com/office/drawing/2014/main" id="{5631784A-BAC1-B590-C9B5-8FFED9F11D8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709" y="4899"/>
            <a:ext cx="12183291" cy="685310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4646B8D-29D8-398D-B0AF-03645D5B8DB2}"/>
              </a:ext>
            </a:extLst>
          </p:cNvPr>
          <p:cNvSpPr>
            <a:spLocks noGrp="1"/>
          </p:cNvSpPr>
          <p:nvPr>
            <p:ph idx="1"/>
          </p:nvPr>
        </p:nvSpPr>
        <p:spPr>
          <a:xfrm>
            <a:off x="532944" y="537029"/>
            <a:ext cx="11338560" cy="5622471"/>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7" name="TextBox 6">
            <a:extLst>
              <a:ext uri="{FF2B5EF4-FFF2-40B4-BE49-F238E27FC236}">
                <a16:creationId xmlns:a16="http://schemas.microsoft.com/office/drawing/2014/main" id="{C0A55A13-A805-9B62-EE6C-6CBE569CFF34}"/>
              </a:ext>
            </a:extLst>
          </p:cNvPr>
          <p:cNvSpPr txBox="1"/>
          <p:nvPr/>
        </p:nvSpPr>
        <p:spPr>
          <a:xfrm>
            <a:off x="997431" y="4819640"/>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Colosseum</a:t>
            </a:r>
          </a:p>
        </p:txBody>
      </p:sp>
      <p:pic>
        <p:nvPicPr>
          <p:cNvPr id="8" name="Picture 7" descr="A picture containing building, outdoor, old, stone&#10;&#10;Description automatically generated">
            <a:extLst>
              <a:ext uri="{FF2B5EF4-FFF2-40B4-BE49-F238E27FC236}">
                <a16:creationId xmlns:a16="http://schemas.microsoft.com/office/drawing/2014/main" id="{7CFFD03C-E526-2E96-2BE5-176EE82F821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5264" y="1401425"/>
            <a:ext cx="2548711" cy="3398281"/>
          </a:xfrm>
          <a:prstGeom prst="rect">
            <a:avLst/>
          </a:prstGeom>
        </p:spPr>
      </p:pic>
      <p:graphicFrame>
        <p:nvGraphicFramePr>
          <p:cNvPr id="4" name="Table 3">
            <a:extLst>
              <a:ext uri="{FF2B5EF4-FFF2-40B4-BE49-F238E27FC236}">
                <a16:creationId xmlns:a16="http://schemas.microsoft.com/office/drawing/2014/main" id="{D8D5146E-4A68-F015-BD51-6C0AFA2CE705}"/>
              </a:ext>
            </a:extLst>
          </p:cNvPr>
          <p:cNvGraphicFramePr>
            <a:graphicFrameLocks noGrp="1"/>
          </p:cNvGraphicFramePr>
          <p:nvPr>
            <p:extLst>
              <p:ext uri="{D42A27DB-BD31-4B8C-83A1-F6EECF244321}">
                <p14:modId xmlns:p14="http://schemas.microsoft.com/office/powerpoint/2010/main" val="4239876315"/>
              </p:ext>
            </p:extLst>
          </p:nvPr>
        </p:nvGraphicFramePr>
        <p:xfrm>
          <a:off x="3766294" y="1401424"/>
          <a:ext cx="7892761" cy="3418215"/>
        </p:xfrm>
        <a:graphic>
          <a:graphicData uri="http://schemas.openxmlformats.org/drawingml/2006/table">
            <a:tbl>
              <a:tblPr firstRow="1" bandRow="1">
                <a:tableStyleId>{9D7B26C5-4107-4FEC-AEDC-1716B250A1EF}</a:tableStyleId>
              </a:tblPr>
              <a:tblGrid>
                <a:gridCol w="1204099">
                  <a:extLst>
                    <a:ext uri="{9D8B030D-6E8A-4147-A177-3AD203B41FA5}">
                      <a16:colId xmlns:a16="http://schemas.microsoft.com/office/drawing/2014/main" val="1259620288"/>
                    </a:ext>
                  </a:extLst>
                </a:gridCol>
                <a:gridCol w="1784870">
                  <a:extLst>
                    <a:ext uri="{9D8B030D-6E8A-4147-A177-3AD203B41FA5}">
                      <a16:colId xmlns:a16="http://schemas.microsoft.com/office/drawing/2014/main" val="3292492806"/>
                    </a:ext>
                  </a:extLst>
                </a:gridCol>
                <a:gridCol w="1746688">
                  <a:extLst>
                    <a:ext uri="{9D8B030D-6E8A-4147-A177-3AD203B41FA5}">
                      <a16:colId xmlns:a16="http://schemas.microsoft.com/office/drawing/2014/main" val="3956969261"/>
                    </a:ext>
                  </a:extLst>
                </a:gridCol>
                <a:gridCol w="1578552">
                  <a:extLst>
                    <a:ext uri="{9D8B030D-6E8A-4147-A177-3AD203B41FA5}">
                      <a16:colId xmlns:a16="http://schemas.microsoft.com/office/drawing/2014/main" val="151119106"/>
                    </a:ext>
                  </a:extLst>
                </a:gridCol>
                <a:gridCol w="1578552">
                  <a:extLst>
                    <a:ext uri="{9D8B030D-6E8A-4147-A177-3AD203B41FA5}">
                      <a16:colId xmlns:a16="http://schemas.microsoft.com/office/drawing/2014/main" val="2869277598"/>
                    </a:ext>
                  </a:extLst>
                </a:gridCol>
              </a:tblGrid>
              <a:tr h="1430881">
                <a:tc>
                  <a:txBody>
                    <a:bodyPr/>
                    <a:lstStyle/>
                    <a:p>
                      <a:endParaRPr lang="en-GB"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b, m or 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another letter.</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939091256"/>
                  </a:ext>
                </a:extLst>
              </a:tr>
              <a:tr h="446386">
                <a:tc>
                  <a:txBody>
                    <a:bodyPr/>
                    <a:lstStyle/>
                    <a:p>
                      <a:r>
                        <a:rPr lang="en-GB" dirty="0"/>
                        <a:t>Prefix</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im-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err="1"/>
                        <a:t>ir</a:t>
                      </a:r>
                      <a:r>
                        <a:rPr lang="en-GB" dirty="0"/>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in-</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438763056"/>
                  </a:ext>
                </a:extLst>
              </a:tr>
              <a:tr h="770474">
                <a:tc>
                  <a:txBody>
                    <a:bodyPr/>
                    <a:lstStyle/>
                    <a:p>
                      <a:r>
                        <a:rPr lang="en-GB" dirty="0"/>
                        <a:t>Example base</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mature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regular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legal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active</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353483855"/>
                  </a:ext>
                </a:extLst>
              </a:tr>
              <a:tr h="770474">
                <a:tc>
                  <a:txBody>
                    <a:bodyPr/>
                    <a:lstStyle/>
                    <a:p>
                      <a:r>
                        <a:rPr lang="en-GB" dirty="0"/>
                        <a:t>Example word</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r>
                        <a:rPr lang="en-GB" dirty="0"/>
                        <a:t>immature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r>
                        <a:rPr lang="en-GB" dirty="0"/>
                        <a:t>irregular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r>
                        <a:rPr lang="en-GB" dirty="0"/>
                        <a:t>illegal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endParaRPr lang="en-GB"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2"/>
                    </a:solidFill>
                  </a:tcPr>
                </a:tc>
                <a:extLst>
                  <a:ext uri="{0D108BD9-81ED-4DB2-BD59-A6C34878D82A}">
                    <a16:rowId xmlns:a16="http://schemas.microsoft.com/office/drawing/2014/main" val="793162241"/>
                  </a:ext>
                </a:extLst>
              </a:tr>
            </a:tbl>
          </a:graphicData>
        </a:graphic>
      </p:graphicFrame>
    </p:spTree>
    <p:extLst>
      <p:ext uri="{BB962C8B-B14F-4D97-AF65-F5344CB8AC3E}">
        <p14:creationId xmlns:p14="http://schemas.microsoft.com/office/powerpoint/2010/main" val="3392983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C0F88E-79C1-74B8-65C3-0F91EA907995}"/>
            </a:ext>
          </a:extLst>
        </p:cNvPr>
        <p:cNvGrpSpPr/>
        <p:nvPr/>
      </p:nvGrpSpPr>
      <p:grpSpPr>
        <a:xfrm>
          <a:off x="0" y="0"/>
          <a:ext cx="0" cy="0"/>
          <a:chOff x="0" y="0"/>
          <a:chExt cx="0" cy="0"/>
        </a:xfrm>
      </p:grpSpPr>
      <p:pic>
        <p:nvPicPr>
          <p:cNvPr id="9" name="Picture 2" descr="Flag of Italy - Wikipedia">
            <a:extLst>
              <a:ext uri="{FF2B5EF4-FFF2-40B4-BE49-F238E27FC236}">
                <a16:creationId xmlns:a16="http://schemas.microsoft.com/office/drawing/2014/main" id="{D6703BA7-4F4A-6FD2-D347-73AE91829D9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709" y="4899"/>
            <a:ext cx="12183291" cy="685310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2B4B0145-538A-43B5-938E-1FDB65628601}"/>
              </a:ext>
            </a:extLst>
          </p:cNvPr>
          <p:cNvSpPr>
            <a:spLocks noGrp="1"/>
          </p:cNvSpPr>
          <p:nvPr>
            <p:ph idx="1"/>
          </p:nvPr>
        </p:nvSpPr>
        <p:spPr>
          <a:xfrm>
            <a:off x="532944" y="537029"/>
            <a:ext cx="11338560" cy="5622471"/>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7" name="TextBox 6">
            <a:extLst>
              <a:ext uri="{FF2B5EF4-FFF2-40B4-BE49-F238E27FC236}">
                <a16:creationId xmlns:a16="http://schemas.microsoft.com/office/drawing/2014/main" id="{396649B5-7919-CC10-AC98-49010B930948}"/>
              </a:ext>
            </a:extLst>
          </p:cNvPr>
          <p:cNvSpPr txBox="1"/>
          <p:nvPr/>
        </p:nvSpPr>
        <p:spPr>
          <a:xfrm>
            <a:off x="997431" y="4819640"/>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Colosseum</a:t>
            </a:r>
          </a:p>
        </p:txBody>
      </p:sp>
      <p:pic>
        <p:nvPicPr>
          <p:cNvPr id="8" name="Picture 7" descr="A picture containing building, outdoor, old, stone&#10;&#10;Description automatically generated">
            <a:extLst>
              <a:ext uri="{FF2B5EF4-FFF2-40B4-BE49-F238E27FC236}">
                <a16:creationId xmlns:a16="http://schemas.microsoft.com/office/drawing/2014/main" id="{1604DB92-3D75-6CB8-452B-0F6C4000C2D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5264" y="1401425"/>
            <a:ext cx="2548711" cy="3398281"/>
          </a:xfrm>
          <a:prstGeom prst="rect">
            <a:avLst/>
          </a:prstGeom>
        </p:spPr>
      </p:pic>
      <p:graphicFrame>
        <p:nvGraphicFramePr>
          <p:cNvPr id="4" name="Table 3">
            <a:extLst>
              <a:ext uri="{FF2B5EF4-FFF2-40B4-BE49-F238E27FC236}">
                <a16:creationId xmlns:a16="http://schemas.microsoft.com/office/drawing/2014/main" id="{94A66368-2163-644E-2D9C-D3D706156534}"/>
              </a:ext>
            </a:extLst>
          </p:cNvPr>
          <p:cNvGraphicFramePr>
            <a:graphicFrameLocks noGrp="1"/>
          </p:cNvGraphicFramePr>
          <p:nvPr/>
        </p:nvGraphicFramePr>
        <p:xfrm>
          <a:off x="3766294" y="1401424"/>
          <a:ext cx="7892761" cy="3418215"/>
        </p:xfrm>
        <a:graphic>
          <a:graphicData uri="http://schemas.openxmlformats.org/drawingml/2006/table">
            <a:tbl>
              <a:tblPr firstRow="1" bandRow="1">
                <a:tableStyleId>{9D7B26C5-4107-4FEC-AEDC-1716B250A1EF}</a:tableStyleId>
              </a:tblPr>
              <a:tblGrid>
                <a:gridCol w="1204099">
                  <a:extLst>
                    <a:ext uri="{9D8B030D-6E8A-4147-A177-3AD203B41FA5}">
                      <a16:colId xmlns:a16="http://schemas.microsoft.com/office/drawing/2014/main" val="1259620288"/>
                    </a:ext>
                  </a:extLst>
                </a:gridCol>
                <a:gridCol w="1784870">
                  <a:extLst>
                    <a:ext uri="{9D8B030D-6E8A-4147-A177-3AD203B41FA5}">
                      <a16:colId xmlns:a16="http://schemas.microsoft.com/office/drawing/2014/main" val="3292492806"/>
                    </a:ext>
                  </a:extLst>
                </a:gridCol>
                <a:gridCol w="1746688">
                  <a:extLst>
                    <a:ext uri="{9D8B030D-6E8A-4147-A177-3AD203B41FA5}">
                      <a16:colId xmlns:a16="http://schemas.microsoft.com/office/drawing/2014/main" val="3956969261"/>
                    </a:ext>
                  </a:extLst>
                </a:gridCol>
                <a:gridCol w="1578552">
                  <a:extLst>
                    <a:ext uri="{9D8B030D-6E8A-4147-A177-3AD203B41FA5}">
                      <a16:colId xmlns:a16="http://schemas.microsoft.com/office/drawing/2014/main" val="151119106"/>
                    </a:ext>
                  </a:extLst>
                </a:gridCol>
                <a:gridCol w="1578552">
                  <a:extLst>
                    <a:ext uri="{9D8B030D-6E8A-4147-A177-3AD203B41FA5}">
                      <a16:colId xmlns:a16="http://schemas.microsoft.com/office/drawing/2014/main" val="2869277598"/>
                    </a:ext>
                  </a:extLst>
                </a:gridCol>
              </a:tblGrid>
              <a:tr h="1430881">
                <a:tc>
                  <a:txBody>
                    <a:bodyPr/>
                    <a:lstStyle/>
                    <a:p>
                      <a:endParaRPr lang="en-GB"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b, m or 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r>
                        <a:rPr lang="en-GB" dirty="0"/>
                        <a:t>Base starts with another letter.</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939091256"/>
                  </a:ext>
                </a:extLst>
              </a:tr>
              <a:tr h="446386">
                <a:tc>
                  <a:txBody>
                    <a:bodyPr/>
                    <a:lstStyle/>
                    <a:p>
                      <a:r>
                        <a:rPr lang="en-GB" dirty="0"/>
                        <a:t>Prefix</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im-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err="1"/>
                        <a:t>ir</a:t>
                      </a:r>
                      <a:r>
                        <a:rPr lang="en-GB" dirty="0"/>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in-</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438763056"/>
                  </a:ext>
                </a:extLst>
              </a:tr>
              <a:tr h="770474">
                <a:tc>
                  <a:txBody>
                    <a:bodyPr/>
                    <a:lstStyle/>
                    <a:p>
                      <a:r>
                        <a:rPr lang="en-GB" dirty="0"/>
                        <a:t>Example base</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mature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regular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legal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GB" dirty="0"/>
                        <a:t>active</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353483855"/>
                  </a:ext>
                </a:extLst>
              </a:tr>
              <a:tr h="770474">
                <a:tc>
                  <a:txBody>
                    <a:bodyPr/>
                    <a:lstStyle/>
                    <a:p>
                      <a:r>
                        <a:rPr lang="en-GB" dirty="0"/>
                        <a:t>Example word</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r>
                        <a:rPr lang="en-GB" dirty="0"/>
                        <a:t>immature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r>
                        <a:rPr lang="en-GB" dirty="0"/>
                        <a:t>irregular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r>
                        <a:rPr lang="en-GB" dirty="0"/>
                        <a:t>illegal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tc>
                  <a:txBody>
                    <a:bodyPr/>
                    <a:lstStyle/>
                    <a:p>
                      <a:r>
                        <a:rPr lang="en-GB" dirty="0"/>
                        <a:t>inactive</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2"/>
                    </a:solidFill>
                  </a:tcPr>
                </a:tc>
                <a:extLst>
                  <a:ext uri="{0D108BD9-81ED-4DB2-BD59-A6C34878D82A}">
                    <a16:rowId xmlns:a16="http://schemas.microsoft.com/office/drawing/2014/main" val="793162241"/>
                  </a:ext>
                </a:extLst>
              </a:tr>
            </a:tbl>
          </a:graphicData>
        </a:graphic>
      </p:graphicFrame>
    </p:spTree>
    <p:extLst>
      <p:ext uri="{BB962C8B-B14F-4D97-AF65-F5344CB8AC3E}">
        <p14:creationId xmlns:p14="http://schemas.microsoft.com/office/powerpoint/2010/main" val="474362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EBE74C9-0D80-346C-5F06-A2383F9BEFF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7755"/>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2525486" y="267369"/>
            <a:ext cx="7393576" cy="1112735"/>
          </a:xfrm>
          <a:prstGeom prst="roundRect">
            <a:avLst/>
          </a:prstGeom>
          <a:solidFill>
            <a:srgbClr val="7030A0"/>
          </a:solidFill>
          <a:effectLst>
            <a:outerShdw blurRad="50800" dist="38100" dir="5400000" algn="t" rotWithShape="0">
              <a:prstClr val="black">
                <a:alpha val="40000"/>
              </a:prstClr>
            </a:outerShdw>
          </a:effectLst>
        </p:spPr>
        <p:txBody>
          <a:bodyPr anchor="ctr">
            <a:normAutofit fontScale="92500" lnSpcReduction="20000"/>
          </a:bodyPr>
          <a:lstStyle/>
          <a:p>
            <a:pPr marL="0" indent="0" algn="ctr">
              <a:buNone/>
            </a:pPr>
            <a:r>
              <a:rPr lang="en-GB" sz="4400" dirty="0">
                <a:solidFill>
                  <a:schemeClr val="bg1"/>
                </a:solidFill>
              </a:rPr>
              <a:t>Can you sort the words?</a:t>
            </a:r>
          </a:p>
          <a:p>
            <a:pPr marL="0" indent="0" algn="ctr">
              <a:buNone/>
            </a:pPr>
            <a:r>
              <a:rPr lang="en-GB" sz="1900" dirty="0">
                <a:solidFill>
                  <a:schemeClr val="bg1"/>
                </a:solidFill>
              </a:rPr>
              <a:t>Click the words to reveal the answer.</a:t>
            </a:r>
            <a:r>
              <a:rPr lang="en-GB" dirty="0">
                <a:solidFill>
                  <a:schemeClr val="bg1"/>
                </a:solidFill>
              </a:rPr>
              <a:t> </a:t>
            </a:r>
            <a:endParaRPr lang="en-GB" dirty="0">
              <a:solidFill>
                <a:schemeClr val="bg1"/>
              </a:solidFill>
              <a:ea typeface="Andika"/>
              <a:cs typeface="Andika"/>
            </a:endParaRP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7982726" y="1637827"/>
            <a:ext cx="1827361" cy="560339"/>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a:ea typeface="Andika"/>
                <a:cs typeface="Andika"/>
              </a:rPr>
              <a:t>Prefix </a:t>
            </a:r>
            <a:r>
              <a:rPr lang="en-GB" sz="2400" dirty="0" err="1">
                <a:solidFill>
                  <a:schemeClr val="bg1"/>
                </a:solidFill>
                <a:latin typeface="Andika"/>
                <a:ea typeface="Andika"/>
                <a:cs typeface="Andika"/>
              </a:rPr>
              <a:t>ir</a:t>
            </a:r>
            <a:endParaRPr lang="en-GB" sz="2400" dirty="0">
              <a:solidFill>
                <a:schemeClr val="bg1"/>
              </a:solidFill>
              <a:latin typeface="Andika"/>
              <a:ea typeface="Andika"/>
              <a:cs typeface="Andika"/>
            </a:endParaRPr>
          </a:p>
        </p:txBody>
      </p:sp>
      <p:sp>
        <p:nvSpPr>
          <p:cNvPr id="25" name="Title 1">
            <a:extLst>
              <a:ext uri="{FF2B5EF4-FFF2-40B4-BE49-F238E27FC236}">
                <a16:creationId xmlns:a16="http://schemas.microsoft.com/office/drawing/2014/main" id="{3F280AED-23D9-E0FA-6812-6C7FD8EA56DE}"/>
              </a:ext>
            </a:extLst>
          </p:cNvPr>
          <p:cNvSpPr txBox="1">
            <a:spLocks/>
          </p:cNvSpPr>
          <p:nvPr/>
        </p:nvSpPr>
        <p:spPr>
          <a:xfrm>
            <a:off x="5915012" y="1621133"/>
            <a:ext cx="1827361" cy="577033"/>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a:ea typeface="Andika"/>
                <a:cs typeface="Andika"/>
              </a:rPr>
              <a:t>Prefix </a:t>
            </a:r>
            <a:r>
              <a:rPr lang="en-GB" sz="2400" dirty="0" err="1">
                <a:solidFill>
                  <a:schemeClr val="bg1"/>
                </a:solidFill>
                <a:latin typeface="Andika"/>
                <a:ea typeface="Andika"/>
                <a:cs typeface="Andika"/>
              </a:rPr>
              <a:t>im</a:t>
            </a:r>
            <a:endParaRPr lang="en-GB" sz="2400" dirty="0">
              <a:solidFill>
                <a:schemeClr val="bg1"/>
              </a:solidFill>
              <a:latin typeface="Andika"/>
              <a:ea typeface="Andika"/>
              <a:cs typeface="Andika"/>
            </a:endParaRPr>
          </a:p>
        </p:txBody>
      </p:sp>
      <p:sp>
        <p:nvSpPr>
          <p:cNvPr id="26" name="Title 1">
            <a:extLst>
              <a:ext uri="{FF2B5EF4-FFF2-40B4-BE49-F238E27FC236}">
                <a16:creationId xmlns:a16="http://schemas.microsoft.com/office/drawing/2014/main" id="{D4AF35E5-D7C5-C3CC-28BB-D8DD5236EFE8}"/>
              </a:ext>
            </a:extLst>
          </p:cNvPr>
          <p:cNvSpPr txBox="1">
            <a:spLocks/>
          </p:cNvSpPr>
          <p:nvPr/>
        </p:nvSpPr>
        <p:spPr>
          <a:xfrm>
            <a:off x="234254" y="2726368"/>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patient</a:t>
            </a:r>
          </a:p>
        </p:txBody>
      </p:sp>
      <p:sp>
        <p:nvSpPr>
          <p:cNvPr id="27" name="Title 1">
            <a:extLst>
              <a:ext uri="{FF2B5EF4-FFF2-40B4-BE49-F238E27FC236}">
                <a16:creationId xmlns:a16="http://schemas.microsoft.com/office/drawing/2014/main" id="{37D8C83E-792E-6371-7EDC-B909DF913074}"/>
              </a:ext>
            </a:extLst>
          </p:cNvPr>
          <p:cNvSpPr txBox="1">
            <a:spLocks/>
          </p:cNvSpPr>
          <p:nvPr/>
        </p:nvSpPr>
        <p:spPr>
          <a:xfrm>
            <a:off x="234254" y="3489592"/>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regular </a:t>
            </a:r>
          </a:p>
        </p:txBody>
      </p:sp>
      <p:sp>
        <p:nvSpPr>
          <p:cNvPr id="28" name="Title 1">
            <a:extLst>
              <a:ext uri="{FF2B5EF4-FFF2-40B4-BE49-F238E27FC236}">
                <a16:creationId xmlns:a16="http://schemas.microsoft.com/office/drawing/2014/main" id="{89E8D4A0-414F-1786-B948-89431118F65A}"/>
              </a:ext>
            </a:extLst>
          </p:cNvPr>
          <p:cNvSpPr txBox="1">
            <a:spLocks/>
          </p:cNvSpPr>
          <p:nvPr/>
        </p:nvSpPr>
        <p:spPr>
          <a:xfrm>
            <a:off x="2047805" y="3489591"/>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correct</a:t>
            </a:r>
          </a:p>
        </p:txBody>
      </p:sp>
      <p:sp>
        <p:nvSpPr>
          <p:cNvPr id="29" name="Title 1">
            <a:extLst>
              <a:ext uri="{FF2B5EF4-FFF2-40B4-BE49-F238E27FC236}">
                <a16:creationId xmlns:a16="http://schemas.microsoft.com/office/drawing/2014/main" id="{6D482227-CC86-CE54-9C0A-23910B118991}"/>
              </a:ext>
            </a:extLst>
          </p:cNvPr>
          <p:cNvSpPr txBox="1">
            <a:spLocks/>
          </p:cNvSpPr>
          <p:nvPr/>
        </p:nvSpPr>
        <p:spPr>
          <a:xfrm>
            <a:off x="234254" y="5016040"/>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material</a:t>
            </a:r>
          </a:p>
        </p:txBody>
      </p:sp>
      <p:sp>
        <p:nvSpPr>
          <p:cNvPr id="30" name="Title 1">
            <a:extLst>
              <a:ext uri="{FF2B5EF4-FFF2-40B4-BE49-F238E27FC236}">
                <a16:creationId xmlns:a16="http://schemas.microsoft.com/office/drawing/2014/main" id="{01CE0B5B-C9F8-6AD3-6CC6-F6D3E8DA3367}"/>
              </a:ext>
            </a:extLst>
          </p:cNvPr>
          <p:cNvSpPr txBox="1">
            <a:spLocks/>
          </p:cNvSpPr>
          <p:nvPr/>
        </p:nvSpPr>
        <p:spPr>
          <a:xfrm>
            <a:off x="234254" y="4252816"/>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polite</a:t>
            </a:r>
          </a:p>
        </p:txBody>
      </p:sp>
      <p:sp>
        <p:nvSpPr>
          <p:cNvPr id="32" name="Title 1">
            <a:extLst>
              <a:ext uri="{FF2B5EF4-FFF2-40B4-BE49-F238E27FC236}">
                <a16:creationId xmlns:a16="http://schemas.microsoft.com/office/drawing/2014/main" id="{5EA5982F-6F9E-629F-8BC5-67C37C6C4B70}"/>
              </a:ext>
            </a:extLst>
          </p:cNvPr>
          <p:cNvSpPr txBox="1">
            <a:spLocks/>
          </p:cNvSpPr>
          <p:nvPr/>
        </p:nvSpPr>
        <p:spPr>
          <a:xfrm>
            <a:off x="2075581" y="2726368"/>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relevant</a:t>
            </a:r>
          </a:p>
        </p:txBody>
      </p:sp>
      <p:cxnSp>
        <p:nvCxnSpPr>
          <p:cNvPr id="6" name="Straight Connector 5">
            <a:extLst>
              <a:ext uri="{FF2B5EF4-FFF2-40B4-BE49-F238E27FC236}">
                <a16:creationId xmlns:a16="http://schemas.microsoft.com/office/drawing/2014/main" id="{1FCC45A5-7D7C-DB24-6F1F-79C48C413DC3}"/>
              </a:ext>
            </a:extLst>
          </p:cNvPr>
          <p:cNvCxnSpPr>
            <a:cxnSpLocks/>
          </p:cNvCxnSpPr>
          <p:nvPr/>
        </p:nvCxnSpPr>
        <p:spPr>
          <a:xfrm>
            <a:off x="5785614" y="2155966"/>
            <a:ext cx="0" cy="3793746"/>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407B014-DA46-B222-60AD-09D849244659}"/>
              </a:ext>
            </a:extLst>
          </p:cNvPr>
          <p:cNvCxnSpPr>
            <a:cxnSpLocks/>
          </p:cNvCxnSpPr>
          <p:nvPr/>
        </p:nvCxnSpPr>
        <p:spPr>
          <a:xfrm>
            <a:off x="9919062" y="2226868"/>
            <a:ext cx="0" cy="3793746"/>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id="{F1C7D732-2FBE-9855-0E39-8EC65887C22D}"/>
              </a:ext>
            </a:extLst>
          </p:cNvPr>
          <p:cNvSpPr txBox="1">
            <a:spLocks/>
          </p:cNvSpPr>
          <p:nvPr/>
        </p:nvSpPr>
        <p:spPr>
          <a:xfrm>
            <a:off x="3847298" y="1608376"/>
            <a:ext cx="1827361" cy="577033"/>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a:ea typeface="Andika"/>
                <a:cs typeface="Andika"/>
              </a:rPr>
              <a:t>Prefix in</a:t>
            </a:r>
          </a:p>
        </p:txBody>
      </p:sp>
      <p:sp>
        <p:nvSpPr>
          <p:cNvPr id="17" name="Title 1">
            <a:extLst>
              <a:ext uri="{FF2B5EF4-FFF2-40B4-BE49-F238E27FC236}">
                <a16:creationId xmlns:a16="http://schemas.microsoft.com/office/drawing/2014/main" id="{BF33AAC3-458D-203B-1CAA-22963E7CF23A}"/>
              </a:ext>
            </a:extLst>
          </p:cNvPr>
          <p:cNvSpPr txBox="1">
            <a:spLocks/>
          </p:cNvSpPr>
          <p:nvPr/>
        </p:nvSpPr>
        <p:spPr>
          <a:xfrm>
            <a:off x="2075581" y="5016040"/>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active</a:t>
            </a:r>
          </a:p>
        </p:txBody>
      </p:sp>
      <p:sp>
        <p:nvSpPr>
          <p:cNvPr id="18" name="Title 1">
            <a:extLst>
              <a:ext uri="{FF2B5EF4-FFF2-40B4-BE49-F238E27FC236}">
                <a16:creationId xmlns:a16="http://schemas.microsoft.com/office/drawing/2014/main" id="{53CF8B7D-9D35-9E29-7B95-2FDA3262C534}"/>
              </a:ext>
            </a:extLst>
          </p:cNvPr>
          <p:cNvSpPr txBox="1">
            <a:spLocks/>
          </p:cNvSpPr>
          <p:nvPr/>
        </p:nvSpPr>
        <p:spPr>
          <a:xfrm>
            <a:off x="2075581" y="4252816"/>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legal</a:t>
            </a:r>
          </a:p>
        </p:txBody>
      </p:sp>
      <p:sp>
        <p:nvSpPr>
          <p:cNvPr id="2" name="Title 1">
            <a:extLst>
              <a:ext uri="{FF2B5EF4-FFF2-40B4-BE49-F238E27FC236}">
                <a16:creationId xmlns:a16="http://schemas.microsoft.com/office/drawing/2014/main" id="{38CB0A62-D8D1-DD57-8C1D-4E5766A51264}"/>
              </a:ext>
            </a:extLst>
          </p:cNvPr>
          <p:cNvSpPr txBox="1">
            <a:spLocks/>
          </p:cNvSpPr>
          <p:nvPr/>
        </p:nvSpPr>
        <p:spPr>
          <a:xfrm>
            <a:off x="10050440" y="1637827"/>
            <a:ext cx="1827361" cy="560339"/>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a:ea typeface="Andika"/>
                <a:cs typeface="Andika"/>
              </a:rPr>
              <a:t>Prefix il</a:t>
            </a:r>
          </a:p>
        </p:txBody>
      </p:sp>
      <p:cxnSp>
        <p:nvCxnSpPr>
          <p:cNvPr id="7" name="Straight Connector 6">
            <a:extLst>
              <a:ext uri="{FF2B5EF4-FFF2-40B4-BE49-F238E27FC236}">
                <a16:creationId xmlns:a16="http://schemas.microsoft.com/office/drawing/2014/main" id="{A4606A86-6DC6-009D-5C6C-D2280CF628A9}"/>
              </a:ext>
            </a:extLst>
          </p:cNvPr>
          <p:cNvCxnSpPr>
            <a:cxnSpLocks/>
          </p:cNvCxnSpPr>
          <p:nvPr/>
        </p:nvCxnSpPr>
        <p:spPr>
          <a:xfrm>
            <a:off x="7857180" y="2226868"/>
            <a:ext cx="0" cy="3793746"/>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BD72AA28-55C0-1A76-AEB1-3F372781A7BF}"/>
              </a:ext>
            </a:extLst>
          </p:cNvPr>
          <p:cNvSpPr txBox="1">
            <a:spLocks/>
          </p:cNvSpPr>
          <p:nvPr/>
        </p:nvSpPr>
        <p:spPr>
          <a:xfrm>
            <a:off x="234254" y="5779264"/>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legible</a:t>
            </a:r>
          </a:p>
        </p:txBody>
      </p:sp>
      <p:sp>
        <p:nvSpPr>
          <p:cNvPr id="9" name="Title 1">
            <a:extLst>
              <a:ext uri="{FF2B5EF4-FFF2-40B4-BE49-F238E27FC236}">
                <a16:creationId xmlns:a16="http://schemas.microsoft.com/office/drawing/2014/main" id="{A12ADA7E-5A53-2810-E2B4-CA69B3CA12E0}"/>
              </a:ext>
            </a:extLst>
          </p:cNvPr>
          <p:cNvSpPr txBox="1">
            <a:spLocks/>
          </p:cNvSpPr>
          <p:nvPr/>
        </p:nvSpPr>
        <p:spPr>
          <a:xfrm>
            <a:off x="2075581" y="5779263"/>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active</a:t>
            </a:r>
          </a:p>
        </p:txBody>
      </p:sp>
    </p:spTree>
    <p:extLst>
      <p:ext uri="{BB962C8B-B14F-4D97-AF65-F5344CB8AC3E}">
        <p14:creationId xmlns:p14="http://schemas.microsoft.com/office/powerpoint/2010/main" val="90085822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08333E-7 4.07407E-6 L 0.15677 -0.11042 " pathEditMode="relative" rAng="0" ptsTypes="AA">
                                      <p:cBhvr>
                                        <p:cTn id="6" dur="2000" fill="hold"/>
                                        <p:tgtEl>
                                          <p:spTgt spid="28"/>
                                        </p:tgtEl>
                                        <p:attrNameLst>
                                          <p:attrName>ppt_x</p:attrName>
                                          <p:attrName>ppt_y</p:attrName>
                                        </p:attrNameLst>
                                      </p:cBhvr>
                                      <p:rCtr x="7839" y="-5532"/>
                                    </p:animMotion>
                                  </p:childTnLst>
                                </p:cTn>
                              </p:par>
                            </p:childTnLst>
                          </p:cTn>
                        </p:par>
                      </p:childTnLst>
                    </p:cTn>
                  </p:par>
                </p:childTnLst>
              </p:cTn>
              <p:nextCondLst>
                <p:cond evt="onClick" delay="0">
                  <p:tgtEl>
                    <p:spTgt spid="28"/>
                  </p:tgtEl>
                </p:cond>
              </p:nextCondLst>
            </p:seq>
            <p:seq concurrent="1" nextAc="seek">
              <p:cTn id="7" restart="whenNotActive" fill="hold" evtFilter="cancelBubble" nodeType="interactiveSeq">
                <p:stCondLst>
                  <p:cond evt="onClick" delay="0">
                    <p:tgtEl>
                      <p:spTgt spid="30"/>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0.0013 0.00046 L 0.47383 -0.11713 " pathEditMode="relative" rAng="0" ptsTypes="AA">
                                      <p:cBhvr>
                                        <p:cTn id="11" dur="2000" fill="hold"/>
                                        <p:tgtEl>
                                          <p:spTgt spid="30"/>
                                        </p:tgtEl>
                                        <p:attrNameLst>
                                          <p:attrName>ppt_x</p:attrName>
                                          <p:attrName>ppt_y</p:attrName>
                                        </p:attrNameLst>
                                      </p:cBhvr>
                                      <p:rCtr x="23620" y="-5880"/>
                                    </p:animMotion>
                                  </p:childTnLst>
                                </p:cTn>
                              </p:par>
                            </p:childTnLst>
                          </p:cTn>
                        </p:par>
                      </p:childTnLst>
                    </p:cTn>
                  </p:par>
                </p:childTnLst>
              </p:cTn>
              <p:nextCondLst>
                <p:cond evt="onClick" delay="0">
                  <p:tgtEl>
                    <p:spTgt spid="30"/>
                  </p:tgtEl>
                </p:cond>
              </p:nextCondLst>
            </p:seq>
            <p:seq concurrent="1" nextAc="seek">
              <p:cTn id="12" restart="whenNotActive" fill="hold" evtFilter="cancelBubble" nodeType="interactiveSeq">
                <p:stCondLst>
                  <p:cond evt="onClick" delay="0">
                    <p:tgtEl>
                      <p:spTgt spid="29"/>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1.875E-6 3.7037E-7 L 0.4724 -0.11713 " pathEditMode="relative" rAng="0" ptsTypes="AA">
                                      <p:cBhvr>
                                        <p:cTn id="16" dur="2000" fill="hold"/>
                                        <p:tgtEl>
                                          <p:spTgt spid="29"/>
                                        </p:tgtEl>
                                        <p:attrNameLst>
                                          <p:attrName>ppt_x</p:attrName>
                                          <p:attrName>ppt_y</p:attrName>
                                        </p:attrNameLst>
                                      </p:cBhvr>
                                      <p:rCtr x="23620" y="-5856"/>
                                    </p:animMotion>
                                  </p:childTnLst>
                                </p:cTn>
                              </p:par>
                            </p:childTnLst>
                          </p:cTn>
                        </p:par>
                      </p:childTnLst>
                    </p:cTn>
                  </p:par>
                </p:childTnLst>
              </p:cTn>
              <p:nextCondLst>
                <p:cond evt="onClick" delay="0">
                  <p:tgtEl>
                    <p:spTgt spid="29"/>
                  </p:tgtEl>
                </p:cond>
              </p:nextCondLst>
            </p:seq>
            <p:seq concurrent="1" nextAc="seek">
              <p:cTn id="17" restart="whenNotActive" fill="hold" evtFilter="cancelBubble" nodeType="interactiveSeq">
                <p:stCondLst>
                  <p:cond evt="onClick" delay="0">
                    <p:tgtEl>
                      <p:spTgt spid="26"/>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0.0039 -3.33333E-6 L 0.46862 -0.00602 " pathEditMode="relative" rAng="0" ptsTypes="AA">
                                      <p:cBhvr>
                                        <p:cTn id="21" dur="2000" fill="hold"/>
                                        <p:tgtEl>
                                          <p:spTgt spid="26"/>
                                        </p:tgtEl>
                                        <p:attrNameLst>
                                          <p:attrName>ppt_x</p:attrName>
                                          <p:attrName>ppt_y</p:attrName>
                                        </p:attrNameLst>
                                      </p:cBhvr>
                                      <p:rCtr x="23620" y="-301"/>
                                    </p:animMotion>
                                  </p:childTnLst>
                                </p:cTn>
                              </p:par>
                            </p:childTnLst>
                          </p:cTn>
                        </p:par>
                      </p:childTnLst>
                    </p:cTn>
                  </p:par>
                </p:childTnLst>
              </p:cTn>
              <p:nextCondLst>
                <p:cond evt="onClick" delay="0">
                  <p:tgtEl>
                    <p:spTgt spid="26"/>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1.875E-6 4.07407E-6 L 0.63998 -0.00602 " pathEditMode="relative" rAng="0" ptsTypes="AA">
                                      <p:cBhvr>
                                        <p:cTn id="26" dur="2000" fill="hold"/>
                                        <p:tgtEl>
                                          <p:spTgt spid="27"/>
                                        </p:tgtEl>
                                        <p:attrNameLst>
                                          <p:attrName>ppt_x</p:attrName>
                                          <p:attrName>ppt_y</p:attrName>
                                        </p:attrNameLst>
                                      </p:cBhvr>
                                      <p:rCtr x="31992" y="-301"/>
                                    </p:animMotion>
                                  </p:child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32"/>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3.54167E-6 -3.33333E-6 L 0.4905 -0.00787 " pathEditMode="relative" rAng="0" ptsTypes="AA">
                                      <p:cBhvr>
                                        <p:cTn id="31" dur="2000" fill="hold"/>
                                        <p:tgtEl>
                                          <p:spTgt spid="32"/>
                                        </p:tgtEl>
                                        <p:attrNameLst>
                                          <p:attrName>ppt_x</p:attrName>
                                          <p:attrName>ppt_y</p:attrName>
                                        </p:attrNameLst>
                                      </p:cBhvr>
                                      <p:rCtr x="24518" y="-394"/>
                                    </p:animMotion>
                                  </p:childTnLst>
                                </p:cTn>
                              </p:par>
                            </p:childTnLst>
                          </p:cTn>
                        </p:par>
                      </p:childTnLst>
                    </p:cTn>
                  </p:par>
                </p:childTnLst>
              </p:cTn>
              <p:nextCondLst>
                <p:cond evt="onClick" delay="0">
                  <p:tgtEl>
                    <p:spTgt spid="32"/>
                  </p:tgtEl>
                </p:cond>
              </p:nextCondLst>
            </p:seq>
            <p:seq concurrent="1" nextAc="seek">
              <p:cTn id="32" restart="whenNotActive" fill="hold" evtFilter="cancelBubble" nodeType="interactiveSeq">
                <p:stCondLst>
                  <p:cond evt="onClick" delay="0">
                    <p:tgtEl>
                      <p:spTgt spid="18"/>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0.00131 0.00046 L 0.66615 -0.23033 " pathEditMode="relative" rAng="0" ptsTypes="AA">
                                      <p:cBhvr>
                                        <p:cTn id="36" dur="2000" fill="hold"/>
                                        <p:tgtEl>
                                          <p:spTgt spid="18"/>
                                        </p:tgtEl>
                                        <p:attrNameLst>
                                          <p:attrName>ppt_x</p:attrName>
                                          <p:attrName>ppt_y</p:attrName>
                                        </p:attrNameLst>
                                      </p:cBhvr>
                                      <p:rCtr x="33242" y="-11551"/>
                                    </p:animMotion>
                                  </p:childTnLst>
                                </p:cTn>
                              </p:par>
                            </p:childTnLst>
                          </p:cTn>
                        </p:par>
                      </p:childTnLst>
                    </p:cTn>
                  </p:par>
                </p:childTnLst>
              </p:cTn>
              <p:nextCondLst>
                <p:cond evt="onClick" delay="0">
                  <p:tgtEl>
                    <p:spTgt spid="18"/>
                  </p:tgtEl>
                </p:cond>
              </p:nextCondLst>
            </p:seq>
            <p:seq concurrent="1" nextAc="seek">
              <p:cTn id="37" restart="whenNotActive" fill="hold" evtFilter="cancelBubble" nodeType="interactiveSeq">
                <p:stCondLst>
                  <p:cond evt="onClick" delay="0">
                    <p:tgtEl>
                      <p:spTgt spid="17"/>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3.54167E-6 3.7037E-7 L 0.14987 -0.22176 " pathEditMode="relative" rAng="0" ptsTypes="AA">
                                      <p:cBhvr>
                                        <p:cTn id="41" dur="2000" fill="hold"/>
                                        <p:tgtEl>
                                          <p:spTgt spid="17"/>
                                        </p:tgtEl>
                                        <p:attrNameLst>
                                          <p:attrName>ppt_x</p:attrName>
                                          <p:attrName>ppt_y</p:attrName>
                                        </p:attrNameLst>
                                      </p:cBhvr>
                                      <p:rCtr x="7487" y="-11088"/>
                                    </p:animMotion>
                                  </p:childTnLst>
                                </p:cTn>
                              </p:par>
                            </p:childTnLst>
                          </p:cTn>
                        </p:par>
                      </p:childTnLst>
                    </p:cTn>
                  </p:par>
                </p:childTnLst>
              </p:cTn>
              <p:nextCondLst>
                <p:cond evt="onClick" delay="0">
                  <p:tgtEl>
                    <p:spTgt spid="17"/>
                  </p:tgtEl>
                </p:cond>
              </p:nextCondLst>
            </p:seq>
            <p:seq concurrent="1" nextAc="seek">
              <p:cTn id="42" restart="whenNotActive" fill="hold" evtFilter="cancelBubble" nodeType="interactiveSeq">
                <p:stCondLst>
                  <p:cond evt="onClick" delay="0">
                    <p:tgtEl>
                      <p:spTgt spid="8"/>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1.875E-6 -2.22222E-6 L 0.81354 -0.34884 " pathEditMode="relative" rAng="0" ptsTypes="AA">
                                      <p:cBhvr>
                                        <p:cTn id="46" dur="2000" fill="hold"/>
                                        <p:tgtEl>
                                          <p:spTgt spid="8"/>
                                        </p:tgtEl>
                                        <p:attrNameLst>
                                          <p:attrName>ppt_x</p:attrName>
                                          <p:attrName>ppt_y</p:attrName>
                                        </p:attrNameLst>
                                      </p:cBhvr>
                                      <p:rCtr x="40677" y="-17454"/>
                                    </p:animMotion>
                                  </p:childTnLst>
                                </p:cTn>
                              </p:par>
                            </p:childTnLst>
                          </p:cTn>
                        </p:par>
                      </p:childTnLst>
                    </p:cTn>
                  </p:par>
                </p:childTnLst>
              </p:cTn>
              <p:nextCondLst>
                <p:cond evt="onClick" delay="0">
                  <p:tgtEl>
                    <p:spTgt spid="8"/>
                  </p:tgtEl>
                </p:cond>
              </p:nextCondLst>
            </p:seq>
            <p:seq concurrent="1" nextAc="seek">
              <p:cTn id="47" restart="whenNotActive" fill="hold" evtFilter="cancelBubble" nodeType="interactiveSeq">
                <p:stCondLst>
                  <p:cond evt="onClick" delay="0">
                    <p:tgtEl>
                      <p:spTgt spid="9"/>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3.54167E-6 -2.22222E-6 L 0.14987 -0.22338 " pathEditMode="relative" rAng="0" ptsTypes="AA">
                                      <p:cBhvr>
                                        <p:cTn id="51" dur="2000" fill="hold"/>
                                        <p:tgtEl>
                                          <p:spTgt spid="9"/>
                                        </p:tgtEl>
                                        <p:attrNameLst>
                                          <p:attrName>ppt_x</p:attrName>
                                          <p:attrName>ppt_y</p:attrName>
                                        </p:attrNameLst>
                                      </p:cBhvr>
                                      <p:rCtr x="7487" y="-11181"/>
                                    </p:animMotion>
                                  </p:childTnLst>
                                </p:cTn>
                              </p:par>
                            </p:childTnLst>
                          </p:cTn>
                        </p:par>
                      </p:childTnLst>
                    </p:cTn>
                  </p:par>
                </p:childTnLst>
              </p:cTn>
              <p:nextCondLst>
                <p:cond evt="onClick" delay="0">
                  <p:tgtEl>
                    <p:spTgt spid="9"/>
                  </p:tgtEl>
                </p:cond>
              </p:nextCondLst>
            </p:seq>
          </p:childTnLst>
        </p:cTn>
      </p:par>
    </p:tnLst>
    <p:bldLst>
      <p:bldP spid="26" grpId="0" animBg="1"/>
      <p:bldP spid="27" grpId="0" animBg="1"/>
      <p:bldP spid="28" grpId="0" animBg="1"/>
      <p:bldP spid="29" grpId="0" animBg="1"/>
      <p:bldP spid="30" grpId="0" animBg="1"/>
      <p:bldP spid="32" grpId="0" animBg="1"/>
      <p:bldP spid="17" grpId="0" animBg="1"/>
      <p:bldP spid="18" grpId="0" animBg="1"/>
      <p:bldP spid="8"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0843C873-06E8-4476-627E-282602A74E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531224" y="391888"/>
            <a:ext cx="11338560" cy="184528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Can anyone think of any words that start with the prefix </a:t>
            </a:r>
            <a:r>
              <a:rPr lang="en-GB" u="sng" dirty="0">
                <a:solidFill>
                  <a:schemeClr val="bg1"/>
                </a:solidFill>
                <a:latin typeface="Andika"/>
                <a:ea typeface="Andika"/>
                <a:cs typeface="Andika"/>
              </a:rPr>
              <a:t>il-</a:t>
            </a:r>
            <a:r>
              <a:rPr lang="en-GB" dirty="0">
                <a:solidFill>
                  <a:schemeClr val="bg1"/>
                </a:solidFill>
                <a:latin typeface="Andika"/>
                <a:ea typeface="Andika"/>
                <a:cs typeface="Andika"/>
              </a:rPr>
              <a:t>?</a:t>
            </a:r>
          </a:p>
        </p:txBody>
      </p:sp>
      <p:sp>
        <p:nvSpPr>
          <p:cNvPr id="4" name="Title 1">
            <a:extLst>
              <a:ext uri="{FF2B5EF4-FFF2-40B4-BE49-F238E27FC236}">
                <a16:creationId xmlns:a16="http://schemas.microsoft.com/office/drawing/2014/main" id="{0FF02DB8-C526-7614-0522-4D56A38D2D66}"/>
              </a:ext>
            </a:extLst>
          </p:cNvPr>
          <p:cNvSpPr txBox="1">
            <a:spLocks/>
          </p:cNvSpPr>
          <p:nvPr/>
        </p:nvSpPr>
        <p:spPr>
          <a:xfrm>
            <a:off x="531224" y="2582443"/>
            <a:ext cx="11268891"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illegal		illegible		illogical		illiterate</a:t>
            </a:r>
          </a:p>
        </p:txBody>
      </p:sp>
      <p:sp>
        <p:nvSpPr>
          <p:cNvPr id="5" name="Title 1">
            <a:extLst>
              <a:ext uri="{FF2B5EF4-FFF2-40B4-BE49-F238E27FC236}">
                <a16:creationId xmlns:a16="http://schemas.microsoft.com/office/drawing/2014/main" id="{74D89600-640D-7F15-B162-3FFBC8D092E8}"/>
              </a:ext>
            </a:extLst>
          </p:cNvPr>
          <p:cNvSpPr txBox="1">
            <a:spLocks/>
          </p:cNvSpPr>
          <p:nvPr/>
        </p:nvSpPr>
        <p:spPr>
          <a:xfrm>
            <a:off x="496389" y="3906905"/>
            <a:ext cx="11338560" cy="184528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What do you think the prefix </a:t>
            </a:r>
            <a:r>
              <a:rPr lang="en-GB" u="sng" dirty="0">
                <a:solidFill>
                  <a:schemeClr val="bg1"/>
                </a:solidFill>
                <a:latin typeface="Andika"/>
                <a:ea typeface="Andika"/>
                <a:cs typeface="Andika"/>
              </a:rPr>
              <a:t>il-</a:t>
            </a:r>
            <a:r>
              <a:rPr lang="en-GB" dirty="0">
                <a:solidFill>
                  <a:schemeClr val="bg1"/>
                </a:solidFill>
                <a:latin typeface="Andika"/>
                <a:ea typeface="Andika"/>
                <a:cs typeface="Andika"/>
              </a:rPr>
              <a:t> means?</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Tree>
    <p:extLst>
      <p:ext uri="{BB962C8B-B14F-4D97-AF65-F5344CB8AC3E}">
        <p14:creationId xmlns:p14="http://schemas.microsoft.com/office/powerpoint/2010/main" val="211346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0D2FA5DE-E420-B3F6-D5F5-9824BB934E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531224" y="391887"/>
            <a:ext cx="11338560" cy="153552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The prefix </a:t>
            </a:r>
            <a:r>
              <a:rPr lang="en-GB" u="sng" dirty="0">
                <a:solidFill>
                  <a:schemeClr val="bg1"/>
                </a:solidFill>
                <a:latin typeface="Andika"/>
                <a:ea typeface="Andika"/>
                <a:cs typeface="Andika"/>
              </a:rPr>
              <a:t>il-</a:t>
            </a:r>
            <a:r>
              <a:rPr lang="en-GB" dirty="0">
                <a:solidFill>
                  <a:schemeClr val="bg1"/>
                </a:solidFill>
                <a:latin typeface="Andika"/>
                <a:ea typeface="Andika"/>
                <a:cs typeface="Andika"/>
              </a:rPr>
              <a:t> usually means </a:t>
            </a:r>
            <a:r>
              <a:rPr lang="en-GB" u="sng" dirty="0">
                <a:solidFill>
                  <a:schemeClr val="bg1"/>
                </a:solidFill>
                <a:latin typeface="Andika"/>
                <a:ea typeface="Andika"/>
                <a:cs typeface="Andika"/>
              </a:rPr>
              <a:t>not</a:t>
            </a:r>
            <a:r>
              <a:rPr lang="en-GB" dirty="0">
                <a:solidFill>
                  <a:schemeClr val="bg1"/>
                </a:solidFill>
                <a:latin typeface="Andika"/>
                <a:ea typeface="Andika"/>
                <a:cs typeface="Andika"/>
              </a:rPr>
              <a:t>. </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40703" y="282201"/>
            <a:ext cx="1651297" cy="2127582"/>
          </a:xfrm>
          <a:prstGeom prst="rect">
            <a:avLst/>
          </a:prstGeom>
        </p:spPr>
      </p:pic>
      <p:sp>
        <p:nvSpPr>
          <p:cNvPr id="2" name="Content Placeholder 2">
            <a:extLst>
              <a:ext uri="{FF2B5EF4-FFF2-40B4-BE49-F238E27FC236}">
                <a16:creationId xmlns:a16="http://schemas.microsoft.com/office/drawing/2014/main" id="{097BC430-8582-1B91-9D34-5DFEED2661ED}"/>
              </a:ext>
            </a:extLst>
          </p:cNvPr>
          <p:cNvSpPr>
            <a:spLocks noGrp="1"/>
          </p:cNvSpPr>
          <p:nvPr>
            <p:ph idx="1"/>
          </p:nvPr>
        </p:nvSpPr>
        <p:spPr>
          <a:xfrm>
            <a:off x="1158990" y="2319299"/>
            <a:ext cx="5844733" cy="979712"/>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dirty="0">
                <a:solidFill>
                  <a:schemeClr val="bg1"/>
                </a:solidFill>
              </a:rPr>
              <a:t>Not being able to read.</a:t>
            </a:r>
          </a:p>
        </p:txBody>
      </p:sp>
      <p:sp>
        <p:nvSpPr>
          <p:cNvPr id="4" name="Content Placeholder 2">
            <a:extLst>
              <a:ext uri="{FF2B5EF4-FFF2-40B4-BE49-F238E27FC236}">
                <a16:creationId xmlns:a16="http://schemas.microsoft.com/office/drawing/2014/main" id="{A3DC23E6-BF14-8AD7-551D-94D46A0F72EA}"/>
              </a:ext>
            </a:extLst>
          </p:cNvPr>
          <p:cNvSpPr txBox="1">
            <a:spLocks/>
          </p:cNvSpPr>
          <p:nvPr/>
        </p:nvSpPr>
        <p:spPr>
          <a:xfrm>
            <a:off x="7172022" y="2319299"/>
            <a:ext cx="905180"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5" name="Content Placeholder 2">
            <a:extLst>
              <a:ext uri="{FF2B5EF4-FFF2-40B4-BE49-F238E27FC236}">
                <a16:creationId xmlns:a16="http://schemas.microsoft.com/office/drawing/2014/main" id="{9C3B4137-EB16-9553-06BA-F87F6A73823E}"/>
              </a:ext>
            </a:extLst>
          </p:cNvPr>
          <p:cNvSpPr txBox="1">
            <a:spLocks/>
          </p:cNvSpPr>
          <p:nvPr/>
        </p:nvSpPr>
        <p:spPr>
          <a:xfrm>
            <a:off x="8245501" y="2319299"/>
            <a:ext cx="29491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il</a:t>
            </a:r>
            <a:r>
              <a:rPr lang="en-GB" dirty="0">
                <a:solidFill>
                  <a:schemeClr val="bg1"/>
                </a:solidFill>
              </a:rPr>
              <a:t>literate</a:t>
            </a:r>
          </a:p>
        </p:txBody>
      </p:sp>
      <p:sp>
        <p:nvSpPr>
          <p:cNvPr id="8" name="Content Placeholder 2">
            <a:extLst>
              <a:ext uri="{FF2B5EF4-FFF2-40B4-BE49-F238E27FC236}">
                <a16:creationId xmlns:a16="http://schemas.microsoft.com/office/drawing/2014/main" id="{69DFAF96-24AA-6224-391E-08B9615FF2DB}"/>
              </a:ext>
            </a:extLst>
          </p:cNvPr>
          <p:cNvSpPr txBox="1">
            <a:spLocks/>
          </p:cNvSpPr>
          <p:nvPr/>
        </p:nvSpPr>
        <p:spPr>
          <a:xfrm>
            <a:off x="1158990" y="3429000"/>
            <a:ext cx="58447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Not making sense. </a:t>
            </a:r>
          </a:p>
        </p:txBody>
      </p:sp>
      <p:sp>
        <p:nvSpPr>
          <p:cNvPr id="9" name="Content Placeholder 2">
            <a:extLst>
              <a:ext uri="{FF2B5EF4-FFF2-40B4-BE49-F238E27FC236}">
                <a16:creationId xmlns:a16="http://schemas.microsoft.com/office/drawing/2014/main" id="{C2F0A522-2486-1A8B-E92B-45B92E3DB60F}"/>
              </a:ext>
            </a:extLst>
          </p:cNvPr>
          <p:cNvSpPr txBox="1">
            <a:spLocks/>
          </p:cNvSpPr>
          <p:nvPr/>
        </p:nvSpPr>
        <p:spPr>
          <a:xfrm>
            <a:off x="7172022" y="3429000"/>
            <a:ext cx="905180"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0" name="Content Placeholder 2">
            <a:extLst>
              <a:ext uri="{FF2B5EF4-FFF2-40B4-BE49-F238E27FC236}">
                <a16:creationId xmlns:a16="http://schemas.microsoft.com/office/drawing/2014/main" id="{F29AA5EC-99C4-8768-B81A-CAB7629FCD58}"/>
              </a:ext>
            </a:extLst>
          </p:cNvPr>
          <p:cNvSpPr txBox="1">
            <a:spLocks/>
          </p:cNvSpPr>
          <p:nvPr/>
        </p:nvSpPr>
        <p:spPr>
          <a:xfrm>
            <a:off x="8245501" y="3429000"/>
            <a:ext cx="29491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il</a:t>
            </a:r>
            <a:r>
              <a:rPr lang="en-GB" dirty="0">
                <a:solidFill>
                  <a:schemeClr val="bg1"/>
                </a:solidFill>
              </a:rPr>
              <a:t>logical</a:t>
            </a:r>
          </a:p>
        </p:txBody>
      </p:sp>
      <p:sp>
        <p:nvSpPr>
          <p:cNvPr id="11" name="Content Placeholder 2">
            <a:extLst>
              <a:ext uri="{FF2B5EF4-FFF2-40B4-BE49-F238E27FC236}">
                <a16:creationId xmlns:a16="http://schemas.microsoft.com/office/drawing/2014/main" id="{4888DFB3-A0D8-473A-85AC-1AD2FAA17322}"/>
              </a:ext>
            </a:extLst>
          </p:cNvPr>
          <p:cNvSpPr txBox="1">
            <a:spLocks/>
          </p:cNvSpPr>
          <p:nvPr/>
        </p:nvSpPr>
        <p:spPr>
          <a:xfrm>
            <a:off x="1158990" y="4532296"/>
            <a:ext cx="58447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Not allowed by the law.</a:t>
            </a:r>
          </a:p>
        </p:txBody>
      </p:sp>
      <p:sp>
        <p:nvSpPr>
          <p:cNvPr id="12" name="Content Placeholder 2">
            <a:extLst>
              <a:ext uri="{FF2B5EF4-FFF2-40B4-BE49-F238E27FC236}">
                <a16:creationId xmlns:a16="http://schemas.microsoft.com/office/drawing/2014/main" id="{09487BCE-C80F-0698-B716-7CA973D5FA65}"/>
              </a:ext>
            </a:extLst>
          </p:cNvPr>
          <p:cNvSpPr txBox="1">
            <a:spLocks/>
          </p:cNvSpPr>
          <p:nvPr/>
        </p:nvSpPr>
        <p:spPr>
          <a:xfrm>
            <a:off x="7172022" y="4532296"/>
            <a:ext cx="905180"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3" name="Content Placeholder 2">
            <a:extLst>
              <a:ext uri="{FF2B5EF4-FFF2-40B4-BE49-F238E27FC236}">
                <a16:creationId xmlns:a16="http://schemas.microsoft.com/office/drawing/2014/main" id="{10D89405-FC33-EAF4-4B9E-DF01F14D02B6}"/>
              </a:ext>
            </a:extLst>
          </p:cNvPr>
          <p:cNvSpPr txBox="1">
            <a:spLocks/>
          </p:cNvSpPr>
          <p:nvPr/>
        </p:nvSpPr>
        <p:spPr>
          <a:xfrm>
            <a:off x="8245501" y="4532296"/>
            <a:ext cx="29491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il</a:t>
            </a:r>
            <a:r>
              <a:rPr lang="en-GB" dirty="0">
                <a:solidFill>
                  <a:schemeClr val="bg1"/>
                </a:solidFill>
              </a:rPr>
              <a:t>legal</a:t>
            </a:r>
          </a:p>
        </p:txBody>
      </p:sp>
    </p:spTree>
    <p:extLst>
      <p:ext uri="{BB962C8B-B14F-4D97-AF65-F5344CB8AC3E}">
        <p14:creationId xmlns:p14="http://schemas.microsoft.com/office/powerpoint/2010/main" val="2842102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a:extLst>
              <a:ext uri="{FF2B5EF4-FFF2-40B4-BE49-F238E27FC236}">
                <a16:creationId xmlns:a16="http://schemas.microsoft.com/office/drawing/2014/main" id="{18BB8656-7F54-F4D7-3A67-A600C3E523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531224" y="391888"/>
            <a:ext cx="11338560" cy="184528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Can anyone think of any words that start with the prefix </a:t>
            </a:r>
            <a:r>
              <a:rPr lang="en-GB" u="sng" dirty="0">
                <a:solidFill>
                  <a:schemeClr val="bg1"/>
                </a:solidFill>
                <a:latin typeface="Andika"/>
                <a:ea typeface="Andika"/>
                <a:cs typeface="Andika"/>
              </a:rPr>
              <a:t>ir-</a:t>
            </a:r>
            <a:r>
              <a:rPr lang="en-GB" dirty="0">
                <a:solidFill>
                  <a:schemeClr val="bg1"/>
                </a:solidFill>
                <a:latin typeface="Andika"/>
                <a:ea typeface="Andika"/>
                <a:cs typeface="Andika"/>
              </a:rPr>
              <a:t>?</a:t>
            </a:r>
          </a:p>
        </p:txBody>
      </p:sp>
      <p:sp>
        <p:nvSpPr>
          <p:cNvPr id="4" name="Title 1">
            <a:extLst>
              <a:ext uri="{FF2B5EF4-FFF2-40B4-BE49-F238E27FC236}">
                <a16:creationId xmlns:a16="http://schemas.microsoft.com/office/drawing/2014/main" id="{0FF02DB8-C526-7614-0522-4D56A38D2D66}"/>
              </a:ext>
            </a:extLst>
          </p:cNvPr>
          <p:cNvSpPr txBox="1">
            <a:spLocks/>
          </p:cNvSpPr>
          <p:nvPr/>
        </p:nvSpPr>
        <p:spPr>
          <a:xfrm>
            <a:off x="531224" y="2582443"/>
            <a:ext cx="11268891"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irregular		irrational		irrelevant		irresponsible</a:t>
            </a:r>
          </a:p>
        </p:txBody>
      </p:sp>
      <p:sp>
        <p:nvSpPr>
          <p:cNvPr id="5" name="Title 1">
            <a:extLst>
              <a:ext uri="{FF2B5EF4-FFF2-40B4-BE49-F238E27FC236}">
                <a16:creationId xmlns:a16="http://schemas.microsoft.com/office/drawing/2014/main" id="{74D89600-640D-7F15-B162-3FFBC8D092E8}"/>
              </a:ext>
            </a:extLst>
          </p:cNvPr>
          <p:cNvSpPr txBox="1">
            <a:spLocks/>
          </p:cNvSpPr>
          <p:nvPr/>
        </p:nvSpPr>
        <p:spPr>
          <a:xfrm>
            <a:off x="496389" y="3906905"/>
            <a:ext cx="11338560" cy="184528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What do you think the prefix </a:t>
            </a:r>
            <a:r>
              <a:rPr lang="en-GB" u="sng" dirty="0">
                <a:solidFill>
                  <a:schemeClr val="bg1"/>
                </a:solidFill>
                <a:latin typeface="Andika"/>
                <a:ea typeface="Andika"/>
                <a:cs typeface="Andika"/>
              </a:rPr>
              <a:t>ir-</a:t>
            </a:r>
            <a:r>
              <a:rPr lang="en-GB" dirty="0">
                <a:solidFill>
                  <a:schemeClr val="bg1"/>
                </a:solidFill>
                <a:latin typeface="Andika"/>
                <a:ea typeface="Andika"/>
                <a:cs typeface="Andika"/>
              </a:rPr>
              <a:t> means?</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Tree>
    <p:extLst>
      <p:ext uri="{BB962C8B-B14F-4D97-AF65-F5344CB8AC3E}">
        <p14:creationId xmlns:p14="http://schemas.microsoft.com/office/powerpoint/2010/main" val="1597011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Diagram&#10;&#10;Description automatically generated">
            <a:extLst>
              <a:ext uri="{FF2B5EF4-FFF2-40B4-BE49-F238E27FC236}">
                <a16:creationId xmlns:a16="http://schemas.microsoft.com/office/drawing/2014/main" id="{29906D8D-860A-03BD-E599-A1F1176A0D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531224" y="391887"/>
            <a:ext cx="11338560" cy="153552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The prefix </a:t>
            </a:r>
            <a:r>
              <a:rPr lang="en-GB" u="sng" dirty="0">
                <a:solidFill>
                  <a:schemeClr val="bg1"/>
                </a:solidFill>
                <a:latin typeface="Andika"/>
                <a:ea typeface="Andika"/>
                <a:cs typeface="Andika"/>
              </a:rPr>
              <a:t>ir-</a:t>
            </a:r>
            <a:r>
              <a:rPr lang="en-GB" dirty="0">
                <a:solidFill>
                  <a:schemeClr val="bg1"/>
                </a:solidFill>
                <a:latin typeface="Andika"/>
                <a:ea typeface="Andika"/>
                <a:cs typeface="Andika"/>
              </a:rPr>
              <a:t> usually means </a:t>
            </a:r>
            <a:r>
              <a:rPr lang="en-GB" u="sng" dirty="0">
                <a:solidFill>
                  <a:schemeClr val="bg1"/>
                </a:solidFill>
                <a:latin typeface="Andika"/>
                <a:ea typeface="Andika"/>
                <a:cs typeface="Andika"/>
              </a:rPr>
              <a:t>not</a:t>
            </a:r>
            <a:r>
              <a:rPr lang="en-GB" dirty="0">
                <a:solidFill>
                  <a:schemeClr val="bg1"/>
                </a:solidFill>
                <a:latin typeface="Andika"/>
                <a:ea typeface="Andika"/>
                <a:cs typeface="Andika"/>
              </a:rPr>
              <a:t>. </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40703" y="282201"/>
            <a:ext cx="1651297" cy="2127582"/>
          </a:xfrm>
          <a:prstGeom prst="rect">
            <a:avLst/>
          </a:prstGeom>
        </p:spPr>
      </p:pic>
      <p:sp>
        <p:nvSpPr>
          <p:cNvPr id="2" name="Content Placeholder 2">
            <a:extLst>
              <a:ext uri="{FF2B5EF4-FFF2-40B4-BE49-F238E27FC236}">
                <a16:creationId xmlns:a16="http://schemas.microsoft.com/office/drawing/2014/main" id="{097BC430-8582-1B91-9D34-5DFEED2661ED}"/>
              </a:ext>
            </a:extLst>
          </p:cNvPr>
          <p:cNvSpPr>
            <a:spLocks noGrp="1"/>
          </p:cNvSpPr>
          <p:nvPr>
            <p:ph idx="1"/>
          </p:nvPr>
        </p:nvSpPr>
        <p:spPr>
          <a:xfrm>
            <a:off x="1158990" y="2319299"/>
            <a:ext cx="5844733" cy="979712"/>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dirty="0">
                <a:solidFill>
                  <a:schemeClr val="bg1"/>
                </a:solidFill>
              </a:rPr>
              <a:t>Not being regular.</a:t>
            </a:r>
          </a:p>
        </p:txBody>
      </p:sp>
      <p:sp>
        <p:nvSpPr>
          <p:cNvPr id="4" name="Content Placeholder 2">
            <a:extLst>
              <a:ext uri="{FF2B5EF4-FFF2-40B4-BE49-F238E27FC236}">
                <a16:creationId xmlns:a16="http://schemas.microsoft.com/office/drawing/2014/main" id="{A3DC23E6-BF14-8AD7-551D-94D46A0F72EA}"/>
              </a:ext>
            </a:extLst>
          </p:cNvPr>
          <p:cNvSpPr txBox="1">
            <a:spLocks/>
          </p:cNvSpPr>
          <p:nvPr/>
        </p:nvSpPr>
        <p:spPr>
          <a:xfrm>
            <a:off x="7172022" y="2319299"/>
            <a:ext cx="905180"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5" name="Content Placeholder 2">
            <a:extLst>
              <a:ext uri="{FF2B5EF4-FFF2-40B4-BE49-F238E27FC236}">
                <a16:creationId xmlns:a16="http://schemas.microsoft.com/office/drawing/2014/main" id="{9C3B4137-EB16-9553-06BA-F87F6A73823E}"/>
              </a:ext>
            </a:extLst>
          </p:cNvPr>
          <p:cNvSpPr txBox="1">
            <a:spLocks/>
          </p:cNvSpPr>
          <p:nvPr/>
        </p:nvSpPr>
        <p:spPr>
          <a:xfrm>
            <a:off x="8245501" y="2319299"/>
            <a:ext cx="29491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ir</a:t>
            </a:r>
            <a:r>
              <a:rPr lang="en-GB" dirty="0">
                <a:solidFill>
                  <a:schemeClr val="bg1"/>
                </a:solidFill>
              </a:rPr>
              <a:t>regular</a:t>
            </a:r>
          </a:p>
        </p:txBody>
      </p:sp>
      <p:sp>
        <p:nvSpPr>
          <p:cNvPr id="8" name="Content Placeholder 2">
            <a:extLst>
              <a:ext uri="{FF2B5EF4-FFF2-40B4-BE49-F238E27FC236}">
                <a16:creationId xmlns:a16="http://schemas.microsoft.com/office/drawing/2014/main" id="{69DFAF96-24AA-6224-391E-08B9615FF2DB}"/>
              </a:ext>
            </a:extLst>
          </p:cNvPr>
          <p:cNvSpPr txBox="1">
            <a:spLocks/>
          </p:cNvSpPr>
          <p:nvPr/>
        </p:nvSpPr>
        <p:spPr>
          <a:xfrm>
            <a:off x="1158990" y="3429000"/>
            <a:ext cx="58447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Not being rational/making sense. </a:t>
            </a:r>
          </a:p>
        </p:txBody>
      </p:sp>
      <p:sp>
        <p:nvSpPr>
          <p:cNvPr id="9" name="Content Placeholder 2">
            <a:extLst>
              <a:ext uri="{FF2B5EF4-FFF2-40B4-BE49-F238E27FC236}">
                <a16:creationId xmlns:a16="http://schemas.microsoft.com/office/drawing/2014/main" id="{C2F0A522-2486-1A8B-E92B-45B92E3DB60F}"/>
              </a:ext>
            </a:extLst>
          </p:cNvPr>
          <p:cNvSpPr txBox="1">
            <a:spLocks/>
          </p:cNvSpPr>
          <p:nvPr/>
        </p:nvSpPr>
        <p:spPr>
          <a:xfrm>
            <a:off x="7172022" y="3429000"/>
            <a:ext cx="905180"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0" name="Content Placeholder 2">
            <a:extLst>
              <a:ext uri="{FF2B5EF4-FFF2-40B4-BE49-F238E27FC236}">
                <a16:creationId xmlns:a16="http://schemas.microsoft.com/office/drawing/2014/main" id="{F29AA5EC-99C4-8768-B81A-CAB7629FCD58}"/>
              </a:ext>
            </a:extLst>
          </p:cNvPr>
          <p:cNvSpPr txBox="1">
            <a:spLocks/>
          </p:cNvSpPr>
          <p:nvPr/>
        </p:nvSpPr>
        <p:spPr>
          <a:xfrm>
            <a:off x="8245501" y="3429000"/>
            <a:ext cx="29491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ir</a:t>
            </a:r>
            <a:r>
              <a:rPr lang="en-GB" dirty="0">
                <a:solidFill>
                  <a:schemeClr val="bg1"/>
                </a:solidFill>
              </a:rPr>
              <a:t>rational</a:t>
            </a:r>
          </a:p>
        </p:txBody>
      </p:sp>
      <p:sp>
        <p:nvSpPr>
          <p:cNvPr id="11" name="Content Placeholder 2">
            <a:extLst>
              <a:ext uri="{FF2B5EF4-FFF2-40B4-BE49-F238E27FC236}">
                <a16:creationId xmlns:a16="http://schemas.microsoft.com/office/drawing/2014/main" id="{4888DFB3-A0D8-473A-85AC-1AD2FAA17322}"/>
              </a:ext>
            </a:extLst>
          </p:cNvPr>
          <p:cNvSpPr txBox="1">
            <a:spLocks/>
          </p:cNvSpPr>
          <p:nvPr/>
        </p:nvSpPr>
        <p:spPr>
          <a:xfrm>
            <a:off x="1158990" y="4532296"/>
            <a:ext cx="58447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Not relevant.</a:t>
            </a:r>
          </a:p>
        </p:txBody>
      </p:sp>
      <p:sp>
        <p:nvSpPr>
          <p:cNvPr id="12" name="Content Placeholder 2">
            <a:extLst>
              <a:ext uri="{FF2B5EF4-FFF2-40B4-BE49-F238E27FC236}">
                <a16:creationId xmlns:a16="http://schemas.microsoft.com/office/drawing/2014/main" id="{09487BCE-C80F-0698-B716-7CA973D5FA65}"/>
              </a:ext>
            </a:extLst>
          </p:cNvPr>
          <p:cNvSpPr txBox="1">
            <a:spLocks/>
          </p:cNvSpPr>
          <p:nvPr/>
        </p:nvSpPr>
        <p:spPr>
          <a:xfrm>
            <a:off x="7172022" y="4532296"/>
            <a:ext cx="905180"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3" name="Content Placeholder 2">
            <a:extLst>
              <a:ext uri="{FF2B5EF4-FFF2-40B4-BE49-F238E27FC236}">
                <a16:creationId xmlns:a16="http://schemas.microsoft.com/office/drawing/2014/main" id="{10D89405-FC33-EAF4-4B9E-DF01F14D02B6}"/>
              </a:ext>
            </a:extLst>
          </p:cNvPr>
          <p:cNvSpPr txBox="1">
            <a:spLocks/>
          </p:cNvSpPr>
          <p:nvPr/>
        </p:nvSpPr>
        <p:spPr>
          <a:xfrm>
            <a:off x="8245501" y="4532296"/>
            <a:ext cx="29491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ir</a:t>
            </a:r>
            <a:r>
              <a:rPr lang="en-GB" dirty="0">
                <a:solidFill>
                  <a:schemeClr val="bg1"/>
                </a:solidFill>
              </a:rPr>
              <a:t>relevant</a:t>
            </a:r>
          </a:p>
        </p:txBody>
      </p:sp>
    </p:spTree>
    <p:extLst>
      <p:ext uri="{BB962C8B-B14F-4D97-AF65-F5344CB8AC3E}">
        <p14:creationId xmlns:p14="http://schemas.microsoft.com/office/powerpoint/2010/main" val="691644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0D2FA5DE-E420-B3F6-D5F5-9824BB934E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531224" y="391888"/>
            <a:ext cx="11338560" cy="1269152"/>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Fill in the gaps</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40703" y="282201"/>
            <a:ext cx="1651297" cy="2127582"/>
          </a:xfrm>
          <a:prstGeom prst="rect">
            <a:avLst/>
          </a:prstGeom>
        </p:spPr>
      </p:pic>
      <p:sp>
        <p:nvSpPr>
          <p:cNvPr id="2" name="Content Placeholder 2">
            <a:extLst>
              <a:ext uri="{FF2B5EF4-FFF2-40B4-BE49-F238E27FC236}">
                <a16:creationId xmlns:a16="http://schemas.microsoft.com/office/drawing/2014/main" id="{097BC430-8582-1B91-9D34-5DFEED2661ED}"/>
              </a:ext>
            </a:extLst>
          </p:cNvPr>
          <p:cNvSpPr>
            <a:spLocks noGrp="1"/>
          </p:cNvSpPr>
          <p:nvPr>
            <p:ph idx="1"/>
          </p:nvPr>
        </p:nvSpPr>
        <p:spPr>
          <a:xfrm>
            <a:off x="1178701" y="2045874"/>
            <a:ext cx="905181" cy="609598"/>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dirty="0">
                <a:solidFill>
                  <a:schemeClr val="bg1"/>
                </a:solidFill>
              </a:rPr>
              <a:t>il</a:t>
            </a:r>
          </a:p>
        </p:txBody>
      </p:sp>
      <p:sp>
        <p:nvSpPr>
          <p:cNvPr id="4" name="Content Placeholder 2">
            <a:extLst>
              <a:ext uri="{FF2B5EF4-FFF2-40B4-BE49-F238E27FC236}">
                <a16:creationId xmlns:a16="http://schemas.microsoft.com/office/drawing/2014/main" id="{A3DC23E6-BF14-8AD7-551D-94D46A0F72EA}"/>
              </a:ext>
            </a:extLst>
          </p:cNvPr>
          <p:cNvSpPr txBox="1">
            <a:spLocks/>
          </p:cNvSpPr>
          <p:nvPr/>
        </p:nvSpPr>
        <p:spPr>
          <a:xfrm>
            <a:off x="6530082" y="2045874"/>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5" name="Content Placeholder 2">
            <a:extLst>
              <a:ext uri="{FF2B5EF4-FFF2-40B4-BE49-F238E27FC236}">
                <a16:creationId xmlns:a16="http://schemas.microsoft.com/office/drawing/2014/main" id="{9C3B4137-EB16-9553-06BA-F87F6A73823E}"/>
              </a:ext>
            </a:extLst>
          </p:cNvPr>
          <p:cNvSpPr txBox="1">
            <a:spLocks/>
          </p:cNvSpPr>
          <p:nvPr/>
        </p:nvSpPr>
        <p:spPr>
          <a:xfrm>
            <a:off x="7591570" y="2045874"/>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il</a:t>
            </a:r>
            <a:r>
              <a:rPr lang="en-GB" dirty="0">
                <a:solidFill>
                  <a:schemeClr val="bg1"/>
                </a:solidFill>
              </a:rPr>
              <a:t>logical</a:t>
            </a:r>
          </a:p>
        </p:txBody>
      </p:sp>
      <p:sp>
        <p:nvSpPr>
          <p:cNvPr id="14" name="Content Placeholder 2">
            <a:extLst>
              <a:ext uri="{FF2B5EF4-FFF2-40B4-BE49-F238E27FC236}">
                <a16:creationId xmlns:a16="http://schemas.microsoft.com/office/drawing/2014/main" id="{540640E4-9BA3-57C8-9654-231552125FDF}"/>
              </a:ext>
            </a:extLst>
          </p:cNvPr>
          <p:cNvSpPr txBox="1">
            <a:spLocks/>
          </p:cNvSpPr>
          <p:nvPr/>
        </p:nvSpPr>
        <p:spPr>
          <a:xfrm>
            <a:off x="2240190" y="2045874"/>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5" name="Content Placeholder 2">
            <a:extLst>
              <a:ext uri="{FF2B5EF4-FFF2-40B4-BE49-F238E27FC236}">
                <a16:creationId xmlns:a16="http://schemas.microsoft.com/office/drawing/2014/main" id="{D9A86477-277B-F1A7-2038-C14A0A508D90}"/>
              </a:ext>
            </a:extLst>
          </p:cNvPr>
          <p:cNvSpPr txBox="1">
            <a:spLocks/>
          </p:cNvSpPr>
          <p:nvPr/>
        </p:nvSpPr>
        <p:spPr>
          <a:xfrm>
            <a:off x="3301680" y="2045874"/>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6" name="Content Placeholder 2">
            <a:extLst>
              <a:ext uri="{FF2B5EF4-FFF2-40B4-BE49-F238E27FC236}">
                <a16:creationId xmlns:a16="http://schemas.microsoft.com/office/drawing/2014/main" id="{5FB354E6-D698-3CCC-0487-1B214667E385}"/>
              </a:ext>
            </a:extLst>
          </p:cNvPr>
          <p:cNvSpPr txBox="1">
            <a:spLocks/>
          </p:cNvSpPr>
          <p:nvPr/>
        </p:nvSpPr>
        <p:spPr>
          <a:xfrm>
            <a:off x="3299649" y="2045874"/>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logical</a:t>
            </a:r>
          </a:p>
        </p:txBody>
      </p:sp>
      <p:sp>
        <p:nvSpPr>
          <p:cNvPr id="17" name="Content Placeholder 2">
            <a:extLst>
              <a:ext uri="{FF2B5EF4-FFF2-40B4-BE49-F238E27FC236}">
                <a16:creationId xmlns:a16="http://schemas.microsoft.com/office/drawing/2014/main" id="{8736463F-35F4-0FC1-F6C8-D9046F2E0C85}"/>
              </a:ext>
            </a:extLst>
          </p:cNvPr>
          <p:cNvSpPr txBox="1">
            <a:spLocks/>
          </p:cNvSpPr>
          <p:nvPr/>
        </p:nvSpPr>
        <p:spPr>
          <a:xfrm>
            <a:off x="1173789" y="2789309"/>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ir</a:t>
            </a:r>
          </a:p>
        </p:txBody>
      </p:sp>
      <p:sp>
        <p:nvSpPr>
          <p:cNvPr id="18" name="Content Placeholder 2">
            <a:extLst>
              <a:ext uri="{FF2B5EF4-FFF2-40B4-BE49-F238E27FC236}">
                <a16:creationId xmlns:a16="http://schemas.microsoft.com/office/drawing/2014/main" id="{CEA915C7-AB0D-BE01-C092-A4E4F33F6B65}"/>
              </a:ext>
            </a:extLst>
          </p:cNvPr>
          <p:cNvSpPr txBox="1">
            <a:spLocks/>
          </p:cNvSpPr>
          <p:nvPr/>
        </p:nvSpPr>
        <p:spPr>
          <a:xfrm>
            <a:off x="6525170" y="2789309"/>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9" name="Content Placeholder 2">
            <a:extLst>
              <a:ext uri="{FF2B5EF4-FFF2-40B4-BE49-F238E27FC236}">
                <a16:creationId xmlns:a16="http://schemas.microsoft.com/office/drawing/2014/main" id="{4EA6B851-6F06-B399-6636-0B82F1BCC421}"/>
              </a:ext>
            </a:extLst>
          </p:cNvPr>
          <p:cNvSpPr txBox="1">
            <a:spLocks/>
          </p:cNvSpPr>
          <p:nvPr/>
        </p:nvSpPr>
        <p:spPr>
          <a:xfrm>
            <a:off x="3275026" y="2789309"/>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regular</a:t>
            </a:r>
          </a:p>
        </p:txBody>
      </p:sp>
      <p:sp>
        <p:nvSpPr>
          <p:cNvPr id="20" name="Content Placeholder 2">
            <a:extLst>
              <a:ext uri="{FF2B5EF4-FFF2-40B4-BE49-F238E27FC236}">
                <a16:creationId xmlns:a16="http://schemas.microsoft.com/office/drawing/2014/main" id="{202B8357-0D86-2B75-A1F8-F738CC07DABC}"/>
              </a:ext>
            </a:extLst>
          </p:cNvPr>
          <p:cNvSpPr txBox="1">
            <a:spLocks/>
          </p:cNvSpPr>
          <p:nvPr/>
        </p:nvSpPr>
        <p:spPr>
          <a:xfrm>
            <a:off x="2235278" y="2789309"/>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1" name="Content Placeholder 2">
            <a:extLst>
              <a:ext uri="{FF2B5EF4-FFF2-40B4-BE49-F238E27FC236}">
                <a16:creationId xmlns:a16="http://schemas.microsoft.com/office/drawing/2014/main" id="{7CAFE8B1-156F-2FD0-D0D7-3D9CAEC755FA}"/>
              </a:ext>
            </a:extLst>
          </p:cNvPr>
          <p:cNvSpPr txBox="1">
            <a:spLocks/>
          </p:cNvSpPr>
          <p:nvPr/>
        </p:nvSpPr>
        <p:spPr>
          <a:xfrm>
            <a:off x="7577933" y="2789309"/>
            <a:ext cx="2938147"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3" name="Content Placeholder 2">
            <a:extLst>
              <a:ext uri="{FF2B5EF4-FFF2-40B4-BE49-F238E27FC236}">
                <a16:creationId xmlns:a16="http://schemas.microsoft.com/office/drawing/2014/main" id="{9C08197E-9336-BF21-BB32-A954ABA4BB35}"/>
              </a:ext>
            </a:extLst>
          </p:cNvPr>
          <p:cNvSpPr txBox="1">
            <a:spLocks/>
          </p:cNvSpPr>
          <p:nvPr/>
        </p:nvSpPr>
        <p:spPr>
          <a:xfrm>
            <a:off x="7591570" y="2789309"/>
            <a:ext cx="294913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ir</a:t>
            </a:r>
            <a:r>
              <a:rPr lang="en-GB" dirty="0">
                <a:solidFill>
                  <a:schemeClr val="bg1"/>
                </a:solidFill>
              </a:rPr>
              <a:t>regular</a:t>
            </a:r>
          </a:p>
        </p:txBody>
      </p:sp>
      <p:sp>
        <p:nvSpPr>
          <p:cNvPr id="24" name="Content Placeholder 2">
            <a:extLst>
              <a:ext uri="{FF2B5EF4-FFF2-40B4-BE49-F238E27FC236}">
                <a16:creationId xmlns:a16="http://schemas.microsoft.com/office/drawing/2014/main" id="{AC84A1DB-CE97-1398-3C52-33C4D35C01EC}"/>
              </a:ext>
            </a:extLst>
          </p:cNvPr>
          <p:cNvSpPr txBox="1">
            <a:spLocks/>
          </p:cNvSpPr>
          <p:nvPr/>
        </p:nvSpPr>
        <p:spPr>
          <a:xfrm>
            <a:off x="1198412" y="3535316"/>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5" name="Content Placeholder 2">
            <a:extLst>
              <a:ext uri="{FF2B5EF4-FFF2-40B4-BE49-F238E27FC236}">
                <a16:creationId xmlns:a16="http://schemas.microsoft.com/office/drawing/2014/main" id="{90BE0806-74D9-1360-F77A-5BAD097799DD}"/>
              </a:ext>
            </a:extLst>
          </p:cNvPr>
          <p:cNvSpPr txBox="1">
            <a:spLocks/>
          </p:cNvSpPr>
          <p:nvPr/>
        </p:nvSpPr>
        <p:spPr>
          <a:xfrm>
            <a:off x="6549793" y="3535316"/>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6" name="Content Placeholder 2">
            <a:extLst>
              <a:ext uri="{FF2B5EF4-FFF2-40B4-BE49-F238E27FC236}">
                <a16:creationId xmlns:a16="http://schemas.microsoft.com/office/drawing/2014/main" id="{166298A6-2D8B-6684-74B3-91D3EB0FB5C4}"/>
              </a:ext>
            </a:extLst>
          </p:cNvPr>
          <p:cNvSpPr txBox="1">
            <a:spLocks/>
          </p:cNvSpPr>
          <p:nvPr/>
        </p:nvSpPr>
        <p:spPr>
          <a:xfrm>
            <a:off x="7611281" y="3535316"/>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il</a:t>
            </a:r>
            <a:r>
              <a:rPr lang="en-GB" dirty="0">
                <a:solidFill>
                  <a:schemeClr val="bg1"/>
                </a:solidFill>
              </a:rPr>
              <a:t>legible</a:t>
            </a:r>
          </a:p>
        </p:txBody>
      </p:sp>
      <p:sp>
        <p:nvSpPr>
          <p:cNvPr id="27" name="Content Placeholder 2">
            <a:extLst>
              <a:ext uri="{FF2B5EF4-FFF2-40B4-BE49-F238E27FC236}">
                <a16:creationId xmlns:a16="http://schemas.microsoft.com/office/drawing/2014/main" id="{1267F882-A605-5664-2091-EFC93BDFB9E4}"/>
              </a:ext>
            </a:extLst>
          </p:cNvPr>
          <p:cNvSpPr txBox="1">
            <a:spLocks/>
          </p:cNvSpPr>
          <p:nvPr/>
        </p:nvSpPr>
        <p:spPr>
          <a:xfrm>
            <a:off x="2259901" y="3535316"/>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8" name="Content Placeholder 2">
            <a:extLst>
              <a:ext uri="{FF2B5EF4-FFF2-40B4-BE49-F238E27FC236}">
                <a16:creationId xmlns:a16="http://schemas.microsoft.com/office/drawing/2014/main" id="{59B0C5CE-F897-36BB-BB3F-9A9EB25040D7}"/>
              </a:ext>
            </a:extLst>
          </p:cNvPr>
          <p:cNvSpPr txBox="1">
            <a:spLocks/>
          </p:cNvSpPr>
          <p:nvPr/>
        </p:nvSpPr>
        <p:spPr>
          <a:xfrm>
            <a:off x="3321391" y="3535316"/>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9" name="Content Placeholder 2">
            <a:extLst>
              <a:ext uri="{FF2B5EF4-FFF2-40B4-BE49-F238E27FC236}">
                <a16:creationId xmlns:a16="http://schemas.microsoft.com/office/drawing/2014/main" id="{7F8612AA-74F0-E53F-47A1-5AD06F4429B4}"/>
              </a:ext>
            </a:extLst>
          </p:cNvPr>
          <p:cNvSpPr txBox="1">
            <a:spLocks/>
          </p:cNvSpPr>
          <p:nvPr/>
        </p:nvSpPr>
        <p:spPr>
          <a:xfrm>
            <a:off x="3319360" y="3535316"/>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legible</a:t>
            </a:r>
          </a:p>
        </p:txBody>
      </p:sp>
      <p:sp>
        <p:nvSpPr>
          <p:cNvPr id="30" name="Content Placeholder 2">
            <a:extLst>
              <a:ext uri="{FF2B5EF4-FFF2-40B4-BE49-F238E27FC236}">
                <a16:creationId xmlns:a16="http://schemas.microsoft.com/office/drawing/2014/main" id="{980DC224-D0DB-475B-B92D-A4E160172DC1}"/>
              </a:ext>
            </a:extLst>
          </p:cNvPr>
          <p:cNvSpPr txBox="1">
            <a:spLocks/>
          </p:cNvSpPr>
          <p:nvPr/>
        </p:nvSpPr>
        <p:spPr>
          <a:xfrm>
            <a:off x="1196381" y="3535316"/>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il</a:t>
            </a:r>
          </a:p>
        </p:txBody>
      </p:sp>
      <p:sp>
        <p:nvSpPr>
          <p:cNvPr id="31" name="Content Placeholder 2">
            <a:extLst>
              <a:ext uri="{FF2B5EF4-FFF2-40B4-BE49-F238E27FC236}">
                <a16:creationId xmlns:a16="http://schemas.microsoft.com/office/drawing/2014/main" id="{BDFE5B24-DB29-8B82-56F5-41D2EB5AFE0F}"/>
              </a:ext>
            </a:extLst>
          </p:cNvPr>
          <p:cNvSpPr txBox="1">
            <a:spLocks/>
          </p:cNvSpPr>
          <p:nvPr/>
        </p:nvSpPr>
        <p:spPr>
          <a:xfrm>
            <a:off x="1198412" y="4313938"/>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il</a:t>
            </a:r>
          </a:p>
        </p:txBody>
      </p:sp>
      <p:sp>
        <p:nvSpPr>
          <p:cNvPr id="32" name="Content Placeholder 2">
            <a:extLst>
              <a:ext uri="{FF2B5EF4-FFF2-40B4-BE49-F238E27FC236}">
                <a16:creationId xmlns:a16="http://schemas.microsoft.com/office/drawing/2014/main" id="{1C657098-091B-CEBA-4377-0E8F2934BBD3}"/>
              </a:ext>
            </a:extLst>
          </p:cNvPr>
          <p:cNvSpPr txBox="1">
            <a:spLocks/>
          </p:cNvSpPr>
          <p:nvPr/>
        </p:nvSpPr>
        <p:spPr>
          <a:xfrm>
            <a:off x="6549793" y="4313938"/>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3" name="Content Placeholder 2">
            <a:extLst>
              <a:ext uri="{FF2B5EF4-FFF2-40B4-BE49-F238E27FC236}">
                <a16:creationId xmlns:a16="http://schemas.microsoft.com/office/drawing/2014/main" id="{31DDD769-F4D9-60F5-7DF7-D7131143CCED}"/>
              </a:ext>
            </a:extLst>
          </p:cNvPr>
          <p:cNvSpPr txBox="1">
            <a:spLocks/>
          </p:cNvSpPr>
          <p:nvPr/>
        </p:nvSpPr>
        <p:spPr>
          <a:xfrm>
            <a:off x="7611281" y="4313938"/>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il</a:t>
            </a:r>
            <a:r>
              <a:rPr lang="en-GB" dirty="0">
                <a:solidFill>
                  <a:schemeClr val="bg1"/>
                </a:solidFill>
              </a:rPr>
              <a:t>legal</a:t>
            </a:r>
          </a:p>
        </p:txBody>
      </p:sp>
      <p:sp>
        <p:nvSpPr>
          <p:cNvPr id="34" name="Content Placeholder 2">
            <a:extLst>
              <a:ext uri="{FF2B5EF4-FFF2-40B4-BE49-F238E27FC236}">
                <a16:creationId xmlns:a16="http://schemas.microsoft.com/office/drawing/2014/main" id="{2BEDD157-ABE5-78DB-AE23-6935632689A9}"/>
              </a:ext>
            </a:extLst>
          </p:cNvPr>
          <p:cNvSpPr txBox="1">
            <a:spLocks/>
          </p:cNvSpPr>
          <p:nvPr/>
        </p:nvSpPr>
        <p:spPr>
          <a:xfrm>
            <a:off x="2259901" y="4313938"/>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5" name="Content Placeholder 2">
            <a:extLst>
              <a:ext uri="{FF2B5EF4-FFF2-40B4-BE49-F238E27FC236}">
                <a16:creationId xmlns:a16="http://schemas.microsoft.com/office/drawing/2014/main" id="{85592EDC-EB21-0C75-8ECD-53C8E7C52A1A}"/>
              </a:ext>
            </a:extLst>
          </p:cNvPr>
          <p:cNvSpPr txBox="1">
            <a:spLocks/>
          </p:cNvSpPr>
          <p:nvPr/>
        </p:nvSpPr>
        <p:spPr>
          <a:xfrm>
            <a:off x="3321391" y="4313938"/>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6" name="Content Placeholder 2">
            <a:extLst>
              <a:ext uri="{FF2B5EF4-FFF2-40B4-BE49-F238E27FC236}">
                <a16:creationId xmlns:a16="http://schemas.microsoft.com/office/drawing/2014/main" id="{88E5F4A2-33A8-1A79-921D-5212C54BD08E}"/>
              </a:ext>
            </a:extLst>
          </p:cNvPr>
          <p:cNvSpPr txBox="1">
            <a:spLocks/>
          </p:cNvSpPr>
          <p:nvPr/>
        </p:nvSpPr>
        <p:spPr>
          <a:xfrm>
            <a:off x="3319360" y="4313938"/>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legal</a:t>
            </a:r>
          </a:p>
        </p:txBody>
      </p:sp>
      <p:sp>
        <p:nvSpPr>
          <p:cNvPr id="37" name="Content Placeholder 2">
            <a:extLst>
              <a:ext uri="{FF2B5EF4-FFF2-40B4-BE49-F238E27FC236}">
                <a16:creationId xmlns:a16="http://schemas.microsoft.com/office/drawing/2014/main" id="{49A3A042-B74F-2098-523A-9BC58AF5F9FB}"/>
              </a:ext>
            </a:extLst>
          </p:cNvPr>
          <p:cNvSpPr txBox="1">
            <a:spLocks/>
          </p:cNvSpPr>
          <p:nvPr/>
        </p:nvSpPr>
        <p:spPr>
          <a:xfrm>
            <a:off x="1196381" y="5092560"/>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ir</a:t>
            </a:r>
          </a:p>
        </p:txBody>
      </p:sp>
      <p:sp>
        <p:nvSpPr>
          <p:cNvPr id="38" name="Content Placeholder 2">
            <a:extLst>
              <a:ext uri="{FF2B5EF4-FFF2-40B4-BE49-F238E27FC236}">
                <a16:creationId xmlns:a16="http://schemas.microsoft.com/office/drawing/2014/main" id="{D0830919-922E-95F2-1CA3-A93A7318899E}"/>
              </a:ext>
            </a:extLst>
          </p:cNvPr>
          <p:cNvSpPr txBox="1">
            <a:spLocks/>
          </p:cNvSpPr>
          <p:nvPr/>
        </p:nvSpPr>
        <p:spPr>
          <a:xfrm>
            <a:off x="6547762" y="5092560"/>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9" name="Content Placeholder 2">
            <a:extLst>
              <a:ext uri="{FF2B5EF4-FFF2-40B4-BE49-F238E27FC236}">
                <a16:creationId xmlns:a16="http://schemas.microsoft.com/office/drawing/2014/main" id="{90DE7FB3-7A6F-92CE-2817-51175E1E6CC9}"/>
              </a:ext>
            </a:extLst>
          </p:cNvPr>
          <p:cNvSpPr txBox="1">
            <a:spLocks/>
          </p:cNvSpPr>
          <p:nvPr/>
        </p:nvSpPr>
        <p:spPr>
          <a:xfrm>
            <a:off x="3297618" y="5092560"/>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responsible</a:t>
            </a:r>
          </a:p>
        </p:txBody>
      </p:sp>
      <p:sp>
        <p:nvSpPr>
          <p:cNvPr id="40" name="Content Placeholder 2">
            <a:extLst>
              <a:ext uri="{FF2B5EF4-FFF2-40B4-BE49-F238E27FC236}">
                <a16:creationId xmlns:a16="http://schemas.microsoft.com/office/drawing/2014/main" id="{2362F7C0-1EDA-D386-FC97-33265C6C471F}"/>
              </a:ext>
            </a:extLst>
          </p:cNvPr>
          <p:cNvSpPr txBox="1">
            <a:spLocks/>
          </p:cNvSpPr>
          <p:nvPr/>
        </p:nvSpPr>
        <p:spPr>
          <a:xfrm>
            <a:off x="2257870" y="5092560"/>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1" name="Content Placeholder 2">
            <a:extLst>
              <a:ext uri="{FF2B5EF4-FFF2-40B4-BE49-F238E27FC236}">
                <a16:creationId xmlns:a16="http://schemas.microsoft.com/office/drawing/2014/main" id="{9B770621-7A0E-E5F4-6D14-38BFCF63D919}"/>
              </a:ext>
            </a:extLst>
          </p:cNvPr>
          <p:cNvSpPr txBox="1">
            <a:spLocks/>
          </p:cNvSpPr>
          <p:nvPr/>
        </p:nvSpPr>
        <p:spPr>
          <a:xfrm>
            <a:off x="7600525" y="5092560"/>
            <a:ext cx="2938147"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2" name="Content Placeholder 2">
            <a:extLst>
              <a:ext uri="{FF2B5EF4-FFF2-40B4-BE49-F238E27FC236}">
                <a16:creationId xmlns:a16="http://schemas.microsoft.com/office/drawing/2014/main" id="{AECCE63A-94B3-951D-DE88-1D087451CF7B}"/>
              </a:ext>
            </a:extLst>
          </p:cNvPr>
          <p:cNvSpPr txBox="1">
            <a:spLocks/>
          </p:cNvSpPr>
          <p:nvPr/>
        </p:nvSpPr>
        <p:spPr>
          <a:xfrm>
            <a:off x="7614162" y="5092560"/>
            <a:ext cx="294913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ir</a:t>
            </a:r>
            <a:r>
              <a:rPr lang="en-GB" dirty="0">
                <a:solidFill>
                  <a:schemeClr val="bg1"/>
                </a:solidFill>
              </a:rPr>
              <a:t>responsible</a:t>
            </a:r>
          </a:p>
        </p:txBody>
      </p:sp>
      <p:sp>
        <p:nvSpPr>
          <p:cNvPr id="43" name="Content Placeholder 2">
            <a:extLst>
              <a:ext uri="{FF2B5EF4-FFF2-40B4-BE49-F238E27FC236}">
                <a16:creationId xmlns:a16="http://schemas.microsoft.com/office/drawing/2014/main" id="{121D6FC2-1313-38F7-35E8-3AED511F0C25}"/>
              </a:ext>
            </a:extLst>
          </p:cNvPr>
          <p:cNvSpPr txBox="1">
            <a:spLocks/>
          </p:cNvSpPr>
          <p:nvPr/>
        </p:nvSpPr>
        <p:spPr>
          <a:xfrm>
            <a:off x="1198412" y="5863567"/>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4" name="Content Placeholder 2">
            <a:extLst>
              <a:ext uri="{FF2B5EF4-FFF2-40B4-BE49-F238E27FC236}">
                <a16:creationId xmlns:a16="http://schemas.microsoft.com/office/drawing/2014/main" id="{C6E08182-2556-384C-C487-2661A9C06C5B}"/>
              </a:ext>
            </a:extLst>
          </p:cNvPr>
          <p:cNvSpPr txBox="1">
            <a:spLocks/>
          </p:cNvSpPr>
          <p:nvPr/>
        </p:nvSpPr>
        <p:spPr>
          <a:xfrm>
            <a:off x="6549793" y="5863567"/>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5" name="Content Placeholder 2">
            <a:extLst>
              <a:ext uri="{FF2B5EF4-FFF2-40B4-BE49-F238E27FC236}">
                <a16:creationId xmlns:a16="http://schemas.microsoft.com/office/drawing/2014/main" id="{6FFC4ECF-0E55-0D65-97C4-832C6CBB6587}"/>
              </a:ext>
            </a:extLst>
          </p:cNvPr>
          <p:cNvSpPr txBox="1">
            <a:spLocks/>
          </p:cNvSpPr>
          <p:nvPr/>
        </p:nvSpPr>
        <p:spPr>
          <a:xfrm>
            <a:off x="7611281" y="5863567"/>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ir</a:t>
            </a:r>
            <a:r>
              <a:rPr lang="en-GB" dirty="0">
                <a:solidFill>
                  <a:schemeClr val="bg1"/>
                </a:solidFill>
              </a:rPr>
              <a:t>rational</a:t>
            </a:r>
          </a:p>
        </p:txBody>
      </p:sp>
      <p:sp>
        <p:nvSpPr>
          <p:cNvPr id="46" name="Content Placeholder 2">
            <a:extLst>
              <a:ext uri="{FF2B5EF4-FFF2-40B4-BE49-F238E27FC236}">
                <a16:creationId xmlns:a16="http://schemas.microsoft.com/office/drawing/2014/main" id="{AFCA321A-2675-58F1-1A8A-51190BE64E5C}"/>
              </a:ext>
            </a:extLst>
          </p:cNvPr>
          <p:cNvSpPr txBox="1">
            <a:spLocks/>
          </p:cNvSpPr>
          <p:nvPr/>
        </p:nvSpPr>
        <p:spPr>
          <a:xfrm>
            <a:off x="2259901" y="5863567"/>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7" name="Content Placeholder 2">
            <a:extLst>
              <a:ext uri="{FF2B5EF4-FFF2-40B4-BE49-F238E27FC236}">
                <a16:creationId xmlns:a16="http://schemas.microsoft.com/office/drawing/2014/main" id="{C128A097-A675-83B5-1092-A66ECDD399A9}"/>
              </a:ext>
            </a:extLst>
          </p:cNvPr>
          <p:cNvSpPr txBox="1">
            <a:spLocks/>
          </p:cNvSpPr>
          <p:nvPr/>
        </p:nvSpPr>
        <p:spPr>
          <a:xfrm>
            <a:off x="3321391" y="5863567"/>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8" name="Content Placeholder 2">
            <a:extLst>
              <a:ext uri="{FF2B5EF4-FFF2-40B4-BE49-F238E27FC236}">
                <a16:creationId xmlns:a16="http://schemas.microsoft.com/office/drawing/2014/main" id="{BE466347-7374-F1EC-6202-BE22D67BB084}"/>
              </a:ext>
            </a:extLst>
          </p:cNvPr>
          <p:cNvSpPr txBox="1">
            <a:spLocks/>
          </p:cNvSpPr>
          <p:nvPr/>
        </p:nvSpPr>
        <p:spPr>
          <a:xfrm>
            <a:off x="3319360" y="5863567"/>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rational</a:t>
            </a:r>
          </a:p>
        </p:txBody>
      </p:sp>
      <p:sp>
        <p:nvSpPr>
          <p:cNvPr id="49" name="Content Placeholder 2">
            <a:extLst>
              <a:ext uri="{FF2B5EF4-FFF2-40B4-BE49-F238E27FC236}">
                <a16:creationId xmlns:a16="http://schemas.microsoft.com/office/drawing/2014/main" id="{CBC06233-CD11-3F02-7E85-15BFE5009CB3}"/>
              </a:ext>
            </a:extLst>
          </p:cNvPr>
          <p:cNvSpPr txBox="1">
            <a:spLocks/>
          </p:cNvSpPr>
          <p:nvPr/>
        </p:nvSpPr>
        <p:spPr>
          <a:xfrm>
            <a:off x="1196381" y="5863567"/>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ir</a:t>
            </a:r>
          </a:p>
        </p:txBody>
      </p:sp>
    </p:spTree>
    <p:extLst>
      <p:ext uri="{BB962C8B-B14F-4D97-AF65-F5344CB8AC3E}">
        <p14:creationId xmlns:p14="http://schemas.microsoft.com/office/powerpoint/2010/main" val="260233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3" grpId="0" animBg="1"/>
      <p:bldP spid="29" grpId="0" animBg="1"/>
      <p:bldP spid="30" grpId="0" animBg="1"/>
      <p:bldP spid="36" grpId="0" animBg="1"/>
      <p:bldP spid="42" grpId="0" animBg="1"/>
      <p:bldP spid="48" grpId="0" animBg="1"/>
      <p:bldP spid="4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8E46AFB4-1080-845C-51E9-B849A32A9D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Something that is against the law or the rules. Stealing is illegal because it’s not allowed by law.</a:t>
            </a:r>
          </a:p>
        </p:txBody>
      </p:sp>
      <p:sp>
        <p:nvSpPr>
          <p:cNvPr id="2" name="TextBox 1">
            <a:extLst>
              <a:ext uri="{FF2B5EF4-FFF2-40B4-BE49-F238E27FC236}">
                <a16:creationId xmlns:a16="http://schemas.microsoft.com/office/drawing/2014/main" id="{871F52B6-B1E5-A1FF-1BD3-5FF6AF4DC0F8}"/>
              </a:ext>
            </a:extLst>
          </p:cNvPr>
          <p:cNvSpPr txBox="1"/>
          <p:nvPr/>
        </p:nvSpPr>
        <p:spPr>
          <a:xfrm>
            <a:off x="6341623" y="3611000"/>
            <a:ext cx="3701143" cy="1323439"/>
          </a:xfrm>
          <a:prstGeom prst="rect">
            <a:avLst/>
          </a:prstGeom>
          <a:noFill/>
        </p:spPr>
        <p:txBody>
          <a:bodyPr wrap="square" rtlCol="0">
            <a:spAutoFit/>
          </a:bodyPr>
          <a:lstStyle/>
          <a:p>
            <a:r>
              <a:rPr lang="en-GB" sz="8000" dirty="0">
                <a:solidFill>
                  <a:schemeClr val="bg1"/>
                </a:solidFill>
              </a:rPr>
              <a:t>illegal</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2549" y="2770086"/>
            <a:ext cx="4925919" cy="3883809"/>
          </a:xfrm>
          <a:prstGeom prst="rect">
            <a:avLst/>
          </a:prstGeom>
        </p:spPr>
      </p:pic>
    </p:spTree>
    <p:extLst>
      <p:ext uri="{BB962C8B-B14F-4D97-AF65-F5344CB8AC3E}">
        <p14:creationId xmlns:p14="http://schemas.microsoft.com/office/powerpoint/2010/main" val="41850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5D402F-FFE0-E8C8-B86E-051F4A184A61}"/>
            </a:ext>
          </a:extLst>
        </p:cNvPr>
        <p:cNvGrpSpPr/>
        <p:nvPr/>
      </p:nvGrpSpPr>
      <p:grpSpPr>
        <a:xfrm>
          <a:off x="0" y="0"/>
          <a:ext cx="0" cy="0"/>
          <a:chOff x="0" y="0"/>
          <a:chExt cx="0" cy="0"/>
        </a:xfrm>
      </p:grpSpPr>
      <p:pic>
        <p:nvPicPr>
          <p:cNvPr id="2" name="Picture 1" descr="Diagram, background pattern&#10;&#10;Description automatically generated">
            <a:extLst>
              <a:ext uri="{FF2B5EF4-FFF2-40B4-BE49-F238E27FC236}">
                <a16:creationId xmlns:a16="http://schemas.microsoft.com/office/drawing/2014/main" id="{122A1130-3CC7-07E1-C637-052F2833C6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9354B9E7-25DD-2274-19B8-C347452C52B5}"/>
              </a:ext>
            </a:extLst>
          </p:cNvPr>
          <p:cNvSpPr>
            <a:spLocks noGrp="1"/>
          </p:cNvSpPr>
          <p:nvPr>
            <p:ph idx="1"/>
          </p:nvPr>
        </p:nvSpPr>
        <p:spPr>
          <a:xfrm>
            <a:off x="203884" y="194310"/>
            <a:ext cx="11784231" cy="6480810"/>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p:txBody>
      </p:sp>
      <p:sp>
        <p:nvSpPr>
          <p:cNvPr id="4" name="Title 1">
            <a:extLst>
              <a:ext uri="{FF2B5EF4-FFF2-40B4-BE49-F238E27FC236}">
                <a16:creationId xmlns:a16="http://schemas.microsoft.com/office/drawing/2014/main" id="{151FAB24-8A87-9308-45D9-14005F968725}"/>
              </a:ext>
            </a:extLst>
          </p:cNvPr>
          <p:cNvSpPr txBox="1">
            <a:spLocks/>
          </p:cNvSpPr>
          <p:nvPr/>
        </p:nvSpPr>
        <p:spPr>
          <a:xfrm>
            <a:off x="3918292" y="1360761"/>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does</a:t>
            </a:r>
          </a:p>
        </p:txBody>
      </p:sp>
      <p:sp>
        <p:nvSpPr>
          <p:cNvPr id="6" name="Title 1">
            <a:extLst>
              <a:ext uri="{FF2B5EF4-FFF2-40B4-BE49-F238E27FC236}">
                <a16:creationId xmlns:a16="http://schemas.microsoft.com/office/drawing/2014/main" id="{904CD02B-97F1-3D73-1AA7-31F7B409ECE3}"/>
              </a:ext>
            </a:extLst>
          </p:cNvPr>
          <p:cNvSpPr txBox="1">
            <a:spLocks/>
          </p:cNvSpPr>
          <p:nvPr/>
        </p:nvSpPr>
        <p:spPr>
          <a:xfrm>
            <a:off x="6475409" y="1360761"/>
            <a:ext cx="1980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err="1">
                <a:solidFill>
                  <a:schemeClr val="bg1"/>
                </a:solidFill>
                <a:latin typeface="+mn-lt"/>
                <a:ea typeface="Andika"/>
                <a:cs typeface="Andika"/>
              </a:rPr>
              <a:t>duzz</a:t>
            </a:r>
            <a:endParaRPr lang="en-GB" sz="2800" dirty="0">
              <a:solidFill>
                <a:schemeClr val="bg1"/>
              </a:solidFill>
              <a:latin typeface="+mn-lt"/>
              <a:ea typeface="Andika"/>
              <a:cs typeface="Andika"/>
            </a:endParaRPr>
          </a:p>
        </p:txBody>
      </p:sp>
      <p:sp>
        <p:nvSpPr>
          <p:cNvPr id="18" name="Title 1">
            <a:extLst>
              <a:ext uri="{FF2B5EF4-FFF2-40B4-BE49-F238E27FC236}">
                <a16:creationId xmlns:a16="http://schemas.microsoft.com/office/drawing/2014/main" id="{B8B793A5-78C6-646B-6F38-ACCEBFF5A2A5}"/>
              </a:ext>
            </a:extLst>
          </p:cNvPr>
          <p:cNvSpPr txBox="1">
            <a:spLocks/>
          </p:cNvSpPr>
          <p:nvPr/>
        </p:nvSpPr>
        <p:spPr>
          <a:xfrm>
            <a:off x="2353581" y="361794"/>
            <a:ext cx="78232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How are these words pronounced? </a:t>
            </a:r>
          </a:p>
        </p:txBody>
      </p:sp>
      <p:sp>
        <p:nvSpPr>
          <p:cNvPr id="19" name="Title 1">
            <a:extLst>
              <a:ext uri="{FF2B5EF4-FFF2-40B4-BE49-F238E27FC236}">
                <a16:creationId xmlns:a16="http://schemas.microsoft.com/office/drawing/2014/main" id="{42245C60-825C-2599-CC20-D805AF28E271}"/>
              </a:ext>
            </a:extLst>
          </p:cNvPr>
          <p:cNvSpPr txBox="1">
            <a:spLocks/>
          </p:cNvSpPr>
          <p:nvPr/>
        </p:nvSpPr>
        <p:spPr>
          <a:xfrm>
            <a:off x="2353581" y="2423074"/>
            <a:ext cx="78232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Only one is correctly spelt.</a:t>
            </a:r>
          </a:p>
        </p:txBody>
      </p:sp>
      <p:pic>
        <p:nvPicPr>
          <p:cNvPr id="8" name="Picture 7" descr="A picture containing wheel&#10;&#10;Description automatically generated">
            <a:extLst>
              <a:ext uri="{FF2B5EF4-FFF2-40B4-BE49-F238E27FC236}">
                <a16:creationId xmlns:a16="http://schemas.microsoft.com/office/drawing/2014/main" id="{B73C86CB-2E50-20FE-1865-F0F3EE2A8AB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93986" y="3930166"/>
            <a:ext cx="3344348" cy="3120228"/>
          </a:xfrm>
          <a:prstGeom prst="rect">
            <a:avLst/>
          </a:prstGeom>
        </p:spPr>
      </p:pic>
      <p:sp>
        <p:nvSpPr>
          <p:cNvPr id="9" name="Title 1">
            <a:extLst>
              <a:ext uri="{FF2B5EF4-FFF2-40B4-BE49-F238E27FC236}">
                <a16:creationId xmlns:a16="http://schemas.microsoft.com/office/drawing/2014/main" id="{E99F867F-44E4-E07D-B7CD-8131FABB36A5}"/>
              </a:ext>
            </a:extLst>
          </p:cNvPr>
          <p:cNvSpPr txBox="1">
            <a:spLocks/>
          </p:cNvSpPr>
          <p:nvPr/>
        </p:nvSpPr>
        <p:spPr>
          <a:xfrm>
            <a:off x="5898291" y="4349581"/>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do</a:t>
            </a:r>
          </a:p>
        </p:txBody>
      </p:sp>
      <p:sp>
        <p:nvSpPr>
          <p:cNvPr id="10" name="Title 1">
            <a:extLst>
              <a:ext uri="{FF2B5EF4-FFF2-40B4-BE49-F238E27FC236}">
                <a16:creationId xmlns:a16="http://schemas.microsoft.com/office/drawing/2014/main" id="{489B1778-392C-AD03-C33A-6D1121D9C1D8}"/>
              </a:ext>
            </a:extLst>
          </p:cNvPr>
          <p:cNvSpPr txBox="1">
            <a:spLocks/>
          </p:cNvSpPr>
          <p:nvPr/>
        </p:nvSpPr>
        <p:spPr>
          <a:xfrm>
            <a:off x="8455408" y="4349581"/>
            <a:ext cx="1980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es</a:t>
            </a:r>
          </a:p>
        </p:txBody>
      </p:sp>
      <p:sp>
        <p:nvSpPr>
          <p:cNvPr id="11" name="Cross 10">
            <a:extLst>
              <a:ext uri="{FF2B5EF4-FFF2-40B4-BE49-F238E27FC236}">
                <a16:creationId xmlns:a16="http://schemas.microsoft.com/office/drawing/2014/main" id="{2220E2A1-4BA1-3375-A3A4-222EC417AF0B}"/>
              </a:ext>
            </a:extLst>
          </p:cNvPr>
          <p:cNvSpPr/>
          <p:nvPr/>
        </p:nvSpPr>
        <p:spPr>
          <a:xfrm>
            <a:off x="7961267" y="4490018"/>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Arrow: Right 11">
            <a:extLst>
              <a:ext uri="{FF2B5EF4-FFF2-40B4-BE49-F238E27FC236}">
                <a16:creationId xmlns:a16="http://schemas.microsoft.com/office/drawing/2014/main" id="{D909F53F-973E-2499-BDB2-220020C2C58F}"/>
              </a:ext>
            </a:extLst>
          </p:cNvPr>
          <p:cNvSpPr/>
          <p:nvPr/>
        </p:nvSpPr>
        <p:spPr>
          <a:xfrm>
            <a:off x="4428728" y="4450784"/>
            <a:ext cx="1202676" cy="345614"/>
          </a:xfrm>
          <a:prstGeom prst="rightArrow">
            <a:avLst>
              <a:gd name="adj1" fmla="val 24930"/>
              <a:gd name="adj2" fmla="val 48209"/>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itle 1">
            <a:extLst>
              <a:ext uri="{FF2B5EF4-FFF2-40B4-BE49-F238E27FC236}">
                <a16:creationId xmlns:a16="http://schemas.microsoft.com/office/drawing/2014/main" id="{6C473B82-C148-7FD9-4D97-2162A820AF18}"/>
              </a:ext>
            </a:extLst>
          </p:cNvPr>
          <p:cNvSpPr txBox="1">
            <a:spLocks/>
          </p:cNvSpPr>
          <p:nvPr/>
        </p:nvSpPr>
        <p:spPr>
          <a:xfrm>
            <a:off x="5898291" y="5318177"/>
            <a:ext cx="19800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to do</a:t>
            </a:r>
          </a:p>
        </p:txBody>
      </p:sp>
      <p:sp>
        <p:nvSpPr>
          <p:cNvPr id="14" name="Title 1">
            <a:extLst>
              <a:ext uri="{FF2B5EF4-FFF2-40B4-BE49-F238E27FC236}">
                <a16:creationId xmlns:a16="http://schemas.microsoft.com/office/drawing/2014/main" id="{E451A08E-D30F-09EE-545F-DDADB65702D5}"/>
              </a:ext>
            </a:extLst>
          </p:cNvPr>
          <p:cNvSpPr txBox="1">
            <a:spLocks/>
          </p:cNvSpPr>
          <p:nvPr/>
        </p:nvSpPr>
        <p:spPr>
          <a:xfrm>
            <a:off x="1965841" y="4284543"/>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does</a:t>
            </a:r>
            <a:r>
              <a:rPr lang="en-GB" sz="2800" dirty="0">
                <a:solidFill>
                  <a:schemeClr val="bg1"/>
                </a:solidFill>
                <a:latin typeface="+mn-lt"/>
                <a:ea typeface="Andika"/>
                <a:cs typeface="Andika"/>
              </a:rPr>
              <a:t> </a:t>
            </a:r>
          </a:p>
        </p:txBody>
      </p:sp>
      <p:sp>
        <p:nvSpPr>
          <p:cNvPr id="15" name="Title 1">
            <a:extLst>
              <a:ext uri="{FF2B5EF4-FFF2-40B4-BE49-F238E27FC236}">
                <a16:creationId xmlns:a16="http://schemas.microsoft.com/office/drawing/2014/main" id="{109C9243-E47A-4DB7-7558-D9E7B1327DF9}"/>
              </a:ext>
            </a:extLst>
          </p:cNvPr>
          <p:cNvSpPr txBox="1">
            <a:spLocks/>
          </p:cNvSpPr>
          <p:nvPr/>
        </p:nvSpPr>
        <p:spPr>
          <a:xfrm>
            <a:off x="8455409" y="5318178"/>
            <a:ext cx="19800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he/she/it</a:t>
            </a:r>
          </a:p>
        </p:txBody>
      </p:sp>
      <p:sp>
        <p:nvSpPr>
          <p:cNvPr id="16" name="Title 1">
            <a:extLst>
              <a:ext uri="{FF2B5EF4-FFF2-40B4-BE49-F238E27FC236}">
                <a16:creationId xmlns:a16="http://schemas.microsoft.com/office/drawing/2014/main" id="{B6E14994-DDC5-F606-916B-0B8F146CB193}"/>
              </a:ext>
            </a:extLst>
          </p:cNvPr>
          <p:cNvSpPr txBox="1">
            <a:spLocks/>
          </p:cNvSpPr>
          <p:nvPr/>
        </p:nvSpPr>
        <p:spPr>
          <a:xfrm>
            <a:off x="2353581" y="3335916"/>
            <a:ext cx="78232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But what if I knew what bits of words meant?</a:t>
            </a:r>
          </a:p>
        </p:txBody>
      </p:sp>
    </p:spTree>
    <p:extLst>
      <p:ext uri="{BB962C8B-B14F-4D97-AF65-F5344CB8AC3E}">
        <p14:creationId xmlns:p14="http://schemas.microsoft.com/office/powerpoint/2010/main" val="14876128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A65B72D5-289D-5AB7-48D4-48F728BA1F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Writing that is very hard to read because it’s messy or unclear. If you can’t read someone’s handwriting, it’s illegible.</a:t>
            </a:r>
          </a:p>
        </p:txBody>
      </p:sp>
      <p:sp>
        <p:nvSpPr>
          <p:cNvPr id="2" name="TextBox 1">
            <a:extLst>
              <a:ext uri="{FF2B5EF4-FFF2-40B4-BE49-F238E27FC236}">
                <a16:creationId xmlns:a16="http://schemas.microsoft.com/office/drawing/2014/main" id="{871F52B6-B1E5-A1FF-1BD3-5FF6AF4DC0F8}"/>
              </a:ext>
            </a:extLst>
          </p:cNvPr>
          <p:cNvSpPr txBox="1"/>
          <p:nvPr/>
        </p:nvSpPr>
        <p:spPr>
          <a:xfrm>
            <a:off x="5737412" y="4248763"/>
            <a:ext cx="4059731" cy="1323439"/>
          </a:xfrm>
          <a:prstGeom prst="rect">
            <a:avLst/>
          </a:prstGeom>
          <a:noFill/>
        </p:spPr>
        <p:txBody>
          <a:bodyPr wrap="square" rtlCol="0">
            <a:spAutoFit/>
          </a:bodyPr>
          <a:lstStyle/>
          <a:p>
            <a:r>
              <a:rPr lang="en-GB" sz="8000" dirty="0">
                <a:solidFill>
                  <a:schemeClr val="bg1"/>
                </a:solidFill>
              </a:rPr>
              <a:t>illegible</a:t>
            </a: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2884761"/>
            <a:ext cx="4342450" cy="4051442"/>
          </a:xfrm>
          <a:prstGeom prst="rect">
            <a:avLst/>
          </a:prstGeom>
        </p:spPr>
      </p:pic>
    </p:spTree>
    <p:extLst>
      <p:ext uri="{BB962C8B-B14F-4D97-AF65-F5344CB8AC3E}">
        <p14:creationId xmlns:p14="http://schemas.microsoft.com/office/powerpoint/2010/main" val="1463621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hape, background pattern&#10;&#10;Description automatically generated">
            <a:extLst>
              <a:ext uri="{FF2B5EF4-FFF2-40B4-BE49-F238E27FC236}">
                <a16:creationId xmlns:a16="http://schemas.microsoft.com/office/drawing/2014/main" id="{DCD38DC7-3B9B-0FDA-2E10-DB7CD879B2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Something that doesn’t make sense or isn’t reasonable. For example, thinking that a cat can fly like a bird is illogical.</a:t>
            </a:r>
          </a:p>
        </p:txBody>
      </p:sp>
      <p:sp>
        <p:nvSpPr>
          <p:cNvPr id="2" name="TextBox 1">
            <a:extLst>
              <a:ext uri="{FF2B5EF4-FFF2-40B4-BE49-F238E27FC236}">
                <a16:creationId xmlns:a16="http://schemas.microsoft.com/office/drawing/2014/main" id="{871F52B6-B1E5-A1FF-1BD3-5FF6AF4DC0F8}"/>
              </a:ext>
            </a:extLst>
          </p:cNvPr>
          <p:cNvSpPr txBox="1"/>
          <p:nvPr/>
        </p:nvSpPr>
        <p:spPr>
          <a:xfrm>
            <a:off x="6096000" y="3896758"/>
            <a:ext cx="5423647" cy="1323439"/>
          </a:xfrm>
          <a:prstGeom prst="rect">
            <a:avLst/>
          </a:prstGeom>
          <a:noFill/>
        </p:spPr>
        <p:txBody>
          <a:bodyPr wrap="square" rtlCol="0">
            <a:spAutoFit/>
          </a:bodyPr>
          <a:lstStyle/>
          <a:p>
            <a:r>
              <a:rPr lang="en-GB" sz="8000" dirty="0">
                <a:solidFill>
                  <a:schemeClr val="bg1"/>
                </a:solidFill>
              </a:rPr>
              <a:t>illogical</a:t>
            </a: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11828" y="3191740"/>
            <a:ext cx="2500786" cy="3222091"/>
          </a:xfrm>
          <a:prstGeom prst="rect">
            <a:avLst/>
          </a:prstGeom>
        </p:spPr>
      </p:pic>
    </p:spTree>
    <p:extLst>
      <p:ext uri="{BB962C8B-B14F-4D97-AF65-F5344CB8AC3E}">
        <p14:creationId xmlns:p14="http://schemas.microsoft.com/office/powerpoint/2010/main" val="26346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5F1D4BE5-717C-7A74-2504-AD4F2BD284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A person who can’t read or write. If someone doesn’t know how to read books or write letters, they are illiterate.</a:t>
            </a:r>
          </a:p>
        </p:txBody>
      </p:sp>
      <p:sp>
        <p:nvSpPr>
          <p:cNvPr id="2" name="TextBox 1">
            <a:extLst>
              <a:ext uri="{FF2B5EF4-FFF2-40B4-BE49-F238E27FC236}">
                <a16:creationId xmlns:a16="http://schemas.microsoft.com/office/drawing/2014/main" id="{871F52B6-B1E5-A1FF-1BD3-5FF6AF4DC0F8}"/>
              </a:ext>
            </a:extLst>
          </p:cNvPr>
          <p:cNvSpPr txBox="1"/>
          <p:nvPr/>
        </p:nvSpPr>
        <p:spPr>
          <a:xfrm>
            <a:off x="6266329" y="4077236"/>
            <a:ext cx="4516475" cy="1323439"/>
          </a:xfrm>
          <a:prstGeom prst="rect">
            <a:avLst/>
          </a:prstGeom>
          <a:noFill/>
        </p:spPr>
        <p:txBody>
          <a:bodyPr wrap="square" rtlCol="0">
            <a:spAutoFit/>
          </a:bodyPr>
          <a:lstStyle/>
          <a:p>
            <a:r>
              <a:rPr lang="en-GB" sz="8000" dirty="0">
                <a:solidFill>
                  <a:schemeClr val="bg1"/>
                </a:solidFill>
              </a:rPr>
              <a:t>illiterate</a:t>
            </a: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7197" y="3220126"/>
            <a:ext cx="4948285" cy="3901443"/>
          </a:xfrm>
          <a:prstGeom prst="rect">
            <a:avLst/>
          </a:prstGeom>
        </p:spPr>
      </p:pic>
    </p:spTree>
    <p:extLst>
      <p:ext uri="{BB962C8B-B14F-4D97-AF65-F5344CB8AC3E}">
        <p14:creationId xmlns:p14="http://schemas.microsoft.com/office/powerpoint/2010/main" val="292875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1B804B26-F9A9-D8A8-D1B6-C1B40169A0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Something that doesn’t follow a usual pattern or schedule. If a clock ticks at different times, it’s irregular.</a:t>
            </a:r>
          </a:p>
        </p:txBody>
      </p:sp>
      <p:sp>
        <p:nvSpPr>
          <p:cNvPr id="2" name="TextBox 1">
            <a:extLst>
              <a:ext uri="{FF2B5EF4-FFF2-40B4-BE49-F238E27FC236}">
                <a16:creationId xmlns:a16="http://schemas.microsoft.com/office/drawing/2014/main" id="{871F52B6-B1E5-A1FF-1BD3-5FF6AF4DC0F8}"/>
              </a:ext>
            </a:extLst>
          </p:cNvPr>
          <p:cNvSpPr txBox="1"/>
          <p:nvPr/>
        </p:nvSpPr>
        <p:spPr>
          <a:xfrm>
            <a:off x="6270171" y="4404035"/>
            <a:ext cx="5423647" cy="1323439"/>
          </a:xfrm>
          <a:prstGeom prst="rect">
            <a:avLst/>
          </a:prstGeom>
          <a:noFill/>
        </p:spPr>
        <p:txBody>
          <a:bodyPr wrap="square" rtlCol="0">
            <a:spAutoFit/>
          </a:bodyPr>
          <a:lstStyle/>
          <a:p>
            <a:r>
              <a:rPr lang="en-GB" sz="8000" dirty="0">
                <a:solidFill>
                  <a:schemeClr val="bg1"/>
                </a:solidFill>
              </a:rPr>
              <a:t>irregular</a:t>
            </a:r>
          </a:p>
        </p:txBody>
      </p:sp>
      <p:pic>
        <p:nvPicPr>
          <p:cNvPr id="6" name="Picture 5" descr="A picture containing wheel&#10;&#10;Description automatically generated">
            <a:extLst>
              <a:ext uri="{FF2B5EF4-FFF2-40B4-BE49-F238E27FC236}">
                <a16:creationId xmlns:a16="http://schemas.microsoft.com/office/drawing/2014/main" id="{232BD2BC-AA9A-6232-BE42-E76045D06D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5109" y="2804842"/>
            <a:ext cx="4342450" cy="4051442"/>
          </a:xfrm>
          <a:prstGeom prst="rect">
            <a:avLst/>
          </a:prstGeom>
        </p:spPr>
      </p:pic>
    </p:spTree>
    <p:extLst>
      <p:ext uri="{BB962C8B-B14F-4D97-AF65-F5344CB8AC3E}">
        <p14:creationId xmlns:p14="http://schemas.microsoft.com/office/powerpoint/2010/main" val="2830977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4EAC67C3-2001-CAFF-59ED-18C2AE79A7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Not being careful or not thinking about how your actions affect others. It was irresponsible to hit the ball so close to the window.</a:t>
            </a:r>
          </a:p>
        </p:txBody>
      </p:sp>
      <p:sp>
        <p:nvSpPr>
          <p:cNvPr id="2" name="TextBox 1">
            <a:extLst>
              <a:ext uri="{FF2B5EF4-FFF2-40B4-BE49-F238E27FC236}">
                <a16:creationId xmlns:a16="http://schemas.microsoft.com/office/drawing/2014/main" id="{871F52B6-B1E5-A1FF-1BD3-5FF6AF4DC0F8}"/>
              </a:ext>
            </a:extLst>
          </p:cNvPr>
          <p:cNvSpPr txBox="1"/>
          <p:nvPr/>
        </p:nvSpPr>
        <p:spPr>
          <a:xfrm>
            <a:off x="5247270" y="4137290"/>
            <a:ext cx="6457050" cy="1323439"/>
          </a:xfrm>
          <a:prstGeom prst="rect">
            <a:avLst/>
          </a:prstGeom>
          <a:noFill/>
        </p:spPr>
        <p:txBody>
          <a:bodyPr wrap="square" rtlCol="0">
            <a:spAutoFit/>
          </a:bodyPr>
          <a:lstStyle/>
          <a:p>
            <a:r>
              <a:rPr lang="en-GB" sz="8000" dirty="0">
                <a:solidFill>
                  <a:schemeClr val="bg1"/>
                </a:solidFill>
              </a:rPr>
              <a:t>irresponsible</a:t>
            </a:r>
          </a:p>
        </p:txBody>
      </p:sp>
      <p:pic>
        <p:nvPicPr>
          <p:cNvPr id="6" name="Picture 5" descr="A close-up of a toy&#10;&#10;Description automatically generated with medium confidence">
            <a:extLst>
              <a:ext uri="{FF2B5EF4-FFF2-40B4-BE49-F238E27FC236}">
                <a16:creationId xmlns:a16="http://schemas.microsoft.com/office/drawing/2014/main" id="{9CA2F997-FC12-ADD1-B73B-7DCB237EE8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4717" y="3059577"/>
            <a:ext cx="2946768" cy="379670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02053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A0E227B8-54E1-D990-0A7D-DCCA43CD4E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3600" dirty="0">
                <a:solidFill>
                  <a:schemeClr val="bg1"/>
                </a:solidFill>
              </a:rPr>
              <a:t>When people or their ideas don’t agree and they haven’t found a way to get along. If two friends have a fight and don’t make up, they might be irreconciled.</a:t>
            </a:r>
          </a:p>
        </p:txBody>
      </p:sp>
      <p:sp>
        <p:nvSpPr>
          <p:cNvPr id="2" name="TextBox 1">
            <a:extLst>
              <a:ext uri="{FF2B5EF4-FFF2-40B4-BE49-F238E27FC236}">
                <a16:creationId xmlns:a16="http://schemas.microsoft.com/office/drawing/2014/main" id="{871F52B6-B1E5-A1FF-1BD3-5FF6AF4DC0F8}"/>
              </a:ext>
            </a:extLst>
          </p:cNvPr>
          <p:cNvSpPr txBox="1"/>
          <p:nvPr/>
        </p:nvSpPr>
        <p:spPr>
          <a:xfrm>
            <a:off x="5054139" y="4212894"/>
            <a:ext cx="6235922" cy="1323439"/>
          </a:xfrm>
          <a:prstGeom prst="rect">
            <a:avLst/>
          </a:prstGeom>
          <a:noFill/>
        </p:spPr>
        <p:txBody>
          <a:bodyPr wrap="square" rtlCol="0">
            <a:spAutoFit/>
          </a:bodyPr>
          <a:lstStyle/>
          <a:p>
            <a:r>
              <a:rPr lang="en-GB" sz="8000" dirty="0">
                <a:solidFill>
                  <a:schemeClr val="bg1"/>
                </a:solidFill>
              </a:rPr>
              <a:t>irreconciled</a:t>
            </a:r>
          </a:p>
        </p:txBody>
      </p:sp>
      <p:pic>
        <p:nvPicPr>
          <p:cNvPr id="6" name="Picture 5" descr="A picture containing toy, vector graphics&#10;&#10;Description automatically generated">
            <a:extLst>
              <a:ext uri="{FF2B5EF4-FFF2-40B4-BE49-F238E27FC236}">
                <a16:creationId xmlns:a16="http://schemas.microsoft.com/office/drawing/2014/main" id="{651EA1A5-6C72-8FAC-B410-7A3B3B886C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7882" y="2891228"/>
            <a:ext cx="5031143" cy="3966772"/>
          </a:xfrm>
          <a:prstGeom prst="rect">
            <a:avLst/>
          </a:prstGeom>
        </p:spPr>
      </p:pic>
    </p:spTree>
    <p:extLst>
      <p:ext uri="{BB962C8B-B14F-4D97-AF65-F5344CB8AC3E}">
        <p14:creationId xmlns:p14="http://schemas.microsoft.com/office/powerpoint/2010/main" val="633708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788FFCB5-B20C-86AE-5E07-4FD2059182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dirty="0">
                <a:solidFill>
                  <a:schemeClr val="bg1"/>
                </a:solidFill>
              </a:rPr>
              <a:t>Acting without thinking clearly or making quick decisions that don’t make sense/without reason. If you are feeling particularly angry or upset, you might make decision to act in a certain way based on how you were feeling and then regret it later. You might say something you don’t mean in an argument with a friend. </a:t>
            </a:r>
          </a:p>
        </p:txBody>
      </p:sp>
      <p:sp>
        <p:nvSpPr>
          <p:cNvPr id="2" name="TextBox 1">
            <a:extLst>
              <a:ext uri="{FF2B5EF4-FFF2-40B4-BE49-F238E27FC236}">
                <a16:creationId xmlns:a16="http://schemas.microsoft.com/office/drawing/2014/main" id="{871F52B6-B1E5-A1FF-1BD3-5FF6AF4DC0F8}"/>
              </a:ext>
            </a:extLst>
          </p:cNvPr>
          <p:cNvSpPr txBox="1"/>
          <p:nvPr/>
        </p:nvSpPr>
        <p:spPr>
          <a:xfrm>
            <a:off x="5451568" y="3925738"/>
            <a:ext cx="4815840" cy="1323439"/>
          </a:xfrm>
          <a:prstGeom prst="rect">
            <a:avLst/>
          </a:prstGeom>
          <a:noFill/>
        </p:spPr>
        <p:txBody>
          <a:bodyPr wrap="square" rtlCol="0">
            <a:spAutoFit/>
          </a:bodyPr>
          <a:lstStyle/>
          <a:p>
            <a:r>
              <a:rPr lang="en-GB" sz="8000" dirty="0">
                <a:solidFill>
                  <a:schemeClr val="bg1"/>
                </a:solidFill>
              </a:rPr>
              <a:t>irrational</a:t>
            </a:r>
          </a:p>
        </p:txBody>
      </p:sp>
      <p:pic>
        <p:nvPicPr>
          <p:cNvPr id="6" name="Picture 5" descr="A picture containing wheel&#10;&#10;Description automatically generated">
            <a:extLst>
              <a:ext uri="{FF2B5EF4-FFF2-40B4-BE49-F238E27FC236}">
                <a16:creationId xmlns:a16="http://schemas.microsoft.com/office/drawing/2014/main" id="{8F4919DB-F3AD-1C3B-502B-CE3AB24260A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4559" y="3066616"/>
            <a:ext cx="4342450" cy="4051442"/>
          </a:xfrm>
          <a:prstGeom prst="rect">
            <a:avLst/>
          </a:prstGeom>
        </p:spPr>
      </p:pic>
    </p:spTree>
    <p:extLst>
      <p:ext uri="{BB962C8B-B14F-4D97-AF65-F5344CB8AC3E}">
        <p14:creationId xmlns:p14="http://schemas.microsoft.com/office/powerpoint/2010/main" val="1482251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9BE1EB2C-8DA0-48CE-DC72-2A3978E3BD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Ignoring or not caring about something. If you decide to play outside irrespective of the rain, you’re choosing to ignore the weather.</a:t>
            </a:r>
          </a:p>
        </p:txBody>
      </p:sp>
      <p:sp>
        <p:nvSpPr>
          <p:cNvPr id="2" name="TextBox 1">
            <a:extLst>
              <a:ext uri="{FF2B5EF4-FFF2-40B4-BE49-F238E27FC236}">
                <a16:creationId xmlns:a16="http://schemas.microsoft.com/office/drawing/2014/main" id="{871F52B6-B1E5-A1FF-1BD3-5FF6AF4DC0F8}"/>
              </a:ext>
            </a:extLst>
          </p:cNvPr>
          <p:cNvSpPr txBox="1"/>
          <p:nvPr/>
        </p:nvSpPr>
        <p:spPr>
          <a:xfrm>
            <a:off x="5386648" y="4438078"/>
            <a:ext cx="6045914" cy="1323439"/>
          </a:xfrm>
          <a:prstGeom prst="rect">
            <a:avLst/>
          </a:prstGeom>
          <a:noFill/>
        </p:spPr>
        <p:txBody>
          <a:bodyPr wrap="square" rtlCol="0">
            <a:spAutoFit/>
          </a:bodyPr>
          <a:lstStyle/>
          <a:p>
            <a:r>
              <a:rPr lang="en-GB" sz="8000" dirty="0">
                <a:solidFill>
                  <a:schemeClr val="bg1"/>
                </a:solidFill>
              </a:rPr>
              <a:t>irrespective</a:t>
            </a:r>
          </a:p>
        </p:txBody>
      </p:sp>
      <p:pic>
        <p:nvPicPr>
          <p:cNvPr id="6" name="Picture 5" descr="A close-up of a toy&#10;&#10;Description automatically generated with medium confidence">
            <a:extLst>
              <a:ext uri="{FF2B5EF4-FFF2-40B4-BE49-F238E27FC236}">
                <a16:creationId xmlns:a16="http://schemas.microsoft.com/office/drawing/2014/main" id="{57BE9401-989E-F31E-8243-F4B48A7AF20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47887" y="3129135"/>
            <a:ext cx="2894111" cy="372886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201528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73B74-B7F1-5B02-10C2-87EE903467B3}"/>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83F7F0DD-08EB-E846-8535-D30F13F107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1BCE3F66-BAC1-C2E5-EA48-05CA4489D118}"/>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22D348F5-DD56-0267-1D31-8DF5DB8E522D}"/>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9610586D-C36A-1C3A-4EE3-1BEA8A686F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2" name="TextBox 1">
            <a:extLst>
              <a:ext uri="{FF2B5EF4-FFF2-40B4-BE49-F238E27FC236}">
                <a16:creationId xmlns:a16="http://schemas.microsoft.com/office/drawing/2014/main" id="{3EDD1887-661E-F2C4-CCDD-3D70D09803FC}"/>
              </a:ext>
            </a:extLst>
          </p:cNvPr>
          <p:cNvSpPr txBox="1"/>
          <p:nvPr/>
        </p:nvSpPr>
        <p:spPr>
          <a:xfrm>
            <a:off x="795253" y="2188161"/>
            <a:ext cx="10690167" cy="646331"/>
          </a:xfrm>
          <a:prstGeom prst="rect">
            <a:avLst/>
          </a:prstGeom>
          <a:noFill/>
        </p:spPr>
        <p:txBody>
          <a:bodyPr wrap="square" rtlCol="0">
            <a:spAutoFit/>
          </a:bodyPr>
          <a:lstStyle/>
          <a:p>
            <a:pPr algn="ctr"/>
            <a:r>
              <a:rPr lang="en-GB" sz="3600" dirty="0">
                <a:solidFill>
                  <a:schemeClr val="bg1"/>
                </a:solidFill>
              </a:rPr>
              <a:t>Emile found himself in an ilegal market. </a:t>
            </a:r>
          </a:p>
        </p:txBody>
      </p:sp>
      <p:sp>
        <p:nvSpPr>
          <p:cNvPr id="6" name="TextBox 5">
            <a:extLst>
              <a:ext uri="{FF2B5EF4-FFF2-40B4-BE49-F238E27FC236}">
                <a16:creationId xmlns:a16="http://schemas.microsoft.com/office/drawing/2014/main" id="{7ECFC0D5-35D4-7F58-976E-20655DD8F586}"/>
              </a:ext>
            </a:extLst>
          </p:cNvPr>
          <p:cNvSpPr txBox="1"/>
          <p:nvPr/>
        </p:nvSpPr>
        <p:spPr>
          <a:xfrm>
            <a:off x="681638" y="3182150"/>
            <a:ext cx="10690167" cy="1200329"/>
          </a:xfrm>
          <a:prstGeom prst="rect">
            <a:avLst/>
          </a:prstGeom>
          <a:noFill/>
        </p:spPr>
        <p:txBody>
          <a:bodyPr wrap="square" rtlCol="0">
            <a:spAutoFit/>
          </a:bodyPr>
          <a:lstStyle/>
          <a:p>
            <a:pPr algn="ctr"/>
            <a:r>
              <a:rPr lang="en-GB" sz="3600" dirty="0">
                <a:solidFill>
                  <a:schemeClr val="bg1"/>
                </a:solidFill>
              </a:rPr>
              <a:t>The ilogical and iregular nature of the surroundings left the alien bemused.</a:t>
            </a:r>
          </a:p>
        </p:txBody>
      </p:sp>
      <p:sp>
        <p:nvSpPr>
          <p:cNvPr id="7" name="TextBox 6">
            <a:extLst>
              <a:ext uri="{FF2B5EF4-FFF2-40B4-BE49-F238E27FC236}">
                <a16:creationId xmlns:a16="http://schemas.microsoft.com/office/drawing/2014/main" id="{A960417B-D212-72A9-9B00-409F7E8250F1}"/>
              </a:ext>
            </a:extLst>
          </p:cNvPr>
          <p:cNvSpPr txBox="1"/>
          <p:nvPr/>
        </p:nvSpPr>
        <p:spPr>
          <a:xfrm>
            <a:off x="723207" y="4825798"/>
            <a:ext cx="10690167" cy="1200329"/>
          </a:xfrm>
          <a:prstGeom prst="rect">
            <a:avLst/>
          </a:prstGeom>
          <a:noFill/>
        </p:spPr>
        <p:txBody>
          <a:bodyPr wrap="square" rtlCol="0">
            <a:spAutoFit/>
          </a:bodyPr>
          <a:lstStyle/>
          <a:p>
            <a:pPr algn="ctr"/>
            <a:r>
              <a:rPr lang="en-GB" sz="3600" dirty="0">
                <a:solidFill>
                  <a:schemeClr val="bg1"/>
                </a:solidFill>
              </a:rPr>
              <a:t>Emile couldn't help but notice the ilogical arrangement of items in the market.</a:t>
            </a:r>
          </a:p>
        </p:txBody>
      </p:sp>
      <p:sp>
        <p:nvSpPr>
          <p:cNvPr id="3" name="TextBox 2">
            <a:extLst>
              <a:ext uri="{FF2B5EF4-FFF2-40B4-BE49-F238E27FC236}">
                <a16:creationId xmlns:a16="http://schemas.microsoft.com/office/drawing/2014/main" id="{8B83D266-45A2-DC9A-CACE-B8EBD90060A9}"/>
              </a:ext>
            </a:extLst>
          </p:cNvPr>
          <p:cNvSpPr txBox="1"/>
          <p:nvPr/>
        </p:nvSpPr>
        <p:spPr>
          <a:xfrm>
            <a:off x="856205" y="2174596"/>
            <a:ext cx="10690167" cy="646331"/>
          </a:xfrm>
          <a:prstGeom prst="rect">
            <a:avLst/>
          </a:prstGeom>
          <a:noFill/>
        </p:spPr>
        <p:txBody>
          <a:bodyPr wrap="square" rtlCol="0">
            <a:spAutoFit/>
          </a:bodyPr>
          <a:lstStyle/>
          <a:p>
            <a:pPr algn="ctr"/>
            <a:r>
              <a:rPr lang="en-GB" sz="3600" dirty="0">
                <a:solidFill>
                  <a:schemeClr val="bg1"/>
                </a:solidFill>
              </a:rPr>
              <a:t>Emile found himself in an il</a:t>
            </a:r>
            <a:r>
              <a:rPr lang="en-GB" sz="3600" u="sng" dirty="0">
                <a:solidFill>
                  <a:srgbClr val="FF0000"/>
                </a:solidFill>
              </a:rPr>
              <a:t>l</a:t>
            </a:r>
            <a:r>
              <a:rPr lang="en-GB" sz="3600" dirty="0">
                <a:solidFill>
                  <a:schemeClr val="bg1"/>
                </a:solidFill>
              </a:rPr>
              <a:t>egal market.</a:t>
            </a:r>
          </a:p>
        </p:txBody>
      </p:sp>
      <p:sp>
        <p:nvSpPr>
          <p:cNvPr id="5" name="TextBox 4">
            <a:extLst>
              <a:ext uri="{FF2B5EF4-FFF2-40B4-BE49-F238E27FC236}">
                <a16:creationId xmlns:a16="http://schemas.microsoft.com/office/drawing/2014/main" id="{5F1F55F9-FEFF-10A3-B5E7-22365558DF13}"/>
              </a:ext>
            </a:extLst>
          </p:cNvPr>
          <p:cNvSpPr txBox="1"/>
          <p:nvPr/>
        </p:nvSpPr>
        <p:spPr>
          <a:xfrm>
            <a:off x="674889" y="3182150"/>
            <a:ext cx="10690167" cy="1200329"/>
          </a:xfrm>
          <a:prstGeom prst="rect">
            <a:avLst/>
          </a:prstGeom>
          <a:noFill/>
        </p:spPr>
        <p:txBody>
          <a:bodyPr wrap="square" rtlCol="0">
            <a:spAutoFit/>
          </a:bodyPr>
          <a:lstStyle/>
          <a:p>
            <a:pPr algn="ctr"/>
            <a:r>
              <a:rPr lang="en-GB" sz="3600" dirty="0">
                <a:solidFill>
                  <a:schemeClr val="bg1"/>
                </a:solidFill>
              </a:rPr>
              <a:t>The il</a:t>
            </a:r>
            <a:r>
              <a:rPr lang="en-GB" sz="3600" u="sng" dirty="0">
                <a:solidFill>
                  <a:srgbClr val="FF0000"/>
                </a:solidFill>
              </a:rPr>
              <a:t>l</a:t>
            </a:r>
            <a:r>
              <a:rPr lang="en-GB" sz="3600" dirty="0">
                <a:solidFill>
                  <a:schemeClr val="bg1"/>
                </a:solidFill>
              </a:rPr>
              <a:t>ogical and ir</a:t>
            </a:r>
            <a:r>
              <a:rPr lang="en-GB" sz="3600" u="sng" dirty="0">
                <a:solidFill>
                  <a:srgbClr val="FF0000"/>
                </a:solidFill>
              </a:rPr>
              <a:t>r</a:t>
            </a:r>
            <a:r>
              <a:rPr lang="en-GB" sz="3600" dirty="0">
                <a:solidFill>
                  <a:schemeClr val="bg1"/>
                </a:solidFill>
              </a:rPr>
              <a:t>egular nature of the surroundings left the alien bemused.</a:t>
            </a:r>
          </a:p>
        </p:txBody>
      </p:sp>
      <p:sp>
        <p:nvSpPr>
          <p:cNvPr id="8" name="TextBox 7">
            <a:extLst>
              <a:ext uri="{FF2B5EF4-FFF2-40B4-BE49-F238E27FC236}">
                <a16:creationId xmlns:a16="http://schemas.microsoft.com/office/drawing/2014/main" id="{C6294BCD-0CB5-3874-4E39-3E2FEB1EBF44}"/>
              </a:ext>
            </a:extLst>
          </p:cNvPr>
          <p:cNvSpPr txBox="1"/>
          <p:nvPr/>
        </p:nvSpPr>
        <p:spPr>
          <a:xfrm>
            <a:off x="723206" y="4825798"/>
            <a:ext cx="10690167" cy="1200329"/>
          </a:xfrm>
          <a:prstGeom prst="rect">
            <a:avLst/>
          </a:prstGeom>
          <a:noFill/>
        </p:spPr>
        <p:txBody>
          <a:bodyPr wrap="square" rtlCol="0">
            <a:spAutoFit/>
          </a:bodyPr>
          <a:lstStyle/>
          <a:p>
            <a:pPr algn="ctr"/>
            <a:r>
              <a:rPr lang="en-GB" sz="3600" dirty="0">
                <a:solidFill>
                  <a:schemeClr val="bg1"/>
                </a:solidFill>
              </a:rPr>
              <a:t>Emile couldn't help but notice the il</a:t>
            </a:r>
            <a:r>
              <a:rPr lang="en-GB" sz="3600" u="sng" dirty="0">
                <a:solidFill>
                  <a:srgbClr val="FF0000"/>
                </a:solidFill>
              </a:rPr>
              <a:t>l</a:t>
            </a:r>
            <a:r>
              <a:rPr lang="en-GB" sz="3600" dirty="0">
                <a:solidFill>
                  <a:schemeClr val="bg1"/>
                </a:solidFill>
              </a:rPr>
              <a:t>ogical arrangement of items in the market.</a:t>
            </a:r>
          </a:p>
        </p:txBody>
      </p:sp>
    </p:spTree>
    <p:extLst>
      <p:ext uri="{BB962C8B-B14F-4D97-AF65-F5344CB8AC3E}">
        <p14:creationId xmlns:p14="http://schemas.microsoft.com/office/powerpoint/2010/main" val="82520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par>
                          <p:cTn id="15" fill="hold">
                            <p:stCondLst>
                              <p:cond delay="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3" grpId="0"/>
      <p:bldP spid="5"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 background pattern&#10;&#10;Description automatically generated">
            <a:extLst>
              <a:ext uri="{FF2B5EF4-FFF2-40B4-BE49-F238E27FC236}">
                <a16:creationId xmlns:a16="http://schemas.microsoft.com/office/drawing/2014/main" id="{1E45C50A-CD2E-F635-4335-079CF9A42B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531224" y="391888"/>
            <a:ext cx="11338560" cy="184528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We have looked at different prefixes that all mean “not”.</a:t>
            </a:r>
          </a:p>
        </p:txBody>
      </p:sp>
      <p:sp>
        <p:nvSpPr>
          <p:cNvPr id="4" name="Title 1">
            <a:extLst>
              <a:ext uri="{FF2B5EF4-FFF2-40B4-BE49-F238E27FC236}">
                <a16:creationId xmlns:a16="http://schemas.microsoft.com/office/drawing/2014/main" id="{0FF02DB8-C526-7614-0522-4D56A38D2D66}"/>
              </a:ext>
            </a:extLst>
          </p:cNvPr>
          <p:cNvSpPr txBox="1">
            <a:spLocks/>
          </p:cNvSpPr>
          <p:nvPr/>
        </p:nvSpPr>
        <p:spPr>
          <a:xfrm>
            <a:off x="531224" y="2582443"/>
            <a:ext cx="11268891"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in-		im-		ir-		il-</a:t>
            </a:r>
          </a:p>
        </p:txBody>
      </p:sp>
      <p:sp>
        <p:nvSpPr>
          <p:cNvPr id="5" name="Title 1">
            <a:extLst>
              <a:ext uri="{FF2B5EF4-FFF2-40B4-BE49-F238E27FC236}">
                <a16:creationId xmlns:a16="http://schemas.microsoft.com/office/drawing/2014/main" id="{74D89600-640D-7F15-B162-3FFBC8D092E8}"/>
              </a:ext>
            </a:extLst>
          </p:cNvPr>
          <p:cNvSpPr txBox="1">
            <a:spLocks/>
          </p:cNvSpPr>
          <p:nvPr/>
        </p:nvSpPr>
        <p:spPr>
          <a:xfrm>
            <a:off x="496389" y="3906905"/>
            <a:ext cx="11338560" cy="184528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Can you give any examples? </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Tree>
    <p:extLst>
      <p:ext uri="{BB962C8B-B14F-4D97-AF65-F5344CB8AC3E}">
        <p14:creationId xmlns:p14="http://schemas.microsoft.com/office/powerpoint/2010/main" val="939841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86E61-BDB4-08D5-FF8F-2EC47764358C}"/>
            </a:ext>
          </a:extLst>
        </p:cNvPr>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2A475FCA-787E-246B-1696-7C8F73E3FD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CF22E337-F239-4409-5B0A-866397894632}"/>
              </a:ext>
            </a:extLst>
          </p:cNvPr>
          <p:cNvSpPr>
            <a:spLocks noGrp="1"/>
          </p:cNvSpPr>
          <p:nvPr>
            <p:ph idx="1"/>
          </p:nvPr>
        </p:nvSpPr>
        <p:spPr>
          <a:xfrm>
            <a:off x="203884" y="194310"/>
            <a:ext cx="11784231" cy="6480810"/>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p:txBody>
      </p:sp>
      <p:sp>
        <p:nvSpPr>
          <p:cNvPr id="9" name="Title 1">
            <a:extLst>
              <a:ext uri="{FF2B5EF4-FFF2-40B4-BE49-F238E27FC236}">
                <a16:creationId xmlns:a16="http://schemas.microsoft.com/office/drawing/2014/main" id="{7A9D7066-A234-0F33-B6A3-0A4C62F0FDA5}"/>
              </a:ext>
            </a:extLst>
          </p:cNvPr>
          <p:cNvSpPr txBox="1">
            <a:spLocks/>
          </p:cNvSpPr>
          <p:nvPr/>
        </p:nvSpPr>
        <p:spPr>
          <a:xfrm>
            <a:off x="5729110" y="1414968"/>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do</a:t>
            </a:r>
          </a:p>
        </p:txBody>
      </p:sp>
      <p:sp>
        <p:nvSpPr>
          <p:cNvPr id="10" name="Title 1">
            <a:extLst>
              <a:ext uri="{FF2B5EF4-FFF2-40B4-BE49-F238E27FC236}">
                <a16:creationId xmlns:a16="http://schemas.microsoft.com/office/drawing/2014/main" id="{BB298A0B-4710-0268-43AC-2BBEF7E69D20}"/>
              </a:ext>
            </a:extLst>
          </p:cNvPr>
          <p:cNvSpPr txBox="1">
            <a:spLocks/>
          </p:cNvSpPr>
          <p:nvPr/>
        </p:nvSpPr>
        <p:spPr>
          <a:xfrm>
            <a:off x="8286227" y="1414968"/>
            <a:ext cx="1980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es</a:t>
            </a:r>
          </a:p>
        </p:txBody>
      </p:sp>
      <p:sp>
        <p:nvSpPr>
          <p:cNvPr id="11" name="Cross 10">
            <a:extLst>
              <a:ext uri="{FF2B5EF4-FFF2-40B4-BE49-F238E27FC236}">
                <a16:creationId xmlns:a16="http://schemas.microsoft.com/office/drawing/2014/main" id="{AC99A708-5E5C-427B-E6F7-4332789BFA83}"/>
              </a:ext>
            </a:extLst>
          </p:cNvPr>
          <p:cNvSpPr/>
          <p:nvPr/>
        </p:nvSpPr>
        <p:spPr>
          <a:xfrm>
            <a:off x="7792086" y="1555405"/>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Arrow: Right 11">
            <a:extLst>
              <a:ext uri="{FF2B5EF4-FFF2-40B4-BE49-F238E27FC236}">
                <a16:creationId xmlns:a16="http://schemas.microsoft.com/office/drawing/2014/main" id="{C54EBA7B-59AA-27E3-9A64-B326BB89FD2B}"/>
              </a:ext>
            </a:extLst>
          </p:cNvPr>
          <p:cNvSpPr/>
          <p:nvPr/>
        </p:nvSpPr>
        <p:spPr>
          <a:xfrm>
            <a:off x="4259547" y="1516171"/>
            <a:ext cx="1202676" cy="345614"/>
          </a:xfrm>
          <a:prstGeom prst="rightArrow">
            <a:avLst>
              <a:gd name="adj1" fmla="val 24930"/>
              <a:gd name="adj2" fmla="val 48209"/>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itle 1">
            <a:extLst>
              <a:ext uri="{FF2B5EF4-FFF2-40B4-BE49-F238E27FC236}">
                <a16:creationId xmlns:a16="http://schemas.microsoft.com/office/drawing/2014/main" id="{7A355695-AB8F-27EC-BCAD-90FCEE8F3934}"/>
              </a:ext>
            </a:extLst>
          </p:cNvPr>
          <p:cNvSpPr txBox="1">
            <a:spLocks/>
          </p:cNvSpPr>
          <p:nvPr/>
        </p:nvSpPr>
        <p:spPr>
          <a:xfrm>
            <a:off x="5729110" y="2383564"/>
            <a:ext cx="19800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to do</a:t>
            </a:r>
          </a:p>
        </p:txBody>
      </p:sp>
      <p:sp>
        <p:nvSpPr>
          <p:cNvPr id="14" name="Title 1">
            <a:extLst>
              <a:ext uri="{FF2B5EF4-FFF2-40B4-BE49-F238E27FC236}">
                <a16:creationId xmlns:a16="http://schemas.microsoft.com/office/drawing/2014/main" id="{9390CB36-ADCD-C321-A8EA-89C837219CF9}"/>
              </a:ext>
            </a:extLst>
          </p:cNvPr>
          <p:cNvSpPr txBox="1">
            <a:spLocks/>
          </p:cNvSpPr>
          <p:nvPr/>
        </p:nvSpPr>
        <p:spPr>
          <a:xfrm>
            <a:off x="1796660" y="1349930"/>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does</a:t>
            </a:r>
            <a:r>
              <a:rPr lang="en-GB" sz="2800" dirty="0">
                <a:solidFill>
                  <a:schemeClr val="bg1"/>
                </a:solidFill>
                <a:latin typeface="+mn-lt"/>
                <a:ea typeface="Andika"/>
                <a:cs typeface="Andika"/>
              </a:rPr>
              <a:t> </a:t>
            </a:r>
          </a:p>
        </p:txBody>
      </p:sp>
      <p:sp>
        <p:nvSpPr>
          <p:cNvPr id="15" name="Title 1">
            <a:extLst>
              <a:ext uri="{FF2B5EF4-FFF2-40B4-BE49-F238E27FC236}">
                <a16:creationId xmlns:a16="http://schemas.microsoft.com/office/drawing/2014/main" id="{2D58970A-EA2E-745A-D7DD-374778E49A78}"/>
              </a:ext>
            </a:extLst>
          </p:cNvPr>
          <p:cNvSpPr txBox="1">
            <a:spLocks/>
          </p:cNvSpPr>
          <p:nvPr/>
        </p:nvSpPr>
        <p:spPr>
          <a:xfrm>
            <a:off x="8286228" y="2383565"/>
            <a:ext cx="19800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he/she/it</a:t>
            </a:r>
          </a:p>
        </p:txBody>
      </p:sp>
      <p:sp>
        <p:nvSpPr>
          <p:cNvPr id="16" name="Title 1">
            <a:extLst>
              <a:ext uri="{FF2B5EF4-FFF2-40B4-BE49-F238E27FC236}">
                <a16:creationId xmlns:a16="http://schemas.microsoft.com/office/drawing/2014/main" id="{DF60BB11-9795-7F63-F1E9-3BA9448283D9}"/>
              </a:ext>
            </a:extLst>
          </p:cNvPr>
          <p:cNvSpPr txBox="1">
            <a:spLocks/>
          </p:cNvSpPr>
          <p:nvPr/>
        </p:nvSpPr>
        <p:spPr>
          <a:xfrm>
            <a:off x="2184400" y="401303"/>
            <a:ext cx="78232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But what if I knew what bits of words meant?</a:t>
            </a:r>
          </a:p>
        </p:txBody>
      </p:sp>
      <p:sp>
        <p:nvSpPr>
          <p:cNvPr id="7" name="Title 1">
            <a:extLst>
              <a:ext uri="{FF2B5EF4-FFF2-40B4-BE49-F238E27FC236}">
                <a16:creationId xmlns:a16="http://schemas.microsoft.com/office/drawing/2014/main" id="{17518602-272B-BF99-7F2D-FE008926BE0F}"/>
              </a:ext>
            </a:extLst>
          </p:cNvPr>
          <p:cNvSpPr txBox="1">
            <a:spLocks/>
          </p:cNvSpPr>
          <p:nvPr/>
        </p:nvSpPr>
        <p:spPr>
          <a:xfrm>
            <a:off x="864973" y="3343624"/>
            <a:ext cx="10738022"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By knowing what the word means, I know the correct spelling!!!</a:t>
            </a:r>
          </a:p>
        </p:txBody>
      </p:sp>
      <p:sp>
        <p:nvSpPr>
          <p:cNvPr id="17" name="Title 1">
            <a:extLst>
              <a:ext uri="{FF2B5EF4-FFF2-40B4-BE49-F238E27FC236}">
                <a16:creationId xmlns:a16="http://schemas.microsoft.com/office/drawing/2014/main" id="{EE8CDA50-2A1F-514D-2658-2A94431F1F8B}"/>
              </a:ext>
            </a:extLst>
          </p:cNvPr>
          <p:cNvSpPr txBox="1">
            <a:spLocks/>
          </p:cNvSpPr>
          <p:nvPr/>
        </p:nvSpPr>
        <p:spPr>
          <a:xfrm>
            <a:off x="3960422" y="4572819"/>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does</a:t>
            </a:r>
          </a:p>
        </p:txBody>
      </p:sp>
      <p:sp>
        <p:nvSpPr>
          <p:cNvPr id="20" name="Title 1">
            <a:extLst>
              <a:ext uri="{FF2B5EF4-FFF2-40B4-BE49-F238E27FC236}">
                <a16:creationId xmlns:a16="http://schemas.microsoft.com/office/drawing/2014/main" id="{BF5C0821-4E7D-8373-C452-5671B3879D86}"/>
              </a:ext>
            </a:extLst>
          </p:cNvPr>
          <p:cNvSpPr txBox="1">
            <a:spLocks/>
          </p:cNvSpPr>
          <p:nvPr/>
        </p:nvSpPr>
        <p:spPr>
          <a:xfrm>
            <a:off x="6517539" y="4572819"/>
            <a:ext cx="1980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err="1">
                <a:solidFill>
                  <a:schemeClr val="bg1"/>
                </a:solidFill>
                <a:latin typeface="+mn-lt"/>
                <a:ea typeface="Andika"/>
                <a:cs typeface="Andika"/>
              </a:rPr>
              <a:t>duzz</a:t>
            </a:r>
            <a:endParaRPr lang="en-GB" sz="2800" dirty="0">
              <a:solidFill>
                <a:schemeClr val="bg1"/>
              </a:solidFill>
              <a:latin typeface="+mn-lt"/>
              <a:ea typeface="Andika"/>
              <a:cs typeface="Andika"/>
            </a:endParaRPr>
          </a:p>
        </p:txBody>
      </p:sp>
      <p:sp>
        <p:nvSpPr>
          <p:cNvPr id="21" name="Multiplication Sign 20">
            <a:extLst>
              <a:ext uri="{FF2B5EF4-FFF2-40B4-BE49-F238E27FC236}">
                <a16:creationId xmlns:a16="http://schemas.microsoft.com/office/drawing/2014/main" id="{D357FEDD-F0CC-5992-242B-6844793BDFB7}"/>
              </a:ext>
            </a:extLst>
          </p:cNvPr>
          <p:cNvSpPr/>
          <p:nvPr/>
        </p:nvSpPr>
        <p:spPr>
          <a:xfrm>
            <a:off x="6537876" y="3808011"/>
            <a:ext cx="1980000" cy="2193616"/>
          </a:xfrm>
          <a:prstGeom prst="mathMultiply">
            <a:avLst>
              <a:gd name="adj1" fmla="val 7294"/>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itle 1">
            <a:extLst>
              <a:ext uri="{FF2B5EF4-FFF2-40B4-BE49-F238E27FC236}">
                <a16:creationId xmlns:a16="http://schemas.microsoft.com/office/drawing/2014/main" id="{ED2A50A6-6222-654D-4B48-BA23489A9BDE}"/>
              </a:ext>
            </a:extLst>
          </p:cNvPr>
          <p:cNvSpPr txBox="1">
            <a:spLocks/>
          </p:cNvSpPr>
          <p:nvPr/>
        </p:nvSpPr>
        <p:spPr>
          <a:xfrm>
            <a:off x="2450362" y="5733168"/>
            <a:ext cx="7966384"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These bits of words are called “morphemes”.</a:t>
            </a:r>
          </a:p>
        </p:txBody>
      </p:sp>
      <p:pic>
        <p:nvPicPr>
          <p:cNvPr id="23" name="Picture 22" descr="A picture containing toy, vector graphics&#10;&#10;Description automatically generated">
            <a:extLst>
              <a:ext uri="{FF2B5EF4-FFF2-40B4-BE49-F238E27FC236}">
                <a16:creationId xmlns:a16="http://schemas.microsoft.com/office/drawing/2014/main" id="{6AD7087A-6443-A9D0-A6CD-5F70B7F829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2873" y="4174838"/>
            <a:ext cx="3140056" cy="2475757"/>
          </a:xfrm>
          <a:prstGeom prst="rect">
            <a:avLst/>
          </a:prstGeom>
        </p:spPr>
      </p:pic>
    </p:spTree>
    <p:extLst>
      <p:ext uri="{BB962C8B-B14F-4D97-AF65-F5344CB8AC3E}">
        <p14:creationId xmlns:p14="http://schemas.microsoft.com/office/powerpoint/2010/main" val="8481262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0" grpId="0" animBg="1"/>
      <p:bldP spid="21" grpId="0" animBg="1"/>
      <p:bldP spid="2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0D2FA5DE-E420-B3F6-D5F5-9824BB934E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531224" y="391888"/>
            <a:ext cx="11338560" cy="1004650"/>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Which prefix?</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40703" y="282201"/>
            <a:ext cx="1651297" cy="2127582"/>
          </a:xfrm>
          <a:prstGeom prst="rect">
            <a:avLst/>
          </a:prstGeom>
        </p:spPr>
      </p:pic>
      <p:sp>
        <p:nvSpPr>
          <p:cNvPr id="2" name="Content Placeholder 2">
            <a:extLst>
              <a:ext uri="{FF2B5EF4-FFF2-40B4-BE49-F238E27FC236}">
                <a16:creationId xmlns:a16="http://schemas.microsoft.com/office/drawing/2014/main" id="{097BC430-8582-1B91-9D34-5DFEED2661ED}"/>
              </a:ext>
            </a:extLst>
          </p:cNvPr>
          <p:cNvSpPr>
            <a:spLocks noGrp="1"/>
          </p:cNvSpPr>
          <p:nvPr>
            <p:ph idx="1"/>
          </p:nvPr>
        </p:nvSpPr>
        <p:spPr>
          <a:xfrm>
            <a:off x="1178701" y="2045874"/>
            <a:ext cx="905181" cy="609598"/>
          </a:xfrm>
          <a:prstGeom prst="roundRect">
            <a:avLst/>
          </a:prstGeom>
          <a:solidFill>
            <a:srgbClr val="00B050"/>
          </a:solidFill>
          <a:effectLst>
            <a:outerShdw blurRad="50800" dist="38100" dir="5400000" algn="t" rotWithShape="0">
              <a:prstClr val="black">
                <a:alpha val="40000"/>
              </a:prstClr>
            </a:outerShdw>
          </a:effectLst>
        </p:spPr>
        <p:txBody>
          <a:bodyPr anchor="ctr">
            <a:normAutofit/>
          </a:bodyPr>
          <a:lstStyle/>
          <a:p>
            <a:pPr marL="0" indent="0" algn="ctr">
              <a:buNone/>
            </a:pPr>
            <a:r>
              <a:rPr lang="en-GB" dirty="0">
                <a:solidFill>
                  <a:schemeClr val="bg1"/>
                </a:solidFill>
              </a:rPr>
              <a:t>???</a:t>
            </a:r>
          </a:p>
        </p:txBody>
      </p:sp>
      <p:sp>
        <p:nvSpPr>
          <p:cNvPr id="4" name="Content Placeholder 2">
            <a:extLst>
              <a:ext uri="{FF2B5EF4-FFF2-40B4-BE49-F238E27FC236}">
                <a16:creationId xmlns:a16="http://schemas.microsoft.com/office/drawing/2014/main" id="{A3DC23E6-BF14-8AD7-551D-94D46A0F72EA}"/>
              </a:ext>
            </a:extLst>
          </p:cNvPr>
          <p:cNvSpPr txBox="1">
            <a:spLocks/>
          </p:cNvSpPr>
          <p:nvPr/>
        </p:nvSpPr>
        <p:spPr>
          <a:xfrm>
            <a:off x="6530082" y="2045874"/>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5" name="Content Placeholder 2">
            <a:extLst>
              <a:ext uri="{FF2B5EF4-FFF2-40B4-BE49-F238E27FC236}">
                <a16:creationId xmlns:a16="http://schemas.microsoft.com/office/drawing/2014/main" id="{9C3B4137-EB16-9553-06BA-F87F6A73823E}"/>
              </a:ext>
            </a:extLst>
          </p:cNvPr>
          <p:cNvSpPr txBox="1">
            <a:spLocks/>
          </p:cNvSpPr>
          <p:nvPr/>
        </p:nvSpPr>
        <p:spPr>
          <a:xfrm>
            <a:off x="7591570" y="2045874"/>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impatient</a:t>
            </a:r>
          </a:p>
        </p:txBody>
      </p:sp>
      <p:sp>
        <p:nvSpPr>
          <p:cNvPr id="14" name="Content Placeholder 2">
            <a:extLst>
              <a:ext uri="{FF2B5EF4-FFF2-40B4-BE49-F238E27FC236}">
                <a16:creationId xmlns:a16="http://schemas.microsoft.com/office/drawing/2014/main" id="{540640E4-9BA3-57C8-9654-231552125FDF}"/>
              </a:ext>
            </a:extLst>
          </p:cNvPr>
          <p:cNvSpPr txBox="1">
            <a:spLocks/>
          </p:cNvSpPr>
          <p:nvPr/>
        </p:nvSpPr>
        <p:spPr>
          <a:xfrm>
            <a:off x="2240190" y="2045874"/>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5" name="Content Placeholder 2">
            <a:extLst>
              <a:ext uri="{FF2B5EF4-FFF2-40B4-BE49-F238E27FC236}">
                <a16:creationId xmlns:a16="http://schemas.microsoft.com/office/drawing/2014/main" id="{D9A86477-277B-F1A7-2038-C14A0A508D90}"/>
              </a:ext>
            </a:extLst>
          </p:cNvPr>
          <p:cNvSpPr txBox="1">
            <a:spLocks/>
          </p:cNvSpPr>
          <p:nvPr/>
        </p:nvSpPr>
        <p:spPr>
          <a:xfrm>
            <a:off x="3301680" y="2045874"/>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patient</a:t>
            </a:r>
          </a:p>
        </p:txBody>
      </p:sp>
      <p:sp>
        <p:nvSpPr>
          <p:cNvPr id="17" name="Content Placeholder 2">
            <a:extLst>
              <a:ext uri="{FF2B5EF4-FFF2-40B4-BE49-F238E27FC236}">
                <a16:creationId xmlns:a16="http://schemas.microsoft.com/office/drawing/2014/main" id="{8736463F-35F4-0FC1-F6C8-D9046F2E0C85}"/>
              </a:ext>
            </a:extLst>
          </p:cNvPr>
          <p:cNvSpPr txBox="1">
            <a:spLocks/>
          </p:cNvSpPr>
          <p:nvPr/>
        </p:nvSpPr>
        <p:spPr>
          <a:xfrm>
            <a:off x="1173789" y="2789309"/>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8" name="Content Placeholder 2">
            <a:extLst>
              <a:ext uri="{FF2B5EF4-FFF2-40B4-BE49-F238E27FC236}">
                <a16:creationId xmlns:a16="http://schemas.microsoft.com/office/drawing/2014/main" id="{CEA915C7-AB0D-BE01-C092-A4E4F33F6B65}"/>
              </a:ext>
            </a:extLst>
          </p:cNvPr>
          <p:cNvSpPr txBox="1">
            <a:spLocks/>
          </p:cNvSpPr>
          <p:nvPr/>
        </p:nvSpPr>
        <p:spPr>
          <a:xfrm>
            <a:off x="6525170" y="2789309"/>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9" name="Content Placeholder 2">
            <a:extLst>
              <a:ext uri="{FF2B5EF4-FFF2-40B4-BE49-F238E27FC236}">
                <a16:creationId xmlns:a16="http://schemas.microsoft.com/office/drawing/2014/main" id="{4EA6B851-6F06-B399-6636-0B82F1BCC421}"/>
              </a:ext>
            </a:extLst>
          </p:cNvPr>
          <p:cNvSpPr txBox="1">
            <a:spLocks/>
          </p:cNvSpPr>
          <p:nvPr/>
        </p:nvSpPr>
        <p:spPr>
          <a:xfrm>
            <a:off x="3275026" y="2789309"/>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regular</a:t>
            </a:r>
          </a:p>
        </p:txBody>
      </p:sp>
      <p:sp>
        <p:nvSpPr>
          <p:cNvPr id="20" name="Content Placeholder 2">
            <a:extLst>
              <a:ext uri="{FF2B5EF4-FFF2-40B4-BE49-F238E27FC236}">
                <a16:creationId xmlns:a16="http://schemas.microsoft.com/office/drawing/2014/main" id="{202B8357-0D86-2B75-A1F8-F738CC07DABC}"/>
              </a:ext>
            </a:extLst>
          </p:cNvPr>
          <p:cNvSpPr txBox="1">
            <a:spLocks/>
          </p:cNvSpPr>
          <p:nvPr/>
        </p:nvSpPr>
        <p:spPr>
          <a:xfrm>
            <a:off x="2235278" y="2789309"/>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1" name="Content Placeholder 2">
            <a:extLst>
              <a:ext uri="{FF2B5EF4-FFF2-40B4-BE49-F238E27FC236}">
                <a16:creationId xmlns:a16="http://schemas.microsoft.com/office/drawing/2014/main" id="{7CAFE8B1-156F-2FD0-D0D7-3D9CAEC755FA}"/>
              </a:ext>
            </a:extLst>
          </p:cNvPr>
          <p:cNvSpPr txBox="1">
            <a:spLocks/>
          </p:cNvSpPr>
          <p:nvPr/>
        </p:nvSpPr>
        <p:spPr>
          <a:xfrm>
            <a:off x="7577933" y="2789309"/>
            <a:ext cx="2938147"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irregular</a:t>
            </a:r>
          </a:p>
        </p:txBody>
      </p:sp>
      <p:sp>
        <p:nvSpPr>
          <p:cNvPr id="24" name="Content Placeholder 2">
            <a:extLst>
              <a:ext uri="{FF2B5EF4-FFF2-40B4-BE49-F238E27FC236}">
                <a16:creationId xmlns:a16="http://schemas.microsoft.com/office/drawing/2014/main" id="{AC84A1DB-CE97-1398-3C52-33C4D35C01EC}"/>
              </a:ext>
            </a:extLst>
          </p:cNvPr>
          <p:cNvSpPr txBox="1">
            <a:spLocks/>
          </p:cNvSpPr>
          <p:nvPr/>
        </p:nvSpPr>
        <p:spPr>
          <a:xfrm>
            <a:off x="1198412" y="3535316"/>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5" name="Content Placeholder 2">
            <a:extLst>
              <a:ext uri="{FF2B5EF4-FFF2-40B4-BE49-F238E27FC236}">
                <a16:creationId xmlns:a16="http://schemas.microsoft.com/office/drawing/2014/main" id="{90BE0806-74D9-1360-F77A-5BAD097799DD}"/>
              </a:ext>
            </a:extLst>
          </p:cNvPr>
          <p:cNvSpPr txBox="1">
            <a:spLocks/>
          </p:cNvSpPr>
          <p:nvPr/>
        </p:nvSpPr>
        <p:spPr>
          <a:xfrm>
            <a:off x="6549793" y="3535316"/>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6" name="Content Placeholder 2">
            <a:extLst>
              <a:ext uri="{FF2B5EF4-FFF2-40B4-BE49-F238E27FC236}">
                <a16:creationId xmlns:a16="http://schemas.microsoft.com/office/drawing/2014/main" id="{166298A6-2D8B-6684-74B3-91D3EB0FB5C4}"/>
              </a:ext>
            </a:extLst>
          </p:cNvPr>
          <p:cNvSpPr txBox="1">
            <a:spLocks/>
          </p:cNvSpPr>
          <p:nvPr/>
        </p:nvSpPr>
        <p:spPr>
          <a:xfrm>
            <a:off x="7611281" y="3535316"/>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independent</a:t>
            </a:r>
          </a:p>
        </p:txBody>
      </p:sp>
      <p:sp>
        <p:nvSpPr>
          <p:cNvPr id="27" name="Content Placeholder 2">
            <a:extLst>
              <a:ext uri="{FF2B5EF4-FFF2-40B4-BE49-F238E27FC236}">
                <a16:creationId xmlns:a16="http://schemas.microsoft.com/office/drawing/2014/main" id="{1267F882-A605-5664-2091-EFC93BDFB9E4}"/>
              </a:ext>
            </a:extLst>
          </p:cNvPr>
          <p:cNvSpPr txBox="1">
            <a:spLocks/>
          </p:cNvSpPr>
          <p:nvPr/>
        </p:nvSpPr>
        <p:spPr>
          <a:xfrm>
            <a:off x="2259901" y="3535316"/>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8" name="Content Placeholder 2">
            <a:extLst>
              <a:ext uri="{FF2B5EF4-FFF2-40B4-BE49-F238E27FC236}">
                <a16:creationId xmlns:a16="http://schemas.microsoft.com/office/drawing/2014/main" id="{59B0C5CE-F897-36BB-BB3F-9A9EB25040D7}"/>
              </a:ext>
            </a:extLst>
          </p:cNvPr>
          <p:cNvSpPr txBox="1">
            <a:spLocks/>
          </p:cNvSpPr>
          <p:nvPr/>
        </p:nvSpPr>
        <p:spPr>
          <a:xfrm>
            <a:off x="3321391" y="3535316"/>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dependent</a:t>
            </a:r>
          </a:p>
        </p:txBody>
      </p:sp>
      <p:sp>
        <p:nvSpPr>
          <p:cNvPr id="30" name="Content Placeholder 2">
            <a:extLst>
              <a:ext uri="{FF2B5EF4-FFF2-40B4-BE49-F238E27FC236}">
                <a16:creationId xmlns:a16="http://schemas.microsoft.com/office/drawing/2014/main" id="{980DC224-D0DB-475B-B92D-A4E160172DC1}"/>
              </a:ext>
            </a:extLst>
          </p:cNvPr>
          <p:cNvSpPr txBox="1">
            <a:spLocks/>
          </p:cNvSpPr>
          <p:nvPr/>
        </p:nvSpPr>
        <p:spPr>
          <a:xfrm>
            <a:off x="1173789" y="2048350"/>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im</a:t>
            </a:r>
          </a:p>
        </p:txBody>
      </p:sp>
      <p:sp>
        <p:nvSpPr>
          <p:cNvPr id="31" name="Content Placeholder 2">
            <a:extLst>
              <a:ext uri="{FF2B5EF4-FFF2-40B4-BE49-F238E27FC236}">
                <a16:creationId xmlns:a16="http://schemas.microsoft.com/office/drawing/2014/main" id="{BDFE5B24-DB29-8B82-56F5-41D2EB5AFE0F}"/>
              </a:ext>
            </a:extLst>
          </p:cNvPr>
          <p:cNvSpPr txBox="1">
            <a:spLocks/>
          </p:cNvSpPr>
          <p:nvPr/>
        </p:nvSpPr>
        <p:spPr>
          <a:xfrm>
            <a:off x="1198412" y="4313938"/>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2" name="Content Placeholder 2">
            <a:extLst>
              <a:ext uri="{FF2B5EF4-FFF2-40B4-BE49-F238E27FC236}">
                <a16:creationId xmlns:a16="http://schemas.microsoft.com/office/drawing/2014/main" id="{1C657098-091B-CEBA-4377-0E8F2934BBD3}"/>
              </a:ext>
            </a:extLst>
          </p:cNvPr>
          <p:cNvSpPr txBox="1">
            <a:spLocks/>
          </p:cNvSpPr>
          <p:nvPr/>
        </p:nvSpPr>
        <p:spPr>
          <a:xfrm>
            <a:off x="6549793" y="4313938"/>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3" name="Content Placeholder 2">
            <a:extLst>
              <a:ext uri="{FF2B5EF4-FFF2-40B4-BE49-F238E27FC236}">
                <a16:creationId xmlns:a16="http://schemas.microsoft.com/office/drawing/2014/main" id="{31DDD769-F4D9-60F5-7DF7-D7131143CCED}"/>
              </a:ext>
            </a:extLst>
          </p:cNvPr>
          <p:cNvSpPr txBox="1">
            <a:spLocks/>
          </p:cNvSpPr>
          <p:nvPr/>
        </p:nvSpPr>
        <p:spPr>
          <a:xfrm>
            <a:off x="7611281" y="4313938"/>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invalid</a:t>
            </a:r>
          </a:p>
        </p:txBody>
      </p:sp>
      <p:sp>
        <p:nvSpPr>
          <p:cNvPr id="34" name="Content Placeholder 2">
            <a:extLst>
              <a:ext uri="{FF2B5EF4-FFF2-40B4-BE49-F238E27FC236}">
                <a16:creationId xmlns:a16="http://schemas.microsoft.com/office/drawing/2014/main" id="{2BEDD157-ABE5-78DB-AE23-6935632689A9}"/>
              </a:ext>
            </a:extLst>
          </p:cNvPr>
          <p:cNvSpPr txBox="1">
            <a:spLocks/>
          </p:cNvSpPr>
          <p:nvPr/>
        </p:nvSpPr>
        <p:spPr>
          <a:xfrm>
            <a:off x="2259901" y="4313938"/>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5" name="Content Placeholder 2">
            <a:extLst>
              <a:ext uri="{FF2B5EF4-FFF2-40B4-BE49-F238E27FC236}">
                <a16:creationId xmlns:a16="http://schemas.microsoft.com/office/drawing/2014/main" id="{85592EDC-EB21-0C75-8ECD-53C8E7C52A1A}"/>
              </a:ext>
            </a:extLst>
          </p:cNvPr>
          <p:cNvSpPr txBox="1">
            <a:spLocks/>
          </p:cNvSpPr>
          <p:nvPr/>
        </p:nvSpPr>
        <p:spPr>
          <a:xfrm>
            <a:off x="3321391" y="4313938"/>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valid</a:t>
            </a:r>
          </a:p>
        </p:txBody>
      </p:sp>
      <p:sp>
        <p:nvSpPr>
          <p:cNvPr id="37" name="Content Placeholder 2">
            <a:extLst>
              <a:ext uri="{FF2B5EF4-FFF2-40B4-BE49-F238E27FC236}">
                <a16:creationId xmlns:a16="http://schemas.microsoft.com/office/drawing/2014/main" id="{49A3A042-B74F-2098-523A-9BC58AF5F9FB}"/>
              </a:ext>
            </a:extLst>
          </p:cNvPr>
          <p:cNvSpPr txBox="1">
            <a:spLocks/>
          </p:cNvSpPr>
          <p:nvPr/>
        </p:nvSpPr>
        <p:spPr>
          <a:xfrm>
            <a:off x="1196381" y="5092560"/>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8" name="Content Placeholder 2">
            <a:extLst>
              <a:ext uri="{FF2B5EF4-FFF2-40B4-BE49-F238E27FC236}">
                <a16:creationId xmlns:a16="http://schemas.microsoft.com/office/drawing/2014/main" id="{D0830919-922E-95F2-1CA3-A93A7318899E}"/>
              </a:ext>
            </a:extLst>
          </p:cNvPr>
          <p:cNvSpPr txBox="1">
            <a:spLocks/>
          </p:cNvSpPr>
          <p:nvPr/>
        </p:nvSpPr>
        <p:spPr>
          <a:xfrm>
            <a:off x="6547762" y="5092560"/>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9" name="Content Placeholder 2">
            <a:extLst>
              <a:ext uri="{FF2B5EF4-FFF2-40B4-BE49-F238E27FC236}">
                <a16:creationId xmlns:a16="http://schemas.microsoft.com/office/drawing/2014/main" id="{90DE7FB3-7A6F-92CE-2817-51175E1E6CC9}"/>
              </a:ext>
            </a:extLst>
          </p:cNvPr>
          <p:cNvSpPr txBox="1">
            <a:spLocks/>
          </p:cNvSpPr>
          <p:nvPr/>
        </p:nvSpPr>
        <p:spPr>
          <a:xfrm>
            <a:off x="3297618" y="5092560"/>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logical</a:t>
            </a:r>
          </a:p>
        </p:txBody>
      </p:sp>
      <p:sp>
        <p:nvSpPr>
          <p:cNvPr id="40" name="Content Placeholder 2">
            <a:extLst>
              <a:ext uri="{FF2B5EF4-FFF2-40B4-BE49-F238E27FC236}">
                <a16:creationId xmlns:a16="http://schemas.microsoft.com/office/drawing/2014/main" id="{2362F7C0-1EDA-D386-FC97-33265C6C471F}"/>
              </a:ext>
            </a:extLst>
          </p:cNvPr>
          <p:cNvSpPr txBox="1">
            <a:spLocks/>
          </p:cNvSpPr>
          <p:nvPr/>
        </p:nvSpPr>
        <p:spPr>
          <a:xfrm>
            <a:off x="2257870" y="5092560"/>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1" name="Content Placeholder 2">
            <a:extLst>
              <a:ext uri="{FF2B5EF4-FFF2-40B4-BE49-F238E27FC236}">
                <a16:creationId xmlns:a16="http://schemas.microsoft.com/office/drawing/2014/main" id="{9B770621-7A0E-E5F4-6D14-38BFCF63D919}"/>
              </a:ext>
            </a:extLst>
          </p:cNvPr>
          <p:cNvSpPr txBox="1">
            <a:spLocks/>
          </p:cNvSpPr>
          <p:nvPr/>
        </p:nvSpPr>
        <p:spPr>
          <a:xfrm>
            <a:off x="7600525" y="5092560"/>
            <a:ext cx="2938147"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illogical</a:t>
            </a:r>
          </a:p>
        </p:txBody>
      </p:sp>
      <p:sp>
        <p:nvSpPr>
          <p:cNvPr id="43" name="Content Placeholder 2">
            <a:extLst>
              <a:ext uri="{FF2B5EF4-FFF2-40B4-BE49-F238E27FC236}">
                <a16:creationId xmlns:a16="http://schemas.microsoft.com/office/drawing/2014/main" id="{121D6FC2-1313-38F7-35E8-3AED511F0C25}"/>
              </a:ext>
            </a:extLst>
          </p:cNvPr>
          <p:cNvSpPr txBox="1">
            <a:spLocks/>
          </p:cNvSpPr>
          <p:nvPr/>
        </p:nvSpPr>
        <p:spPr>
          <a:xfrm>
            <a:off x="1198412" y="5863567"/>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4" name="Content Placeholder 2">
            <a:extLst>
              <a:ext uri="{FF2B5EF4-FFF2-40B4-BE49-F238E27FC236}">
                <a16:creationId xmlns:a16="http://schemas.microsoft.com/office/drawing/2014/main" id="{C6E08182-2556-384C-C487-2661A9C06C5B}"/>
              </a:ext>
            </a:extLst>
          </p:cNvPr>
          <p:cNvSpPr txBox="1">
            <a:spLocks/>
          </p:cNvSpPr>
          <p:nvPr/>
        </p:nvSpPr>
        <p:spPr>
          <a:xfrm>
            <a:off x="6549793" y="5863567"/>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5" name="Content Placeholder 2">
            <a:extLst>
              <a:ext uri="{FF2B5EF4-FFF2-40B4-BE49-F238E27FC236}">
                <a16:creationId xmlns:a16="http://schemas.microsoft.com/office/drawing/2014/main" id="{6FFC4ECF-0E55-0D65-97C4-832C6CBB6587}"/>
              </a:ext>
            </a:extLst>
          </p:cNvPr>
          <p:cNvSpPr txBox="1">
            <a:spLocks/>
          </p:cNvSpPr>
          <p:nvPr/>
        </p:nvSpPr>
        <p:spPr>
          <a:xfrm>
            <a:off x="7611281" y="5863567"/>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incorrect</a:t>
            </a:r>
          </a:p>
        </p:txBody>
      </p:sp>
      <p:sp>
        <p:nvSpPr>
          <p:cNvPr id="46" name="Content Placeholder 2">
            <a:extLst>
              <a:ext uri="{FF2B5EF4-FFF2-40B4-BE49-F238E27FC236}">
                <a16:creationId xmlns:a16="http://schemas.microsoft.com/office/drawing/2014/main" id="{AFCA321A-2675-58F1-1A8A-51190BE64E5C}"/>
              </a:ext>
            </a:extLst>
          </p:cNvPr>
          <p:cNvSpPr txBox="1">
            <a:spLocks/>
          </p:cNvSpPr>
          <p:nvPr/>
        </p:nvSpPr>
        <p:spPr>
          <a:xfrm>
            <a:off x="2259901" y="5863567"/>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7" name="Content Placeholder 2">
            <a:extLst>
              <a:ext uri="{FF2B5EF4-FFF2-40B4-BE49-F238E27FC236}">
                <a16:creationId xmlns:a16="http://schemas.microsoft.com/office/drawing/2014/main" id="{C128A097-A675-83B5-1092-A66ECDD399A9}"/>
              </a:ext>
            </a:extLst>
          </p:cNvPr>
          <p:cNvSpPr txBox="1">
            <a:spLocks/>
          </p:cNvSpPr>
          <p:nvPr/>
        </p:nvSpPr>
        <p:spPr>
          <a:xfrm>
            <a:off x="3321391" y="5863567"/>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correct</a:t>
            </a:r>
          </a:p>
        </p:txBody>
      </p:sp>
      <p:sp>
        <p:nvSpPr>
          <p:cNvPr id="49" name="Content Placeholder 2">
            <a:extLst>
              <a:ext uri="{FF2B5EF4-FFF2-40B4-BE49-F238E27FC236}">
                <a16:creationId xmlns:a16="http://schemas.microsoft.com/office/drawing/2014/main" id="{CBC06233-CD11-3F02-7E85-15BFE5009CB3}"/>
              </a:ext>
            </a:extLst>
          </p:cNvPr>
          <p:cNvSpPr txBox="1">
            <a:spLocks/>
          </p:cNvSpPr>
          <p:nvPr/>
        </p:nvSpPr>
        <p:spPr>
          <a:xfrm>
            <a:off x="1182514" y="2785392"/>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ir</a:t>
            </a:r>
          </a:p>
        </p:txBody>
      </p:sp>
      <p:sp>
        <p:nvSpPr>
          <p:cNvPr id="8" name="Content Placeholder 2">
            <a:extLst>
              <a:ext uri="{FF2B5EF4-FFF2-40B4-BE49-F238E27FC236}">
                <a16:creationId xmlns:a16="http://schemas.microsoft.com/office/drawing/2014/main" id="{F11590EF-9F04-0CE1-6206-A138F85D3632}"/>
              </a:ext>
            </a:extLst>
          </p:cNvPr>
          <p:cNvSpPr txBox="1">
            <a:spLocks/>
          </p:cNvSpPr>
          <p:nvPr/>
        </p:nvSpPr>
        <p:spPr>
          <a:xfrm>
            <a:off x="1182514" y="3537792"/>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in</a:t>
            </a:r>
          </a:p>
        </p:txBody>
      </p:sp>
      <p:sp>
        <p:nvSpPr>
          <p:cNvPr id="9" name="Content Placeholder 2">
            <a:extLst>
              <a:ext uri="{FF2B5EF4-FFF2-40B4-BE49-F238E27FC236}">
                <a16:creationId xmlns:a16="http://schemas.microsoft.com/office/drawing/2014/main" id="{FBA3C4FD-BF97-F224-7948-361E08D08F4D}"/>
              </a:ext>
            </a:extLst>
          </p:cNvPr>
          <p:cNvSpPr txBox="1">
            <a:spLocks/>
          </p:cNvSpPr>
          <p:nvPr/>
        </p:nvSpPr>
        <p:spPr>
          <a:xfrm>
            <a:off x="1196380" y="4308894"/>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in</a:t>
            </a:r>
          </a:p>
        </p:txBody>
      </p:sp>
      <p:sp>
        <p:nvSpPr>
          <p:cNvPr id="10" name="Content Placeholder 2">
            <a:extLst>
              <a:ext uri="{FF2B5EF4-FFF2-40B4-BE49-F238E27FC236}">
                <a16:creationId xmlns:a16="http://schemas.microsoft.com/office/drawing/2014/main" id="{86409D32-CF1B-2134-35E1-5DF75A852D98}"/>
              </a:ext>
            </a:extLst>
          </p:cNvPr>
          <p:cNvSpPr txBox="1">
            <a:spLocks/>
          </p:cNvSpPr>
          <p:nvPr/>
        </p:nvSpPr>
        <p:spPr>
          <a:xfrm>
            <a:off x="1192722" y="5087421"/>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il</a:t>
            </a:r>
          </a:p>
        </p:txBody>
      </p:sp>
      <p:sp>
        <p:nvSpPr>
          <p:cNvPr id="11" name="Content Placeholder 2">
            <a:extLst>
              <a:ext uri="{FF2B5EF4-FFF2-40B4-BE49-F238E27FC236}">
                <a16:creationId xmlns:a16="http://schemas.microsoft.com/office/drawing/2014/main" id="{594F9D85-3BDD-DD87-6695-39CC9FB3A3E7}"/>
              </a:ext>
            </a:extLst>
          </p:cNvPr>
          <p:cNvSpPr txBox="1">
            <a:spLocks/>
          </p:cNvSpPr>
          <p:nvPr/>
        </p:nvSpPr>
        <p:spPr>
          <a:xfrm>
            <a:off x="1196379" y="5856514"/>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in</a:t>
            </a:r>
          </a:p>
        </p:txBody>
      </p:sp>
    </p:spTree>
    <p:extLst>
      <p:ext uri="{BB962C8B-B14F-4D97-AF65-F5344CB8AC3E}">
        <p14:creationId xmlns:p14="http://schemas.microsoft.com/office/powerpoint/2010/main" val="1733949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1" grpId="0" animBg="1"/>
      <p:bldP spid="26" grpId="0" animBg="1"/>
      <p:bldP spid="30" grpId="0" animBg="1"/>
      <p:bldP spid="33" grpId="0" animBg="1"/>
      <p:bldP spid="41" grpId="0" animBg="1"/>
      <p:bldP spid="45" grpId="0" animBg="1"/>
      <p:bldP spid="49" grpId="0" animBg="1"/>
      <p:bldP spid="8" grpId="0" animBg="1"/>
      <p:bldP spid="9" grpId="0" animBg="1"/>
      <p:bldP spid="10" grpId="0" animBg="1"/>
      <p:bldP spid="1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ackground pattern&#10;&#10;Description automatically generated">
            <a:extLst>
              <a:ext uri="{FF2B5EF4-FFF2-40B4-BE49-F238E27FC236}">
                <a16:creationId xmlns:a16="http://schemas.microsoft.com/office/drawing/2014/main" id="{F9B8B956-B3EB-A795-024E-24E7624CEC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78469" cy="6858000"/>
          </a:xfrm>
          <a:prstGeom prst="rect">
            <a:avLst/>
          </a:prstGeom>
        </p:spPr>
      </p:pic>
      <p:sp>
        <p:nvSpPr>
          <p:cNvPr id="7" name="Rectangle: Rounded Corners 6">
            <a:extLst>
              <a:ext uri="{FF2B5EF4-FFF2-40B4-BE49-F238E27FC236}">
                <a16:creationId xmlns:a16="http://schemas.microsoft.com/office/drawing/2014/main" id="{2A2862C0-A32C-A4C4-1ED9-B2F10D4B191E}"/>
              </a:ext>
            </a:extLst>
          </p:cNvPr>
          <p:cNvSpPr/>
          <p:nvPr/>
        </p:nvSpPr>
        <p:spPr>
          <a:xfrm>
            <a:off x="2132753"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text&#10;&#10;Description automatically generated">
            <a:extLst>
              <a:ext uri="{FF2B5EF4-FFF2-40B4-BE49-F238E27FC236}">
                <a16:creationId xmlns:a16="http://schemas.microsoft.com/office/drawing/2014/main" id="{5342B5DA-DA9A-CB01-0602-4E482842DE3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96202"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3049124" y="2133561"/>
            <a:ext cx="3267562" cy="285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1. 	</a:t>
            </a:r>
            <a:r>
              <a:rPr lang="it-IT" altLang="en-US" sz="2400" dirty="0">
                <a:solidFill>
                  <a:schemeClr val="tx1"/>
                </a:solidFill>
                <a:latin typeface="+mn-lt"/>
              </a:rPr>
              <a:t>illegal </a:t>
            </a:r>
          </a:p>
          <a:p>
            <a:pPr>
              <a:lnSpc>
                <a:spcPct val="150000"/>
              </a:lnSpc>
              <a:spcBef>
                <a:spcPct val="0"/>
              </a:spcBef>
              <a:buNone/>
            </a:pPr>
            <a:r>
              <a:rPr lang="it-IT" altLang="en-US" sz="2400" dirty="0">
                <a:solidFill>
                  <a:schemeClr val="tx1"/>
                </a:solidFill>
                <a:latin typeface="+mn-lt"/>
              </a:rPr>
              <a:t>2.	illegible</a:t>
            </a:r>
          </a:p>
          <a:p>
            <a:pPr>
              <a:lnSpc>
                <a:spcPct val="150000"/>
              </a:lnSpc>
              <a:spcBef>
                <a:spcPct val="0"/>
              </a:spcBef>
              <a:buNone/>
            </a:pPr>
            <a:r>
              <a:rPr lang="it-IT" altLang="en-US" sz="2400" dirty="0">
                <a:solidFill>
                  <a:schemeClr val="tx1"/>
                </a:solidFill>
                <a:latin typeface="+mn-lt"/>
              </a:rPr>
              <a:t>3.	illogical</a:t>
            </a:r>
          </a:p>
          <a:p>
            <a:pPr>
              <a:lnSpc>
                <a:spcPct val="150000"/>
              </a:lnSpc>
              <a:spcBef>
                <a:spcPct val="0"/>
              </a:spcBef>
              <a:buNone/>
            </a:pPr>
            <a:r>
              <a:rPr lang="it-IT" altLang="en-US" sz="2400" dirty="0">
                <a:solidFill>
                  <a:schemeClr val="tx1"/>
                </a:solidFill>
                <a:latin typeface="+mn-lt"/>
              </a:rPr>
              <a:t>4.	illiterate</a:t>
            </a:r>
          </a:p>
          <a:p>
            <a:pPr>
              <a:lnSpc>
                <a:spcPct val="150000"/>
              </a:lnSpc>
              <a:spcBef>
                <a:spcPct val="0"/>
              </a:spcBef>
              <a:buNone/>
            </a:pPr>
            <a:endParaRPr lang="en-GB" altLang="en-US" sz="2400" dirty="0">
              <a:solidFill>
                <a:schemeClr val="tx1"/>
              </a:solidFill>
              <a:latin typeface="+mn-lt"/>
            </a:endParaRP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6316686" y="2017401"/>
            <a:ext cx="4260338" cy="396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5.	irregular </a:t>
            </a:r>
          </a:p>
          <a:p>
            <a:pPr>
              <a:lnSpc>
                <a:spcPct val="150000"/>
              </a:lnSpc>
              <a:spcBef>
                <a:spcPct val="0"/>
              </a:spcBef>
              <a:buNone/>
            </a:pPr>
            <a:r>
              <a:rPr lang="en-GB" altLang="en-US" sz="2400" dirty="0">
                <a:solidFill>
                  <a:schemeClr val="tx1"/>
                </a:solidFill>
                <a:latin typeface="+mn-lt"/>
              </a:rPr>
              <a:t>6.	irrelevant </a:t>
            </a:r>
          </a:p>
          <a:p>
            <a:pPr>
              <a:lnSpc>
                <a:spcPct val="150000"/>
              </a:lnSpc>
              <a:spcBef>
                <a:spcPct val="0"/>
              </a:spcBef>
              <a:buNone/>
            </a:pPr>
            <a:r>
              <a:rPr lang="en-GB" altLang="en-US" sz="2400" dirty="0">
                <a:solidFill>
                  <a:schemeClr val="tx1"/>
                </a:solidFill>
                <a:latin typeface="+mn-lt"/>
              </a:rPr>
              <a:t>7.	irresponsible</a:t>
            </a:r>
          </a:p>
          <a:p>
            <a:pPr>
              <a:lnSpc>
                <a:spcPct val="150000"/>
              </a:lnSpc>
              <a:spcBef>
                <a:spcPct val="0"/>
              </a:spcBef>
              <a:buNone/>
            </a:pPr>
            <a:r>
              <a:rPr lang="en-GB" altLang="en-US" sz="2400" dirty="0">
                <a:solidFill>
                  <a:schemeClr val="tx1"/>
                </a:solidFill>
                <a:latin typeface="+mn-lt"/>
              </a:rPr>
              <a:t>8.	irreconciled</a:t>
            </a:r>
          </a:p>
          <a:p>
            <a:pPr>
              <a:lnSpc>
                <a:spcPct val="150000"/>
              </a:lnSpc>
              <a:spcBef>
                <a:spcPct val="0"/>
              </a:spcBef>
              <a:buNone/>
            </a:pPr>
            <a:r>
              <a:rPr lang="en-GB" altLang="en-US" sz="2400" dirty="0">
                <a:solidFill>
                  <a:schemeClr val="tx1"/>
                </a:solidFill>
                <a:latin typeface="+mn-lt"/>
              </a:rPr>
              <a:t>9.	irrational</a:t>
            </a:r>
          </a:p>
          <a:p>
            <a:pPr>
              <a:lnSpc>
                <a:spcPct val="150000"/>
              </a:lnSpc>
              <a:spcBef>
                <a:spcPct val="0"/>
              </a:spcBef>
              <a:buNone/>
            </a:pPr>
            <a:r>
              <a:rPr lang="en-GB" altLang="en-US" sz="2400" dirty="0">
                <a:solidFill>
                  <a:schemeClr val="tx1"/>
                </a:solidFill>
                <a:latin typeface="+mn-lt"/>
              </a:rPr>
              <a:t>10.	irrespective</a:t>
            </a:r>
          </a:p>
          <a:p>
            <a:pPr>
              <a:lnSpc>
                <a:spcPct val="150000"/>
              </a:lnSpc>
              <a:spcBef>
                <a:spcPct val="0"/>
              </a:spcBef>
              <a:buNone/>
            </a:pPr>
            <a:endParaRPr lang="fr-FR" altLang="en-US" sz="2400" dirty="0">
              <a:solidFill>
                <a:schemeClr val="tx1"/>
              </a:solidFill>
              <a:latin typeface="+mn-lt"/>
            </a:endParaRPr>
          </a:p>
        </p:txBody>
      </p:sp>
      <p:pic>
        <p:nvPicPr>
          <p:cNvPr id="10" name="Picture 9">
            <a:extLst>
              <a:ext uri="{FF2B5EF4-FFF2-40B4-BE49-F238E27FC236}">
                <a16:creationId xmlns:a16="http://schemas.microsoft.com/office/drawing/2014/main" id="{BC4CDD74-C31D-ECA5-33C4-29D15CF711A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89280" y="287383"/>
            <a:ext cx="753554" cy="1243670"/>
          </a:xfrm>
          <a:prstGeom prst="rect">
            <a:avLst/>
          </a:prstGeom>
        </p:spPr>
      </p:pic>
      <p:sp>
        <p:nvSpPr>
          <p:cNvPr id="2" name="Rectangle: Rounded Corners 1">
            <a:hlinkClick r:id="rId5"/>
            <a:extLst>
              <a:ext uri="{FF2B5EF4-FFF2-40B4-BE49-F238E27FC236}">
                <a16:creationId xmlns:a16="http://schemas.microsoft.com/office/drawing/2014/main" id="{88661526-21AD-EE08-D8CA-C4721456E281}"/>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path" presetSubtype="0" accel="50000" decel="50000" fill="hold" nodeType="withEffect">
                                  <p:stCondLst>
                                    <p:cond delay="0"/>
                                  </p:stCondLst>
                                  <p:childTnLst>
                                    <p:animMotion origin="layout" path="M 0.00144 0.1287 L 1.29258 0.4699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80">
                                          <p:stCondLst>
                                            <p:cond delay="0"/>
                                          </p:stCondLst>
                                        </p:cTn>
                                        <p:tgtEl>
                                          <p:spTgt spid="10"/>
                                        </p:tgtEl>
                                      </p:cBhvr>
                                    </p:animEffect>
                                    <p:anim calcmode="lin" valueType="num">
                                      <p:cBhvr>
                                        <p:cTn id="1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5" dur="26">
                                          <p:stCondLst>
                                            <p:cond delay="650"/>
                                          </p:stCondLst>
                                        </p:cTn>
                                        <p:tgtEl>
                                          <p:spTgt spid="10"/>
                                        </p:tgtEl>
                                      </p:cBhvr>
                                      <p:to x="100000" y="60000"/>
                                    </p:animScale>
                                    <p:animScale>
                                      <p:cBhvr>
                                        <p:cTn id="16" dur="166" decel="50000">
                                          <p:stCondLst>
                                            <p:cond delay="676"/>
                                          </p:stCondLst>
                                        </p:cTn>
                                        <p:tgtEl>
                                          <p:spTgt spid="10"/>
                                        </p:tgtEl>
                                      </p:cBhvr>
                                      <p:to x="100000" y="100000"/>
                                    </p:animScale>
                                    <p:animScale>
                                      <p:cBhvr>
                                        <p:cTn id="17" dur="26">
                                          <p:stCondLst>
                                            <p:cond delay="1312"/>
                                          </p:stCondLst>
                                        </p:cTn>
                                        <p:tgtEl>
                                          <p:spTgt spid="10"/>
                                        </p:tgtEl>
                                      </p:cBhvr>
                                      <p:to x="100000" y="80000"/>
                                    </p:animScale>
                                    <p:animScale>
                                      <p:cBhvr>
                                        <p:cTn id="18" dur="166" decel="50000">
                                          <p:stCondLst>
                                            <p:cond delay="1338"/>
                                          </p:stCondLst>
                                        </p:cTn>
                                        <p:tgtEl>
                                          <p:spTgt spid="10"/>
                                        </p:tgtEl>
                                      </p:cBhvr>
                                      <p:to x="100000" y="100000"/>
                                    </p:animScale>
                                    <p:animScale>
                                      <p:cBhvr>
                                        <p:cTn id="19" dur="26">
                                          <p:stCondLst>
                                            <p:cond delay="1642"/>
                                          </p:stCondLst>
                                        </p:cTn>
                                        <p:tgtEl>
                                          <p:spTgt spid="10"/>
                                        </p:tgtEl>
                                      </p:cBhvr>
                                      <p:to x="100000" y="90000"/>
                                    </p:animScale>
                                    <p:animScale>
                                      <p:cBhvr>
                                        <p:cTn id="20" dur="166" decel="50000">
                                          <p:stCondLst>
                                            <p:cond delay="1668"/>
                                          </p:stCondLst>
                                        </p:cTn>
                                        <p:tgtEl>
                                          <p:spTgt spid="10"/>
                                        </p:tgtEl>
                                      </p:cBhvr>
                                      <p:to x="100000" y="100000"/>
                                    </p:animScale>
                                    <p:animScale>
                                      <p:cBhvr>
                                        <p:cTn id="21" dur="26">
                                          <p:stCondLst>
                                            <p:cond delay="1808"/>
                                          </p:stCondLst>
                                        </p:cTn>
                                        <p:tgtEl>
                                          <p:spTgt spid="10"/>
                                        </p:tgtEl>
                                      </p:cBhvr>
                                      <p:to x="100000" y="95000"/>
                                    </p:animScale>
                                    <p:animScale>
                                      <p:cBhvr>
                                        <p:cTn id="22" dur="166" decel="50000">
                                          <p:stCondLst>
                                            <p:cond delay="1834"/>
                                          </p:stCondLst>
                                        </p:cTn>
                                        <p:tgtEl>
                                          <p:spTgt spid="10"/>
                                        </p:tgtEl>
                                      </p:cBhvr>
                                      <p:to x="100000" y="10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21B42-5016-8391-A2B5-BDEFDD7C7041}"/>
            </a:ext>
          </a:extLst>
        </p:cNvPr>
        <p:cNvGrpSpPr/>
        <p:nvPr/>
      </p:nvGrpSpPr>
      <p:grpSpPr>
        <a:xfrm>
          <a:off x="0" y="0"/>
          <a:ext cx="0" cy="0"/>
          <a:chOff x="0" y="0"/>
          <a:chExt cx="0" cy="0"/>
        </a:xfrm>
      </p:grpSpPr>
      <p:pic>
        <p:nvPicPr>
          <p:cNvPr id="5" name="Picture 4" descr="Shape, background pattern&#10;&#10;Description automatically generated">
            <a:extLst>
              <a:ext uri="{FF2B5EF4-FFF2-40B4-BE49-F238E27FC236}">
                <a16:creationId xmlns:a16="http://schemas.microsoft.com/office/drawing/2014/main" id="{F5D2E0E3-0B73-9F22-48BE-5028F2E566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6CD21B34-8EF5-14C0-66F0-2053323160C4}"/>
              </a:ext>
            </a:extLst>
          </p:cNvPr>
          <p:cNvSpPr>
            <a:spLocks noGrp="1"/>
          </p:cNvSpPr>
          <p:nvPr>
            <p:ph idx="1"/>
          </p:nvPr>
        </p:nvSpPr>
        <p:spPr>
          <a:xfrm>
            <a:off x="203884" y="194310"/>
            <a:ext cx="11784231" cy="6480810"/>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p:txBody>
      </p:sp>
      <p:pic>
        <p:nvPicPr>
          <p:cNvPr id="7" name="Picture 6" descr="A close-up of a toy&#10;&#10;Description automatically generated with medium confidence">
            <a:extLst>
              <a:ext uri="{FF2B5EF4-FFF2-40B4-BE49-F238E27FC236}">
                <a16:creationId xmlns:a16="http://schemas.microsoft.com/office/drawing/2014/main" id="{D3DAAD5C-5F12-3188-AC7C-989CAD201FA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435" y="4093065"/>
            <a:ext cx="2168862" cy="2794430"/>
          </a:xfrm>
          <a:prstGeom prst="rect">
            <a:avLst/>
          </a:prstGeom>
        </p:spPr>
      </p:pic>
      <p:sp>
        <p:nvSpPr>
          <p:cNvPr id="4" name="Title 1">
            <a:extLst>
              <a:ext uri="{FF2B5EF4-FFF2-40B4-BE49-F238E27FC236}">
                <a16:creationId xmlns:a16="http://schemas.microsoft.com/office/drawing/2014/main" id="{2CAEC61A-8A44-FF58-D38F-7B8B64156B6B}"/>
              </a:ext>
            </a:extLst>
          </p:cNvPr>
          <p:cNvSpPr txBox="1">
            <a:spLocks/>
          </p:cNvSpPr>
          <p:nvPr/>
        </p:nvSpPr>
        <p:spPr>
          <a:xfrm>
            <a:off x="3078032" y="2722557"/>
            <a:ext cx="3017967" cy="959579"/>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does</a:t>
            </a:r>
          </a:p>
        </p:txBody>
      </p:sp>
      <p:sp>
        <p:nvSpPr>
          <p:cNvPr id="6" name="Title 1">
            <a:extLst>
              <a:ext uri="{FF2B5EF4-FFF2-40B4-BE49-F238E27FC236}">
                <a16:creationId xmlns:a16="http://schemas.microsoft.com/office/drawing/2014/main" id="{3A35EC4B-1875-D7D1-43D4-997B8DE58C37}"/>
              </a:ext>
            </a:extLst>
          </p:cNvPr>
          <p:cNvSpPr txBox="1">
            <a:spLocks/>
          </p:cNvSpPr>
          <p:nvPr/>
        </p:nvSpPr>
        <p:spPr>
          <a:xfrm>
            <a:off x="6791029" y="2722556"/>
            <a:ext cx="3017967" cy="959579"/>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err="1">
                <a:solidFill>
                  <a:schemeClr val="bg1"/>
                </a:solidFill>
                <a:latin typeface="+mn-lt"/>
                <a:ea typeface="Andika"/>
                <a:cs typeface="Andika"/>
              </a:rPr>
              <a:t>duzz</a:t>
            </a:r>
            <a:endParaRPr lang="en-GB" dirty="0">
              <a:solidFill>
                <a:schemeClr val="bg1"/>
              </a:solidFill>
              <a:latin typeface="+mn-lt"/>
              <a:ea typeface="Andika"/>
              <a:cs typeface="Andika"/>
            </a:endParaRPr>
          </a:p>
        </p:txBody>
      </p:sp>
      <p:sp>
        <p:nvSpPr>
          <p:cNvPr id="18" name="Title 1">
            <a:extLst>
              <a:ext uri="{FF2B5EF4-FFF2-40B4-BE49-F238E27FC236}">
                <a16:creationId xmlns:a16="http://schemas.microsoft.com/office/drawing/2014/main" id="{3802D5F2-1FA8-E6E9-C45E-9A25E79924E1}"/>
              </a:ext>
            </a:extLst>
          </p:cNvPr>
          <p:cNvSpPr txBox="1">
            <a:spLocks/>
          </p:cNvSpPr>
          <p:nvPr/>
        </p:nvSpPr>
        <p:spPr>
          <a:xfrm>
            <a:off x="370704" y="383060"/>
            <a:ext cx="11454712" cy="2088292"/>
          </a:xfrm>
          <a:prstGeom prst="roundRect">
            <a:avLst>
              <a:gd name="adj" fmla="val 31674"/>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spelling of a word relates to:</a:t>
            </a:r>
          </a:p>
          <a:p>
            <a:pPr algn="ctr"/>
            <a:r>
              <a:rPr lang="en-GB" sz="4000" dirty="0">
                <a:solidFill>
                  <a:schemeClr val="bg1"/>
                </a:solidFill>
                <a:latin typeface="+mn-lt"/>
                <a:ea typeface="Andika"/>
                <a:cs typeface="Andika"/>
              </a:rPr>
              <a:t>how the word is pronounced (phonics) and </a:t>
            </a:r>
          </a:p>
          <a:p>
            <a:pPr algn="ctr"/>
            <a:r>
              <a:rPr lang="en-GB" sz="4000" dirty="0">
                <a:solidFill>
                  <a:schemeClr val="bg1"/>
                </a:solidFill>
                <a:latin typeface="+mn-lt"/>
                <a:ea typeface="Andika"/>
                <a:cs typeface="Andika"/>
              </a:rPr>
              <a:t>what the word means (morphology). </a:t>
            </a:r>
          </a:p>
        </p:txBody>
      </p:sp>
      <p:sp>
        <p:nvSpPr>
          <p:cNvPr id="2" name="Title 1">
            <a:extLst>
              <a:ext uri="{FF2B5EF4-FFF2-40B4-BE49-F238E27FC236}">
                <a16:creationId xmlns:a16="http://schemas.microsoft.com/office/drawing/2014/main" id="{7DCA5E2B-DD4C-F47E-ADB6-D9A902FC06A8}"/>
              </a:ext>
            </a:extLst>
          </p:cNvPr>
          <p:cNvSpPr txBox="1">
            <a:spLocks/>
          </p:cNvSpPr>
          <p:nvPr/>
        </p:nvSpPr>
        <p:spPr>
          <a:xfrm>
            <a:off x="2338281" y="3933341"/>
            <a:ext cx="8905497" cy="2541599"/>
          </a:xfrm>
          <a:prstGeom prst="roundRect">
            <a:avLst>
              <a:gd name="adj" fmla="val 25095"/>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These words would be pronounced the same. Phonetically they are “correct”. </a:t>
            </a:r>
            <a:br>
              <a:rPr lang="en-GB" sz="2800" dirty="0">
                <a:solidFill>
                  <a:schemeClr val="bg1"/>
                </a:solidFill>
                <a:latin typeface="+mn-lt"/>
                <a:ea typeface="Andika"/>
                <a:cs typeface="Andika"/>
              </a:rPr>
            </a:br>
            <a:br>
              <a:rPr lang="en-GB" sz="2800" dirty="0">
                <a:solidFill>
                  <a:schemeClr val="bg1"/>
                </a:solidFill>
                <a:latin typeface="+mn-lt"/>
                <a:ea typeface="Andika"/>
                <a:cs typeface="Andika"/>
              </a:rPr>
            </a:br>
            <a:r>
              <a:rPr lang="en-GB" sz="2800" dirty="0">
                <a:solidFill>
                  <a:schemeClr val="bg1"/>
                </a:solidFill>
                <a:latin typeface="+mn-lt"/>
                <a:ea typeface="Andika"/>
                <a:cs typeface="Andika"/>
              </a:rPr>
              <a:t>But only one conveys the meaning of the word. </a:t>
            </a:r>
          </a:p>
        </p:txBody>
      </p:sp>
    </p:spTree>
    <p:extLst>
      <p:ext uri="{BB962C8B-B14F-4D97-AF65-F5344CB8AC3E}">
        <p14:creationId xmlns:p14="http://schemas.microsoft.com/office/powerpoint/2010/main" val="3384485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D838A-F7F3-3D2B-DE35-212419005FA1}"/>
            </a:ext>
          </a:extLst>
        </p:cNvPr>
        <p:cNvGrpSpPr/>
        <p:nvPr/>
      </p:nvGrpSpPr>
      <p:grpSpPr>
        <a:xfrm>
          <a:off x="0" y="0"/>
          <a:ext cx="0" cy="0"/>
          <a:chOff x="0" y="0"/>
          <a:chExt cx="0" cy="0"/>
        </a:xfrm>
      </p:grpSpPr>
      <p:pic>
        <p:nvPicPr>
          <p:cNvPr id="5" name="Picture 4" descr="Shape, background pattern&#10;&#10;Description automatically generated">
            <a:extLst>
              <a:ext uri="{FF2B5EF4-FFF2-40B4-BE49-F238E27FC236}">
                <a16:creationId xmlns:a16="http://schemas.microsoft.com/office/drawing/2014/main" id="{88CEF67C-F412-C62C-ED8A-5DEFA18267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A82E3C5D-C18B-5820-922B-DF7F9712BF31}"/>
              </a:ext>
            </a:extLst>
          </p:cNvPr>
          <p:cNvSpPr>
            <a:spLocks noGrp="1"/>
          </p:cNvSpPr>
          <p:nvPr>
            <p:ph idx="1"/>
          </p:nvPr>
        </p:nvSpPr>
        <p:spPr>
          <a:xfrm>
            <a:off x="203884" y="194310"/>
            <a:ext cx="11784231" cy="6480810"/>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Types of Morphemes</a:t>
            </a:r>
          </a:p>
        </p:txBody>
      </p:sp>
      <p:sp>
        <p:nvSpPr>
          <p:cNvPr id="22" name="Title 1">
            <a:extLst>
              <a:ext uri="{FF2B5EF4-FFF2-40B4-BE49-F238E27FC236}">
                <a16:creationId xmlns:a16="http://schemas.microsoft.com/office/drawing/2014/main" id="{D1ED5C0D-F6C2-6E31-8CC0-916240773B06}"/>
              </a:ext>
            </a:extLst>
          </p:cNvPr>
          <p:cNvSpPr txBox="1">
            <a:spLocks/>
          </p:cNvSpPr>
          <p:nvPr/>
        </p:nvSpPr>
        <p:spPr>
          <a:xfrm>
            <a:off x="825843" y="1612050"/>
            <a:ext cx="10540313"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Morphemes can be divided into….</a:t>
            </a:r>
          </a:p>
        </p:txBody>
      </p:sp>
      <p:sp>
        <p:nvSpPr>
          <p:cNvPr id="9" name="TextBox 8">
            <a:extLst>
              <a:ext uri="{FF2B5EF4-FFF2-40B4-BE49-F238E27FC236}">
                <a16:creationId xmlns:a16="http://schemas.microsoft.com/office/drawing/2014/main" id="{A936192E-0FC4-20B2-5114-BE6333289175}"/>
              </a:ext>
            </a:extLst>
          </p:cNvPr>
          <p:cNvSpPr txBox="1"/>
          <p:nvPr/>
        </p:nvSpPr>
        <p:spPr>
          <a:xfrm>
            <a:off x="4749999" y="2713911"/>
            <a:ext cx="2380649" cy="715089"/>
          </a:xfrm>
          <a:prstGeom prst="roundRect">
            <a:avLst/>
          </a:prstGeom>
          <a:solidFill>
            <a:srgbClr val="EF8023"/>
          </a:solidFill>
        </p:spPr>
        <p:txBody>
          <a:bodyPr wrap="square" rtlCol="0">
            <a:spAutoFit/>
          </a:bodyPr>
          <a:lstStyle/>
          <a:p>
            <a:pPr algn="ctr"/>
            <a:r>
              <a:rPr lang="en-GB" sz="3600" dirty="0">
                <a:solidFill>
                  <a:schemeClr val="bg1"/>
                </a:solidFill>
              </a:rPr>
              <a:t>Base</a:t>
            </a:r>
          </a:p>
        </p:txBody>
      </p:sp>
      <p:grpSp>
        <p:nvGrpSpPr>
          <p:cNvPr id="20" name="Group 19">
            <a:extLst>
              <a:ext uri="{FF2B5EF4-FFF2-40B4-BE49-F238E27FC236}">
                <a16:creationId xmlns:a16="http://schemas.microsoft.com/office/drawing/2014/main" id="{CEFECFC0-A917-1C16-D234-6852A257D410}"/>
              </a:ext>
            </a:extLst>
          </p:cNvPr>
          <p:cNvGrpSpPr/>
          <p:nvPr/>
        </p:nvGrpSpPr>
        <p:grpSpPr>
          <a:xfrm>
            <a:off x="353858" y="2682404"/>
            <a:ext cx="3363159" cy="1315624"/>
            <a:chOff x="614037" y="3478318"/>
            <a:chExt cx="3363159" cy="1315624"/>
          </a:xfrm>
          <a:solidFill>
            <a:srgbClr val="002060"/>
          </a:solidFill>
        </p:grpSpPr>
        <p:sp>
          <p:nvSpPr>
            <p:cNvPr id="21" name="TextBox 20">
              <a:extLst>
                <a:ext uri="{FF2B5EF4-FFF2-40B4-BE49-F238E27FC236}">
                  <a16:creationId xmlns:a16="http://schemas.microsoft.com/office/drawing/2014/main" id="{A7E5E910-C9B6-3E6A-695E-2331CF738C7E}"/>
                </a:ext>
              </a:extLst>
            </p:cNvPr>
            <p:cNvSpPr txBox="1"/>
            <p:nvPr/>
          </p:nvSpPr>
          <p:spPr>
            <a:xfrm>
              <a:off x="614037" y="3478318"/>
              <a:ext cx="1828800" cy="715089"/>
            </a:xfrm>
            <a:prstGeom prst="roundRect">
              <a:avLst/>
            </a:prstGeom>
            <a:grpFill/>
          </p:spPr>
          <p:txBody>
            <a:bodyPr wrap="square" rtlCol="0">
              <a:spAutoFit/>
            </a:bodyPr>
            <a:lstStyle/>
            <a:p>
              <a:pPr algn="ctr"/>
              <a:r>
                <a:rPr lang="en-GB" sz="3600" dirty="0">
                  <a:solidFill>
                    <a:schemeClr val="bg1"/>
                  </a:solidFill>
                </a:rPr>
                <a:t>Prefix</a:t>
              </a:r>
            </a:p>
          </p:txBody>
        </p:sp>
        <p:cxnSp>
          <p:nvCxnSpPr>
            <p:cNvPr id="27" name="Straight Arrow Connector 26">
              <a:extLst>
                <a:ext uri="{FF2B5EF4-FFF2-40B4-BE49-F238E27FC236}">
                  <a16:creationId xmlns:a16="http://schemas.microsoft.com/office/drawing/2014/main" id="{DAAAD507-A2BA-F0B8-2123-28C433EDEDC3}"/>
                </a:ext>
              </a:extLst>
            </p:cNvPr>
            <p:cNvCxnSpPr/>
            <p:nvPr/>
          </p:nvCxnSpPr>
          <p:spPr>
            <a:xfrm>
              <a:off x="2442837" y="4224914"/>
              <a:ext cx="1534359" cy="569028"/>
            </a:xfrm>
            <a:prstGeom prst="straightConnector1">
              <a:avLst/>
            </a:prstGeom>
            <a:grpFill/>
            <a:ln w="57150">
              <a:solidFill>
                <a:srgbClr val="0B267C"/>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61A7D9F0-18CA-33B1-3625-88473EDC7276}"/>
              </a:ext>
            </a:extLst>
          </p:cNvPr>
          <p:cNvGrpSpPr/>
          <p:nvPr/>
        </p:nvGrpSpPr>
        <p:grpSpPr>
          <a:xfrm>
            <a:off x="8271262" y="2731498"/>
            <a:ext cx="3413170" cy="1204386"/>
            <a:chOff x="8531441" y="3527412"/>
            <a:chExt cx="3413170" cy="1204386"/>
          </a:xfrm>
        </p:grpSpPr>
        <p:sp>
          <p:nvSpPr>
            <p:cNvPr id="29" name="TextBox 28">
              <a:extLst>
                <a:ext uri="{FF2B5EF4-FFF2-40B4-BE49-F238E27FC236}">
                  <a16:creationId xmlns:a16="http://schemas.microsoft.com/office/drawing/2014/main" id="{C3EB3E1E-1C6D-381B-854C-D71B64ADE210}"/>
                </a:ext>
              </a:extLst>
            </p:cNvPr>
            <p:cNvSpPr txBox="1"/>
            <p:nvPr/>
          </p:nvSpPr>
          <p:spPr>
            <a:xfrm>
              <a:off x="9563962" y="3527412"/>
              <a:ext cx="2380649" cy="715089"/>
            </a:xfrm>
            <a:prstGeom prst="roundRect">
              <a:avLst/>
            </a:prstGeom>
            <a:solidFill>
              <a:srgbClr val="00B050"/>
            </a:solidFill>
            <a:ln>
              <a:solidFill>
                <a:srgbClr val="00B050"/>
              </a:solidFill>
            </a:ln>
          </p:spPr>
          <p:txBody>
            <a:bodyPr wrap="square" rtlCol="0">
              <a:spAutoFit/>
            </a:bodyPr>
            <a:lstStyle/>
            <a:p>
              <a:pPr algn="ctr"/>
              <a:r>
                <a:rPr lang="en-GB" sz="3600" dirty="0">
                  <a:solidFill>
                    <a:schemeClr val="bg1"/>
                  </a:solidFill>
                </a:rPr>
                <a:t>Suffix</a:t>
              </a:r>
            </a:p>
          </p:txBody>
        </p:sp>
        <p:cxnSp>
          <p:nvCxnSpPr>
            <p:cNvPr id="30" name="Straight Arrow Connector 29">
              <a:extLst>
                <a:ext uri="{FF2B5EF4-FFF2-40B4-BE49-F238E27FC236}">
                  <a16:creationId xmlns:a16="http://schemas.microsoft.com/office/drawing/2014/main" id="{9F1C76CA-2A4F-DCA0-E35E-458886BE0A21}"/>
                </a:ext>
              </a:extLst>
            </p:cNvPr>
            <p:cNvCxnSpPr/>
            <p:nvPr/>
          </p:nvCxnSpPr>
          <p:spPr>
            <a:xfrm flipH="1">
              <a:off x="8531441" y="4193407"/>
              <a:ext cx="932155" cy="538391"/>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31" name="Straight Arrow Connector 30">
            <a:extLst>
              <a:ext uri="{FF2B5EF4-FFF2-40B4-BE49-F238E27FC236}">
                <a16:creationId xmlns:a16="http://schemas.microsoft.com/office/drawing/2014/main" id="{5DF79738-BC4B-4D85-C024-7B3985D06BF4}"/>
              </a:ext>
            </a:extLst>
          </p:cNvPr>
          <p:cNvCxnSpPr>
            <a:cxnSpLocks/>
          </p:cNvCxnSpPr>
          <p:nvPr/>
        </p:nvCxnSpPr>
        <p:spPr>
          <a:xfrm>
            <a:off x="5848789" y="3331221"/>
            <a:ext cx="0" cy="666810"/>
          </a:xfrm>
          <a:prstGeom prst="straightConnector1">
            <a:avLst/>
          </a:prstGeom>
          <a:solidFill>
            <a:srgbClr val="002060"/>
          </a:solidFill>
          <a:ln w="57150">
            <a:solidFill>
              <a:srgbClr val="EF8023"/>
            </a:solidFill>
            <a:tailEnd type="triangle"/>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9FB3D439-559F-1E4D-5DC6-439FEC483626}"/>
              </a:ext>
            </a:extLst>
          </p:cNvPr>
          <p:cNvGrpSpPr/>
          <p:nvPr/>
        </p:nvGrpSpPr>
        <p:grpSpPr>
          <a:xfrm>
            <a:off x="1241219" y="4014494"/>
            <a:ext cx="2192560" cy="2109107"/>
            <a:chOff x="1241219" y="4014494"/>
            <a:chExt cx="2192560" cy="2109107"/>
          </a:xfrm>
        </p:grpSpPr>
        <p:pic>
          <p:nvPicPr>
            <p:cNvPr id="7" name="Picture 6">
              <a:extLst>
                <a:ext uri="{FF2B5EF4-FFF2-40B4-BE49-F238E27FC236}">
                  <a16:creationId xmlns:a16="http://schemas.microsoft.com/office/drawing/2014/main" id="{F89FD8E2-B8E2-59AD-55BD-A9268719EAC6}"/>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481" b="97284" l="2113" r="98357">
                          <a14:foregroundMark x1="17371" y1="19012" x2="28404" y2="12099"/>
                          <a14:foregroundMark x1="77950" y1="28889" x2="84507" y2="31111"/>
                          <a14:foregroundMark x1="77221" y1="28642" x2="77950" y2="28889"/>
                          <a14:foregroundMark x1="76492" y1="28395" x2="77221" y2="28642"/>
                          <a14:foregroundMark x1="28404" y1="12099" x2="76492" y2="28395"/>
                          <a14:foregroundMark x1="84507" y1="31111" x2="36385" y2="54815"/>
                          <a14:foregroundMark x1="36385" y1="54815" x2="21831" y2="68148"/>
                          <a14:foregroundMark x1="21831" y1="68148" x2="20892" y2="89383"/>
                          <a14:foregroundMark x1="20892" y1="89383" x2="10798" y2="74568"/>
                          <a14:foregroundMark x1="10798" y1="74568" x2="2582" y2="34074"/>
                          <a14:foregroundMark x1="2582" y1="34074" x2="4930" y2="18765"/>
                          <a14:foregroundMark x1="4930" y1="18765" x2="18779" y2="9383"/>
                          <a14:foregroundMark x1="18779" y1="9383" x2="40376" y2="8642"/>
                          <a14:foregroundMark x1="40376" y1="8642" x2="22300" y2="25926"/>
                          <a14:foregroundMark x1="22300" y1="25926" x2="21831" y2="36543"/>
                          <a14:foregroundMark x1="21831" y1="36543" x2="26056" y2="47901"/>
                          <a14:foregroundMark x1="26056" y1="47901" x2="35211" y2="59753"/>
                          <a14:foregroundMark x1="35211" y1="59753" x2="47418" y2="61235"/>
                          <a14:foregroundMark x1="47418" y1="61235" x2="53286" y2="50123"/>
                          <a14:foregroundMark x1="53286" y1="50123" x2="53521" y2="36790"/>
                          <a14:foregroundMark x1="53521" y1="36790" x2="56808" y2="25432"/>
                          <a14:foregroundMark x1="56808" y1="25432" x2="56808" y2="13827"/>
                          <a14:foregroundMark x1="56808" y1="13827" x2="56573" y2="13827"/>
                          <a14:foregroundMark x1="36150" y1="3951" x2="14085" y2="6914"/>
                          <a14:foregroundMark x1="14085" y1="6914" x2="5399" y2="20988"/>
                          <a14:foregroundMark x1="5399" y1="20988" x2="6808" y2="93827"/>
                          <a14:foregroundMark x1="6808" y1="93827" x2="18779" y2="94074"/>
                          <a14:foregroundMark x1="18779" y1="94074" x2="13850" y2="86420"/>
                          <a14:foregroundMark x1="2817" y1="21728" x2="2347" y2="54321"/>
                          <a14:foregroundMark x1="2347" y1="54321" x2="2347" y2="54321"/>
                          <a14:foregroundMark x1="16432" y1="2469" x2="26995" y2="2222"/>
                          <a14:foregroundMark x1="93192" y1="32099" x2="93192" y2="32099"/>
                          <a14:foregroundMark x1="98357" y1="34815" x2="98357" y2="34815"/>
                          <a14:foregroundMark x1="10094" y1="97284" x2="10094" y2="97284"/>
                          <a14:backgroundMark x1="77700" y1="28642" x2="77700" y2="28642"/>
                          <a14:backgroundMark x1="78404" y1="28642" x2="78404" y2="28642"/>
                          <a14:backgroundMark x1="79108" y1="28889" x2="79108" y2="28889"/>
                          <a14:backgroundMark x1="76995" y1="28395" x2="76995" y2="28395"/>
                          <a14:backgroundMark x1="77465" y1="28395" x2="77465" y2="28395"/>
                        </a14:backgroundRemoval>
                      </a14:imgEffect>
                    </a14:imgLayer>
                  </a14:imgProps>
                </a:ext>
                <a:ext uri="{28A0092B-C50C-407E-A947-70E740481C1C}">
                  <a14:useLocalDpi xmlns:a14="http://schemas.microsoft.com/office/drawing/2010/main" val="0"/>
                </a:ext>
              </a:extLst>
            </a:blip>
            <a:srcRect l="1168"/>
            <a:stretch>
              <a:fillRect/>
            </a:stretch>
          </p:blipFill>
          <p:spPr>
            <a:xfrm>
              <a:off x="1241219" y="4014494"/>
              <a:ext cx="2192560" cy="2109107"/>
            </a:xfrm>
            <a:prstGeom prst="rect">
              <a:avLst/>
            </a:prstGeom>
          </p:spPr>
        </p:pic>
        <p:sp>
          <p:nvSpPr>
            <p:cNvPr id="13" name="TextBox 12">
              <a:extLst>
                <a:ext uri="{FF2B5EF4-FFF2-40B4-BE49-F238E27FC236}">
                  <a16:creationId xmlns:a16="http://schemas.microsoft.com/office/drawing/2014/main" id="{AEE82CF6-C374-C7F6-AD32-305B8DF13906}"/>
                </a:ext>
              </a:extLst>
            </p:cNvPr>
            <p:cNvSpPr txBox="1"/>
            <p:nvPr/>
          </p:nvSpPr>
          <p:spPr>
            <a:xfrm>
              <a:off x="1268258" y="4468882"/>
              <a:ext cx="1491448" cy="1200329"/>
            </a:xfrm>
            <a:prstGeom prst="rect">
              <a:avLst/>
            </a:prstGeom>
            <a:noFill/>
          </p:spPr>
          <p:txBody>
            <a:bodyPr wrap="square" rtlCol="0">
              <a:spAutoFit/>
            </a:bodyPr>
            <a:lstStyle/>
            <a:p>
              <a:pPr algn="ctr"/>
              <a:r>
                <a:rPr lang="en-GB" sz="7200" dirty="0">
                  <a:solidFill>
                    <a:schemeClr val="bg1"/>
                  </a:solidFill>
                </a:rPr>
                <a:t>un</a:t>
              </a:r>
              <a:endParaRPr lang="en-GB" dirty="0">
                <a:solidFill>
                  <a:schemeClr val="bg1"/>
                </a:solidFill>
              </a:endParaRPr>
            </a:p>
          </p:txBody>
        </p:sp>
      </p:grpSp>
      <p:grpSp>
        <p:nvGrpSpPr>
          <p:cNvPr id="23" name="Group 22">
            <a:extLst>
              <a:ext uri="{FF2B5EF4-FFF2-40B4-BE49-F238E27FC236}">
                <a16:creationId xmlns:a16="http://schemas.microsoft.com/office/drawing/2014/main" id="{3CC2D28B-1FB8-6F01-5D7B-73DC0576683B}"/>
              </a:ext>
            </a:extLst>
          </p:cNvPr>
          <p:cNvGrpSpPr/>
          <p:nvPr/>
        </p:nvGrpSpPr>
        <p:grpSpPr>
          <a:xfrm>
            <a:off x="4788362" y="4003311"/>
            <a:ext cx="2487918" cy="2104867"/>
            <a:chOff x="4788362" y="4003311"/>
            <a:chExt cx="2487918" cy="2104867"/>
          </a:xfrm>
        </p:grpSpPr>
        <p:pic>
          <p:nvPicPr>
            <p:cNvPr id="4" name="Picture 3">
              <a:extLst>
                <a:ext uri="{FF2B5EF4-FFF2-40B4-BE49-F238E27FC236}">
                  <a16:creationId xmlns:a16="http://schemas.microsoft.com/office/drawing/2014/main" id="{12C5CEA4-CB18-8361-58A8-1D099898ABD8}"/>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3695" b="95813" l="491" r="98526">
                          <a14:foregroundMark x1="6143" y1="14286" x2="16708" y2="10099"/>
                          <a14:foregroundMark x1="16708" y1="10099" x2="32924" y2="18719"/>
                          <a14:foregroundMark x1="32924" y1="18719" x2="90172" y2="26355"/>
                          <a14:foregroundMark x1="59214" y1="33744" x2="45946" y2="46798"/>
                          <a14:foregroundMark x1="45946" y1="46798" x2="6634" y2="52217"/>
                          <a14:foregroundMark x1="6634" y1="52217" x2="22359" y2="49015"/>
                          <a14:foregroundMark x1="22359" y1="49015" x2="25061" y2="44581"/>
                          <a14:foregroundMark x1="11794" y1="64039" x2="13268" y2="76601"/>
                          <a14:foregroundMark x1="13268" y1="76601" x2="35872" y2="85961"/>
                          <a14:foregroundMark x1="35872" y1="85961" x2="53563" y2="76108"/>
                          <a14:foregroundMark x1="53563" y1="76108" x2="52334" y2="62808"/>
                          <a14:foregroundMark x1="47420" y1="94089" x2="18182" y2="91133"/>
                          <a14:foregroundMark x1="18182" y1="91133" x2="5651" y2="83744"/>
                          <a14:foregroundMark x1="5651" y1="83744" x2="4423" y2="59360"/>
                          <a14:foregroundMark x1="4423" y1="59360" x2="6143" y2="47537"/>
                          <a14:foregroundMark x1="6143" y1="47537" x2="6388" y2="47291"/>
                          <a14:foregroundMark x1="7125" y1="21921" x2="2211" y2="12808"/>
                          <a14:foregroundMark x1="2211" y1="12808" x2="21376" y2="5419"/>
                          <a14:foregroundMark x1="21376" y1="5419" x2="30958" y2="3695"/>
                          <a14:foregroundMark x1="30958" y1="3695" x2="36609" y2="4926"/>
                          <a14:foregroundMark x1="94840" y1="28079" x2="94840" y2="28079"/>
                          <a14:foregroundMark x1="98771" y1="29557" x2="98771" y2="29557"/>
                          <a14:foregroundMark x1="43980" y1="96059" x2="43980" y2="96059"/>
                          <a14:foregroundMark x1="1229" y1="74138" x2="1229" y2="74138"/>
                          <a14:foregroundMark x1="491" y1="18227" x2="491" y2="18227"/>
                        </a14:backgroundRemoval>
                      </a14:imgEffect>
                    </a14:imgLayer>
                  </a14:imgProps>
                </a:ext>
                <a:ext uri="{28A0092B-C50C-407E-A947-70E740481C1C}">
                  <a14:useLocalDpi xmlns:a14="http://schemas.microsoft.com/office/drawing/2010/main" val="0"/>
                </a:ext>
              </a:extLst>
            </a:blip>
            <a:stretch>
              <a:fillRect/>
            </a:stretch>
          </p:blipFill>
          <p:spPr>
            <a:xfrm>
              <a:off x="5166229" y="4003311"/>
              <a:ext cx="2110051" cy="2104867"/>
            </a:xfrm>
            <a:prstGeom prst="rect">
              <a:avLst/>
            </a:prstGeom>
          </p:spPr>
        </p:pic>
        <p:sp>
          <p:nvSpPr>
            <p:cNvPr id="17" name="TextBox 16">
              <a:extLst>
                <a:ext uri="{FF2B5EF4-FFF2-40B4-BE49-F238E27FC236}">
                  <a16:creationId xmlns:a16="http://schemas.microsoft.com/office/drawing/2014/main" id="{B50E72F9-6B81-4EEE-9C6D-1C5A9750FBD3}"/>
                </a:ext>
              </a:extLst>
            </p:cNvPr>
            <p:cNvSpPr txBox="1"/>
            <p:nvPr/>
          </p:nvSpPr>
          <p:spPr>
            <a:xfrm>
              <a:off x="4788362" y="4468813"/>
              <a:ext cx="2303922" cy="1200329"/>
            </a:xfrm>
            <a:prstGeom prst="rect">
              <a:avLst/>
            </a:prstGeom>
            <a:noFill/>
          </p:spPr>
          <p:txBody>
            <a:bodyPr wrap="square" rtlCol="0">
              <a:spAutoFit/>
            </a:bodyPr>
            <a:lstStyle/>
            <a:p>
              <a:pPr algn="ctr"/>
              <a:r>
                <a:rPr lang="en-GB" sz="7200" dirty="0">
                  <a:solidFill>
                    <a:schemeClr val="bg1"/>
                  </a:solidFill>
                </a:rPr>
                <a:t>help</a:t>
              </a:r>
              <a:endParaRPr lang="en-GB" dirty="0">
                <a:solidFill>
                  <a:schemeClr val="bg1"/>
                </a:solidFill>
              </a:endParaRPr>
            </a:p>
          </p:txBody>
        </p:sp>
      </p:grpSp>
      <p:grpSp>
        <p:nvGrpSpPr>
          <p:cNvPr id="24" name="Group 23">
            <a:extLst>
              <a:ext uri="{FF2B5EF4-FFF2-40B4-BE49-F238E27FC236}">
                <a16:creationId xmlns:a16="http://schemas.microsoft.com/office/drawing/2014/main" id="{77DAFDDF-D2CD-0366-DE90-6D15E33AD95C}"/>
              </a:ext>
            </a:extLst>
          </p:cNvPr>
          <p:cNvGrpSpPr/>
          <p:nvPr/>
        </p:nvGrpSpPr>
        <p:grpSpPr>
          <a:xfrm>
            <a:off x="9742514" y="3892847"/>
            <a:ext cx="1625843" cy="2139952"/>
            <a:chOff x="9742514" y="3904277"/>
            <a:chExt cx="1625843" cy="2139952"/>
          </a:xfrm>
        </p:grpSpPr>
        <p:pic>
          <p:nvPicPr>
            <p:cNvPr id="18" name="Picture 17">
              <a:extLst>
                <a:ext uri="{FF2B5EF4-FFF2-40B4-BE49-F238E27FC236}">
                  <a16:creationId xmlns:a16="http://schemas.microsoft.com/office/drawing/2014/main" id="{AC81B023-5D3B-C408-6EB7-8337D9F9EA81}"/>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220" b="96098" l="1736" r="96528">
                          <a14:foregroundMark x1="46181" y1="15610" x2="50347" y2="25610"/>
                          <a14:foregroundMark x1="50347" y1="25610" x2="48958" y2="26341"/>
                          <a14:foregroundMark x1="27778" y1="51220" x2="51042" y2="50976"/>
                          <a14:foregroundMark x1="51042" y1="50976" x2="71528" y2="60000"/>
                          <a14:foregroundMark x1="71528" y1="60000" x2="57292" y2="75366"/>
                          <a14:foregroundMark x1="57292" y1="75366" x2="24653" y2="80732"/>
                          <a14:foregroundMark x1="24653" y1="80732" x2="78819" y2="79756"/>
                          <a14:foregroundMark x1="78819" y1="79756" x2="84028" y2="59756"/>
                          <a14:foregroundMark x1="84028" y1="59756" x2="40278" y2="48293"/>
                          <a14:foregroundMark x1="40278" y1="48293" x2="22917" y2="46585"/>
                          <a14:foregroundMark x1="22917" y1="46585" x2="36806" y2="41707"/>
                          <a14:foregroundMark x1="36806" y1="41707" x2="37153" y2="41463"/>
                          <a14:foregroundMark x1="27778" y1="13415" x2="45486" y2="7805"/>
                          <a14:foregroundMark x1="45486" y1="7805" x2="69444" y2="5854"/>
                          <a14:foregroundMark x1="69444" y1="5854" x2="77431" y2="13415"/>
                          <a14:foregroundMark x1="77431" y1="13415" x2="70139" y2="21951"/>
                          <a14:foregroundMark x1="70139" y1="21951" x2="25000" y2="13902"/>
                          <a14:foregroundMark x1="25000" y1="13902" x2="10069" y2="18780"/>
                          <a14:foregroundMark x1="10069" y1="18780" x2="9722" y2="19756"/>
                          <a14:foregroundMark x1="48264" y1="2195" x2="60764" y2="2195"/>
                          <a14:foregroundMark x1="96528" y1="60488" x2="93403" y2="67073"/>
                          <a14:foregroundMark x1="8333" y1="38537" x2="13889" y2="43659"/>
                          <a14:foregroundMark x1="10069" y1="74878" x2="27083" y2="85122"/>
                          <a14:foregroundMark x1="11458" y1="87073" x2="41319" y2="95854"/>
                          <a14:foregroundMark x1="41319" y1="95854" x2="49653" y2="96098"/>
                          <a14:foregroundMark x1="4861" y1="21463" x2="4861" y2="21463"/>
                          <a14:foregroundMark x1="2778" y1="40732" x2="2778" y2="40732"/>
                          <a14:foregroundMark x1="1736" y1="89512" x2="1736" y2="89512"/>
                        </a14:backgroundRemoval>
                      </a14:imgEffect>
                    </a14:imgLayer>
                  </a14:imgProps>
                </a:ext>
                <a:ext uri="{28A0092B-C50C-407E-A947-70E740481C1C}">
                  <a14:useLocalDpi xmlns:a14="http://schemas.microsoft.com/office/drawing/2010/main" val="0"/>
                </a:ext>
              </a:extLst>
            </a:blip>
            <a:stretch>
              <a:fillRect/>
            </a:stretch>
          </p:blipFill>
          <p:spPr>
            <a:xfrm>
              <a:off x="9742514" y="3904277"/>
              <a:ext cx="1503186" cy="2139952"/>
            </a:xfrm>
            <a:prstGeom prst="rect">
              <a:avLst/>
            </a:prstGeom>
          </p:spPr>
        </p:pic>
        <p:sp>
          <p:nvSpPr>
            <p:cNvPr id="16" name="TextBox 15">
              <a:extLst>
                <a:ext uri="{FF2B5EF4-FFF2-40B4-BE49-F238E27FC236}">
                  <a16:creationId xmlns:a16="http://schemas.microsoft.com/office/drawing/2014/main" id="{91A43901-60DA-A8E9-0072-6619EFDD32A8}"/>
                </a:ext>
              </a:extLst>
            </p:cNvPr>
            <p:cNvSpPr txBox="1"/>
            <p:nvPr/>
          </p:nvSpPr>
          <p:spPr>
            <a:xfrm>
              <a:off x="9782207" y="4374088"/>
              <a:ext cx="1586150" cy="1200329"/>
            </a:xfrm>
            <a:prstGeom prst="rect">
              <a:avLst/>
            </a:prstGeom>
            <a:noFill/>
          </p:spPr>
          <p:txBody>
            <a:bodyPr wrap="square" rtlCol="0">
              <a:spAutoFit/>
            </a:bodyPr>
            <a:lstStyle/>
            <a:p>
              <a:pPr algn="ctr"/>
              <a:r>
                <a:rPr lang="en-GB" sz="7200" dirty="0" err="1">
                  <a:solidFill>
                    <a:schemeClr val="bg1"/>
                  </a:solidFill>
                </a:rPr>
                <a:t>ful</a:t>
              </a:r>
              <a:endParaRPr lang="en-GB" dirty="0">
                <a:solidFill>
                  <a:schemeClr val="bg1"/>
                </a:solidFill>
              </a:endParaRPr>
            </a:p>
          </p:txBody>
        </p:sp>
      </p:grpSp>
    </p:spTree>
    <p:extLst>
      <p:ext uri="{BB962C8B-B14F-4D97-AF65-F5344CB8AC3E}">
        <p14:creationId xmlns:p14="http://schemas.microsoft.com/office/powerpoint/2010/main" val="245842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33333E-6 -3.7037E-7 L 0.18893 -0.00417 " pathEditMode="relative" rAng="0" ptsTypes="AA">
                                      <p:cBhvr>
                                        <p:cTn id="6" dur="2000" fill="hold"/>
                                        <p:tgtEl>
                                          <p:spTgt spid="19"/>
                                        </p:tgtEl>
                                        <p:attrNameLst>
                                          <p:attrName>ppt_x</p:attrName>
                                          <p:attrName>ppt_y</p:attrName>
                                        </p:attrNameLst>
                                      </p:cBhvr>
                                      <p:rCtr x="9440" y="-208"/>
                                    </p:animMotion>
                                  </p:childTnLst>
                                </p:cTn>
                              </p:par>
                            </p:childTnLst>
                          </p:cTn>
                        </p:par>
                        <p:par>
                          <p:cTn id="7" fill="hold">
                            <p:stCondLst>
                              <p:cond delay="2000"/>
                            </p:stCondLst>
                            <p:childTnLst>
                              <p:par>
                                <p:cTn id="8" presetID="42" presetClass="path" presetSubtype="0" accel="50000" decel="50000" fill="hold" nodeType="afterEffect">
                                  <p:stCondLst>
                                    <p:cond delay="0"/>
                                  </p:stCondLst>
                                  <p:childTnLst>
                                    <p:animMotion origin="layout" path="M 4.79167E-6 -1.11111E-6 L -0.25066 0.01134 " pathEditMode="relative" rAng="0" ptsTypes="AA">
                                      <p:cBhvr>
                                        <p:cTn id="9" dur="2000" fill="hold"/>
                                        <p:tgtEl>
                                          <p:spTgt spid="24"/>
                                        </p:tgtEl>
                                        <p:attrNameLst>
                                          <p:attrName>ppt_x</p:attrName>
                                          <p:attrName>ppt_y</p:attrName>
                                        </p:attrNameLst>
                                      </p:cBhvr>
                                      <p:rCtr x="-12539" y="556"/>
                                    </p:animMotion>
                                  </p:childTnLst>
                                </p:cTn>
                              </p:par>
                            </p:childTnLst>
                          </p:cTn>
                        </p:par>
                        <p:par>
                          <p:cTn id="10" fill="hold">
                            <p:stCondLst>
                              <p:cond delay="4000"/>
                            </p:stCondLst>
                            <p:childTnLst>
                              <p:par>
                                <p:cTn id="11" presetID="10"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45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childTnLst>
                          </p:cTn>
                        </p:par>
                        <p:par>
                          <p:cTn id="21" fill="hold">
                            <p:stCondLst>
                              <p:cond delay="5000"/>
                            </p:stCondLst>
                            <p:childTnLst>
                              <p:par>
                                <p:cTn id="22" presetID="10"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3DD73B-8A76-C0A6-FCA3-A0673DA62FB0}"/>
            </a:ext>
          </a:extLst>
        </p:cNvPr>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0367D776-4A6D-8C17-37BB-D1315AAFCC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81FB892C-A443-3FF8-650F-A72D4FFA2737}"/>
              </a:ext>
            </a:extLst>
          </p:cNvPr>
          <p:cNvSpPr txBox="1">
            <a:spLocks/>
          </p:cNvSpPr>
          <p:nvPr/>
        </p:nvSpPr>
        <p:spPr>
          <a:xfrm>
            <a:off x="261254" y="1232148"/>
            <a:ext cx="11669486" cy="111182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6600" dirty="0">
                <a:solidFill>
                  <a:schemeClr val="bg1"/>
                </a:solidFill>
                <a:ea typeface="Andika"/>
                <a:cs typeface="Andika"/>
              </a:rPr>
              <a:t>retelling</a:t>
            </a:r>
          </a:p>
        </p:txBody>
      </p:sp>
      <p:sp>
        <p:nvSpPr>
          <p:cNvPr id="14" name="Title 1">
            <a:extLst>
              <a:ext uri="{FF2B5EF4-FFF2-40B4-BE49-F238E27FC236}">
                <a16:creationId xmlns:a16="http://schemas.microsoft.com/office/drawing/2014/main" id="{9C753470-D3C7-4901-A829-2FE638E78B88}"/>
              </a:ext>
            </a:extLst>
          </p:cNvPr>
          <p:cNvSpPr txBox="1">
            <a:spLocks/>
          </p:cNvSpPr>
          <p:nvPr/>
        </p:nvSpPr>
        <p:spPr>
          <a:xfrm>
            <a:off x="2887978" y="281172"/>
            <a:ext cx="6416039"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Can you label the prefix, base and suffix?</a:t>
            </a:r>
          </a:p>
        </p:txBody>
      </p:sp>
      <p:sp>
        <p:nvSpPr>
          <p:cNvPr id="2" name="Content Placeholder 2">
            <a:extLst>
              <a:ext uri="{FF2B5EF4-FFF2-40B4-BE49-F238E27FC236}">
                <a16:creationId xmlns:a16="http://schemas.microsoft.com/office/drawing/2014/main" id="{A5684959-EFC3-276C-C039-ECF7039BF9DC}"/>
              </a:ext>
            </a:extLst>
          </p:cNvPr>
          <p:cNvSpPr txBox="1">
            <a:spLocks/>
          </p:cNvSpPr>
          <p:nvPr/>
        </p:nvSpPr>
        <p:spPr>
          <a:xfrm>
            <a:off x="261254" y="3107269"/>
            <a:ext cx="2626724" cy="1111823"/>
          </a:xfrm>
          <a:prstGeom prst="roundRect">
            <a:avLst/>
          </a:prstGeom>
          <a:solidFill>
            <a:srgbClr val="0B267C"/>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dirty="0">
                <a:solidFill>
                  <a:schemeClr val="bg1"/>
                </a:solidFill>
                <a:latin typeface="Andika"/>
                <a:ea typeface="Andika"/>
                <a:cs typeface="Andika"/>
              </a:rPr>
              <a:t>re</a:t>
            </a:r>
          </a:p>
        </p:txBody>
      </p:sp>
      <p:sp>
        <p:nvSpPr>
          <p:cNvPr id="4" name="Content Placeholder 2">
            <a:extLst>
              <a:ext uri="{FF2B5EF4-FFF2-40B4-BE49-F238E27FC236}">
                <a16:creationId xmlns:a16="http://schemas.microsoft.com/office/drawing/2014/main" id="{56A0487B-0C99-D676-8A57-F22B27A31A0A}"/>
              </a:ext>
            </a:extLst>
          </p:cNvPr>
          <p:cNvSpPr txBox="1">
            <a:spLocks/>
          </p:cNvSpPr>
          <p:nvPr/>
        </p:nvSpPr>
        <p:spPr>
          <a:xfrm>
            <a:off x="3285724" y="3107268"/>
            <a:ext cx="4922324" cy="1111823"/>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dirty="0">
                <a:solidFill>
                  <a:schemeClr val="bg1"/>
                </a:solidFill>
                <a:latin typeface="Andika"/>
                <a:ea typeface="Andika"/>
                <a:cs typeface="Andika"/>
              </a:rPr>
              <a:t>tell</a:t>
            </a:r>
          </a:p>
        </p:txBody>
      </p:sp>
      <p:sp>
        <p:nvSpPr>
          <p:cNvPr id="5" name="Content Placeholder 2">
            <a:extLst>
              <a:ext uri="{FF2B5EF4-FFF2-40B4-BE49-F238E27FC236}">
                <a16:creationId xmlns:a16="http://schemas.microsoft.com/office/drawing/2014/main" id="{D2AAB968-A4A0-004B-E7A7-3C26DCF9018A}"/>
              </a:ext>
            </a:extLst>
          </p:cNvPr>
          <p:cNvSpPr txBox="1">
            <a:spLocks/>
          </p:cNvSpPr>
          <p:nvPr/>
        </p:nvSpPr>
        <p:spPr>
          <a:xfrm>
            <a:off x="8605794" y="3107267"/>
            <a:ext cx="3324946" cy="1111823"/>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dirty="0">
                <a:solidFill>
                  <a:schemeClr val="bg1"/>
                </a:solidFill>
                <a:latin typeface="Andika"/>
                <a:ea typeface="Andika"/>
                <a:cs typeface="Andika"/>
              </a:rPr>
              <a:t>ing</a:t>
            </a:r>
          </a:p>
        </p:txBody>
      </p:sp>
      <p:sp>
        <p:nvSpPr>
          <p:cNvPr id="7" name="Arrow: Down 6">
            <a:extLst>
              <a:ext uri="{FF2B5EF4-FFF2-40B4-BE49-F238E27FC236}">
                <a16:creationId xmlns:a16="http://schemas.microsoft.com/office/drawing/2014/main" id="{BADB0395-C43B-360A-9334-B04AE10AEB0F}"/>
              </a:ext>
            </a:extLst>
          </p:cNvPr>
          <p:cNvSpPr/>
          <p:nvPr/>
        </p:nvSpPr>
        <p:spPr>
          <a:xfrm rot="3078172">
            <a:off x="2983954" y="1981764"/>
            <a:ext cx="869244" cy="1111823"/>
          </a:xfrm>
          <a:prstGeom prst="downArrow">
            <a:avLst/>
          </a:prstGeom>
          <a:solidFill>
            <a:srgbClr val="EF802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Down 7">
            <a:extLst>
              <a:ext uri="{FF2B5EF4-FFF2-40B4-BE49-F238E27FC236}">
                <a16:creationId xmlns:a16="http://schemas.microsoft.com/office/drawing/2014/main" id="{9900F3F9-BE0C-116E-9421-526EFFDE6AA1}"/>
              </a:ext>
            </a:extLst>
          </p:cNvPr>
          <p:cNvSpPr/>
          <p:nvPr/>
        </p:nvSpPr>
        <p:spPr>
          <a:xfrm>
            <a:off x="5543441" y="2198768"/>
            <a:ext cx="869244" cy="997640"/>
          </a:xfrm>
          <a:prstGeom prst="downArrow">
            <a:avLst/>
          </a:prstGeom>
          <a:solidFill>
            <a:srgbClr val="EF802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rrow: Down 8">
            <a:extLst>
              <a:ext uri="{FF2B5EF4-FFF2-40B4-BE49-F238E27FC236}">
                <a16:creationId xmlns:a16="http://schemas.microsoft.com/office/drawing/2014/main" id="{C7916E96-1B19-221D-91A4-570183C685C7}"/>
              </a:ext>
            </a:extLst>
          </p:cNvPr>
          <p:cNvSpPr/>
          <p:nvPr/>
        </p:nvSpPr>
        <p:spPr>
          <a:xfrm rot="18932144">
            <a:off x="8169816" y="1996597"/>
            <a:ext cx="869244" cy="1111823"/>
          </a:xfrm>
          <a:prstGeom prst="downArrow">
            <a:avLst/>
          </a:prstGeom>
          <a:solidFill>
            <a:srgbClr val="EF802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Content Placeholder 2">
            <a:extLst>
              <a:ext uri="{FF2B5EF4-FFF2-40B4-BE49-F238E27FC236}">
                <a16:creationId xmlns:a16="http://schemas.microsoft.com/office/drawing/2014/main" id="{0B846EA8-5B16-1DAA-67B3-41E1C58B399E}"/>
              </a:ext>
            </a:extLst>
          </p:cNvPr>
          <p:cNvSpPr txBox="1">
            <a:spLocks/>
          </p:cNvSpPr>
          <p:nvPr/>
        </p:nvSpPr>
        <p:spPr>
          <a:xfrm>
            <a:off x="261254" y="4514031"/>
            <a:ext cx="2626724" cy="1111823"/>
          </a:xfrm>
          <a:prstGeom prst="roundRect">
            <a:avLst/>
          </a:prstGeom>
          <a:solidFill>
            <a:srgbClr val="0B267C"/>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dirty="0">
                <a:solidFill>
                  <a:schemeClr val="bg1"/>
                </a:solidFill>
                <a:latin typeface="Andika"/>
                <a:ea typeface="Andika"/>
                <a:cs typeface="Andika"/>
              </a:rPr>
              <a:t>prefix</a:t>
            </a:r>
          </a:p>
        </p:txBody>
      </p:sp>
      <p:sp>
        <p:nvSpPr>
          <p:cNvPr id="11" name="Content Placeholder 2">
            <a:extLst>
              <a:ext uri="{FF2B5EF4-FFF2-40B4-BE49-F238E27FC236}">
                <a16:creationId xmlns:a16="http://schemas.microsoft.com/office/drawing/2014/main" id="{10C736AA-AC47-99A8-6867-5CC692867413}"/>
              </a:ext>
            </a:extLst>
          </p:cNvPr>
          <p:cNvSpPr txBox="1">
            <a:spLocks/>
          </p:cNvSpPr>
          <p:nvPr/>
        </p:nvSpPr>
        <p:spPr>
          <a:xfrm>
            <a:off x="3285724" y="4514030"/>
            <a:ext cx="4922324" cy="1111823"/>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dirty="0">
                <a:solidFill>
                  <a:schemeClr val="bg1"/>
                </a:solidFill>
                <a:latin typeface="Andika"/>
                <a:ea typeface="Andika"/>
                <a:cs typeface="Andika"/>
              </a:rPr>
              <a:t>free base</a:t>
            </a:r>
          </a:p>
        </p:txBody>
      </p:sp>
      <p:sp>
        <p:nvSpPr>
          <p:cNvPr id="12" name="Content Placeholder 2">
            <a:extLst>
              <a:ext uri="{FF2B5EF4-FFF2-40B4-BE49-F238E27FC236}">
                <a16:creationId xmlns:a16="http://schemas.microsoft.com/office/drawing/2014/main" id="{22596944-45D8-2D4F-D294-D5EB8FED35B2}"/>
              </a:ext>
            </a:extLst>
          </p:cNvPr>
          <p:cNvSpPr txBox="1">
            <a:spLocks/>
          </p:cNvSpPr>
          <p:nvPr/>
        </p:nvSpPr>
        <p:spPr>
          <a:xfrm>
            <a:off x="8605794" y="4514029"/>
            <a:ext cx="3324946" cy="1111823"/>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dirty="0">
                <a:solidFill>
                  <a:schemeClr val="bg1"/>
                </a:solidFill>
                <a:latin typeface="Andika"/>
                <a:ea typeface="Andika"/>
                <a:cs typeface="Andika"/>
              </a:rPr>
              <a:t>suffix</a:t>
            </a:r>
          </a:p>
        </p:txBody>
      </p:sp>
    </p:spTree>
    <p:extLst>
      <p:ext uri="{BB962C8B-B14F-4D97-AF65-F5344CB8AC3E}">
        <p14:creationId xmlns:p14="http://schemas.microsoft.com/office/powerpoint/2010/main" val="2004214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7" grpId="0" animBg="1"/>
      <p:bldP spid="8" grpId="0" animBg="1"/>
      <p:bldP spid="9" grpId="0" animBg="1"/>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Content Placeholder 3">
            <a:extLst>
              <a:ext uri="{FF2B5EF4-FFF2-40B4-BE49-F238E27FC236}">
                <a16:creationId xmlns:a16="http://schemas.microsoft.com/office/drawing/2014/main" id="{0266F412-57D2-6B1E-2755-B45E87528B11}"/>
              </a:ext>
            </a:extLst>
          </p:cNvPr>
          <p:cNvSpPr>
            <a:spLocks noGrp="1"/>
          </p:cNvSpPr>
          <p:nvPr>
            <p:ph idx="1"/>
          </p:nvPr>
        </p:nvSpPr>
        <p:spPr/>
        <p:txBody>
          <a:bodyPr/>
          <a:lstStyle/>
          <a:p>
            <a:endParaRPr lang="en-GB" dirty="0"/>
          </a:p>
        </p:txBody>
      </p:sp>
      <p:sp>
        <p:nvSpPr>
          <p:cNvPr id="5" name="Content Placeholder 2">
            <a:extLst>
              <a:ext uri="{FF2B5EF4-FFF2-40B4-BE49-F238E27FC236}">
                <a16:creationId xmlns:a16="http://schemas.microsoft.com/office/drawing/2014/main" id="{0792704B-6C9F-9EC3-2B89-141F9B167416}"/>
              </a:ext>
            </a:extLst>
          </p:cNvPr>
          <p:cNvSpPr txBox="1">
            <a:spLocks/>
          </p:cNvSpPr>
          <p:nvPr/>
        </p:nvSpPr>
        <p:spPr>
          <a:xfrm>
            <a:off x="408149" y="312705"/>
            <a:ext cx="11312795" cy="6232590"/>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1800" dirty="0">
                <a:solidFill>
                  <a:schemeClr val="bg1"/>
                </a:solidFill>
              </a:rPr>
              <a:t>Emile and Aimee were on a mission to save a neighbouring planet, Planet Zog,  from the notorious baddie, Scrambler. Scrambler loved causing chaos with his irrational schemes and irresponsible actions.</a:t>
            </a:r>
          </a:p>
          <a:p>
            <a:pPr marL="0" indent="0">
              <a:lnSpc>
                <a:spcPct val="120000"/>
              </a:lnSpc>
              <a:buFont typeface="Arial" panose="020B0604020202020204" pitchFamily="34" charset="0"/>
              <a:buNone/>
            </a:pPr>
            <a:r>
              <a:rPr lang="en-GB" sz="1800" dirty="0">
                <a:solidFill>
                  <a:schemeClr val="bg1"/>
                </a:solidFill>
              </a:rPr>
              <a:t>One day, Scrambler stole the Galactic Book of Knowledge and scrambled its pages, making them illegible. This book was crucial for keeping peace on the planet. Emile and Aimee had to retrieve it, but they knew Scrambler’s plans were always illogical and full of irregular tricks.</a:t>
            </a:r>
          </a:p>
          <a:p>
            <a:pPr marL="0" indent="0">
              <a:lnSpc>
                <a:spcPct val="120000"/>
              </a:lnSpc>
              <a:buFont typeface="Arial" panose="020B0604020202020204" pitchFamily="34" charset="0"/>
              <a:buNone/>
            </a:pPr>
            <a:r>
              <a:rPr lang="en-GB" sz="1800" dirty="0">
                <a:solidFill>
                  <a:schemeClr val="bg1"/>
                </a:solidFill>
              </a:rPr>
              <a:t>As they tracked down Scrambler, they encountered traps and puzzles that seemed irrelevant at first but turned out to be important clues. Scrambler had also left behind illiterate minions who couldn’t help them read any scrambled clues.</a:t>
            </a:r>
          </a:p>
          <a:p>
            <a:pPr marL="0" indent="0">
              <a:lnSpc>
                <a:spcPct val="120000"/>
              </a:lnSpc>
              <a:buFont typeface="Arial" panose="020B0604020202020204" pitchFamily="34" charset="0"/>
              <a:buNone/>
            </a:pPr>
            <a:r>
              <a:rPr lang="en-GB" sz="1800" dirty="0">
                <a:solidFill>
                  <a:schemeClr val="bg1"/>
                </a:solidFill>
              </a:rPr>
              <a:t>“Scrambler’s actions are illegal! We have to stop him,” Emile declared.</a:t>
            </a:r>
          </a:p>
          <a:p>
            <a:pPr marL="0" indent="0">
              <a:lnSpc>
                <a:spcPct val="120000"/>
              </a:lnSpc>
              <a:buFont typeface="Arial" panose="020B0604020202020204" pitchFamily="34" charset="0"/>
              <a:buNone/>
            </a:pPr>
            <a:r>
              <a:rPr lang="en-GB" sz="1800" dirty="0">
                <a:solidFill>
                  <a:schemeClr val="bg1"/>
                </a:solidFill>
              </a:rPr>
              <a:t>“But we need to stay calm and avoid irrational decisions, even if he makes it hard,” Aimee advised, analysing their surroundings.</a:t>
            </a:r>
          </a:p>
          <a:p>
            <a:pPr marL="0" indent="0">
              <a:lnSpc>
                <a:spcPct val="120000"/>
              </a:lnSpc>
              <a:buFont typeface="Arial" panose="020B0604020202020204" pitchFamily="34" charset="0"/>
              <a:buNone/>
            </a:pPr>
            <a:r>
              <a:rPr lang="en-GB" sz="1800" dirty="0">
                <a:solidFill>
                  <a:schemeClr val="bg1"/>
                </a:solidFill>
              </a:rPr>
              <a:t>During their journey, Emile and Aimee found themselves facing irreconciled differences on how to proceed. Despite their disagreements, they decided to work together irrespective of their individual opinions, knowing their friendship was their strongest tool against Scrambler.</a:t>
            </a:r>
          </a:p>
          <a:p>
            <a:pPr marL="0" indent="0">
              <a:lnSpc>
                <a:spcPct val="120000"/>
              </a:lnSpc>
              <a:buFont typeface="Arial" panose="020B0604020202020204" pitchFamily="34" charset="0"/>
              <a:buNone/>
            </a:pPr>
            <a:endParaRPr lang="en-GB" sz="1800" dirty="0">
              <a:solidFill>
                <a:schemeClr val="bg1"/>
              </a:solidFill>
            </a:endParaRPr>
          </a:p>
          <a:p>
            <a:pPr marL="0" indent="0">
              <a:lnSpc>
                <a:spcPct val="120000"/>
              </a:lnSpc>
              <a:buFont typeface="Arial" panose="020B0604020202020204" pitchFamily="34" charset="0"/>
              <a:buNone/>
            </a:pPr>
            <a:endParaRPr lang="en-GB" sz="1800" dirty="0">
              <a:solidFill>
                <a:schemeClr val="bg1"/>
              </a:solidFill>
            </a:endParaRPr>
          </a:p>
        </p:txBody>
      </p:sp>
      <p:sp>
        <p:nvSpPr>
          <p:cNvPr id="6" name="Title 1">
            <a:extLst>
              <a:ext uri="{FF2B5EF4-FFF2-40B4-BE49-F238E27FC236}">
                <a16:creationId xmlns:a16="http://schemas.microsoft.com/office/drawing/2014/main" id="{6BCD99F7-E7A3-91D1-3B59-2735EBC586E6}"/>
              </a:ext>
            </a:extLst>
          </p:cNvPr>
          <p:cNvSpPr txBox="1">
            <a:spLocks/>
          </p:cNvSpPr>
          <p:nvPr/>
        </p:nvSpPr>
        <p:spPr>
          <a:xfrm>
            <a:off x="632792" y="6305445"/>
            <a:ext cx="10721008" cy="42401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ea typeface="Andika" panose="02000000000000000000" pitchFamily="2" charset="0"/>
                <a:cs typeface="Andika" panose="02000000000000000000" pitchFamily="2" charset="0"/>
              </a:rPr>
              <a:t>Can anyone spot two spelling patterns?</a:t>
            </a:r>
          </a:p>
        </p:txBody>
      </p:sp>
    </p:spTree>
    <p:extLst>
      <p:ext uri="{BB962C8B-B14F-4D97-AF65-F5344CB8AC3E}">
        <p14:creationId xmlns:p14="http://schemas.microsoft.com/office/powerpoint/2010/main" val="2519118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Content Placeholder 3">
            <a:extLst>
              <a:ext uri="{FF2B5EF4-FFF2-40B4-BE49-F238E27FC236}">
                <a16:creationId xmlns:a16="http://schemas.microsoft.com/office/drawing/2014/main" id="{0266F412-57D2-6B1E-2755-B45E87528B11}"/>
              </a:ext>
            </a:extLst>
          </p:cNvPr>
          <p:cNvSpPr>
            <a:spLocks noGrp="1"/>
          </p:cNvSpPr>
          <p:nvPr>
            <p:ph idx="1"/>
          </p:nvPr>
        </p:nvSpPr>
        <p:spPr/>
        <p:txBody>
          <a:bodyPr/>
          <a:lstStyle/>
          <a:p>
            <a:endParaRPr lang="en-GB" dirty="0"/>
          </a:p>
        </p:txBody>
      </p:sp>
      <p:sp>
        <p:nvSpPr>
          <p:cNvPr id="5" name="Content Placeholder 2">
            <a:extLst>
              <a:ext uri="{FF2B5EF4-FFF2-40B4-BE49-F238E27FC236}">
                <a16:creationId xmlns:a16="http://schemas.microsoft.com/office/drawing/2014/main" id="{0792704B-6C9F-9EC3-2B89-141F9B167416}"/>
              </a:ext>
            </a:extLst>
          </p:cNvPr>
          <p:cNvSpPr txBox="1">
            <a:spLocks/>
          </p:cNvSpPr>
          <p:nvPr/>
        </p:nvSpPr>
        <p:spPr>
          <a:xfrm>
            <a:off x="408149" y="312705"/>
            <a:ext cx="11312795" cy="6232590"/>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1800" dirty="0">
                <a:solidFill>
                  <a:schemeClr val="bg1"/>
                </a:solidFill>
              </a:rPr>
              <a:t>Emile and Aimee were on a mission to save a neighbouring planet, Planet Zog,  from the notorious baddie, Scrambler. Scrambler loved causing chaos with his </a:t>
            </a:r>
            <a:r>
              <a:rPr lang="en-GB" sz="1800" u="sng" dirty="0">
                <a:solidFill>
                  <a:srgbClr val="FFFF00"/>
                </a:solidFill>
              </a:rPr>
              <a:t>irrational</a:t>
            </a:r>
            <a:r>
              <a:rPr lang="en-GB" sz="1800" dirty="0">
                <a:solidFill>
                  <a:schemeClr val="bg1"/>
                </a:solidFill>
              </a:rPr>
              <a:t> schemes and irresponsible actions.</a:t>
            </a:r>
          </a:p>
          <a:p>
            <a:pPr marL="0" indent="0">
              <a:lnSpc>
                <a:spcPct val="120000"/>
              </a:lnSpc>
              <a:buFont typeface="Arial" panose="020B0604020202020204" pitchFamily="34" charset="0"/>
              <a:buNone/>
            </a:pPr>
            <a:r>
              <a:rPr lang="en-GB" sz="1800" dirty="0">
                <a:solidFill>
                  <a:schemeClr val="bg1"/>
                </a:solidFill>
              </a:rPr>
              <a:t>One day, Scrambler stole the Galactic Book of Knowledge and scrambled its pages, making them </a:t>
            </a:r>
            <a:r>
              <a:rPr lang="en-GB" sz="1800" u="sng" dirty="0">
                <a:solidFill>
                  <a:srgbClr val="92D050"/>
                </a:solidFill>
              </a:rPr>
              <a:t>illegible</a:t>
            </a:r>
            <a:r>
              <a:rPr lang="en-GB" sz="1800" dirty="0">
                <a:solidFill>
                  <a:schemeClr val="bg1"/>
                </a:solidFill>
              </a:rPr>
              <a:t>. This book was crucial for keeping peace on the planet. Emile and Aimee had to retrieve it, but they knew Scrambler’s plans were always </a:t>
            </a:r>
            <a:r>
              <a:rPr lang="en-GB" sz="1800" u="sng" dirty="0">
                <a:solidFill>
                  <a:srgbClr val="92D050"/>
                </a:solidFill>
              </a:rPr>
              <a:t>illogical</a:t>
            </a:r>
            <a:r>
              <a:rPr lang="en-GB" sz="1800" dirty="0">
                <a:solidFill>
                  <a:schemeClr val="bg1"/>
                </a:solidFill>
              </a:rPr>
              <a:t> and full of </a:t>
            </a:r>
            <a:r>
              <a:rPr lang="en-GB" sz="1800" u="sng" dirty="0">
                <a:solidFill>
                  <a:srgbClr val="FFFF00"/>
                </a:solidFill>
              </a:rPr>
              <a:t>irregular</a:t>
            </a:r>
            <a:r>
              <a:rPr lang="en-GB" sz="1800" dirty="0">
                <a:solidFill>
                  <a:schemeClr val="bg1"/>
                </a:solidFill>
              </a:rPr>
              <a:t> tricks.</a:t>
            </a:r>
          </a:p>
          <a:p>
            <a:pPr marL="0" indent="0">
              <a:lnSpc>
                <a:spcPct val="120000"/>
              </a:lnSpc>
              <a:buFont typeface="Arial" panose="020B0604020202020204" pitchFamily="34" charset="0"/>
              <a:buNone/>
            </a:pPr>
            <a:r>
              <a:rPr lang="en-GB" sz="1800" dirty="0">
                <a:solidFill>
                  <a:schemeClr val="bg1"/>
                </a:solidFill>
              </a:rPr>
              <a:t>As they tracked down Scrambler, they encountered traps and puzzles that seemed </a:t>
            </a:r>
            <a:r>
              <a:rPr lang="en-GB" sz="1800" u="sng" dirty="0">
                <a:solidFill>
                  <a:srgbClr val="FFFF00"/>
                </a:solidFill>
              </a:rPr>
              <a:t>irrelevant</a:t>
            </a:r>
            <a:r>
              <a:rPr lang="en-GB" sz="1800" dirty="0">
                <a:solidFill>
                  <a:schemeClr val="bg1"/>
                </a:solidFill>
              </a:rPr>
              <a:t> at first but turned out to be important clues. Scrambler had also left behind </a:t>
            </a:r>
            <a:r>
              <a:rPr lang="en-GB" sz="1800" u="sng" dirty="0">
                <a:solidFill>
                  <a:srgbClr val="92D050"/>
                </a:solidFill>
              </a:rPr>
              <a:t>illiterate</a:t>
            </a:r>
            <a:r>
              <a:rPr lang="en-GB" sz="1800" dirty="0">
                <a:solidFill>
                  <a:schemeClr val="bg1"/>
                </a:solidFill>
              </a:rPr>
              <a:t> minions who couldn’t help them read any scrambled clues.</a:t>
            </a:r>
          </a:p>
          <a:p>
            <a:pPr marL="0" indent="0">
              <a:lnSpc>
                <a:spcPct val="120000"/>
              </a:lnSpc>
              <a:buFont typeface="Arial" panose="020B0604020202020204" pitchFamily="34" charset="0"/>
              <a:buNone/>
            </a:pPr>
            <a:r>
              <a:rPr lang="en-GB" sz="1800" dirty="0">
                <a:solidFill>
                  <a:schemeClr val="bg1"/>
                </a:solidFill>
              </a:rPr>
              <a:t>“Scrambler’s actions are </a:t>
            </a:r>
            <a:r>
              <a:rPr lang="en-GB" sz="1800" u="sng" dirty="0">
                <a:solidFill>
                  <a:srgbClr val="92D050"/>
                </a:solidFill>
              </a:rPr>
              <a:t>illegal</a:t>
            </a:r>
            <a:r>
              <a:rPr lang="en-GB" sz="1800" dirty="0">
                <a:solidFill>
                  <a:schemeClr val="bg1"/>
                </a:solidFill>
              </a:rPr>
              <a:t>! We have to stop him,” Emile declared.</a:t>
            </a:r>
          </a:p>
          <a:p>
            <a:pPr marL="0" indent="0">
              <a:lnSpc>
                <a:spcPct val="120000"/>
              </a:lnSpc>
              <a:buFont typeface="Arial" panose="020B0604020202020204" pitchFamily="34" charset="0"/>
              <a:buNone/>
            </a:pPr>
            <a:r>
              <a:rPr lang="en-GB" sz="1800" dirty="0">
                <a:solidFill>
                  <a:schemeClr val="bg1"/>
                </a:solidFill>
              </a:rPr>
              <a:t>“But we need to stay calm and avoid </a:t>
            </a:r>
            <a:r>
              <a:rPr lang="en-GB" sz="1800" u="sng" dirty="0">
                <a:solidFill>
                  <a:srgbClr val="FFFF00"/>
                </a:solidFill>
              </a:rPr>
              <a:t>irrational</a:t>
            </a:r>
            <a:r>
              <a:rPr lang="en-GB" sz="1800" dirty="0">
                <a:solidFill>
                  <a:schemeClr val="bg1"/>
                </a:solidFill>
              </a:rPr>
              <a:t> decisions, even if he makes it hard,” Aimee advised, analysing their surroundings.</a:t>
            </a:r>
          </a:p>
          <a:p>
            <a:pPr marL="0" indent="0">
              <a:lnSpc>
                <a:spcPct val="120000"/>
              </a:lnSpc>
              <a:buFont typeface="Arial" panose="020B0604020202020204" pitchFamily="34" charset="0"/>
              <a:buNone/>
            </a:pPr>
            <a:r>
              <a:rPr lang="en-GB" sz="1800" dirty="0">
                <a:solidFill>
                  <a:schemeClr val="bg1"/>
                </a:solidFill>
              </a:rPr>
              <a:t>During their journey, Emile and Aimee found themselves facing </a:t>
            </a:r>
            <a:r>
              <a:rPr lang="en-GB" sz="1800" u="sng" dirty="0">
                <a:solidFill>
                  <a:srgbClr val="FFFF00"/>
                </a:solidFill>
              </a:rPr>
              <a:t>irreconciled</a:t>
            </a:r>
            <a:r>
              <a:rPr lang="en-GB" sz="1800" dirty="0">
                <a:solidFill>
                  <a:schemeClr val="bg1"/>
                </a:solidFill>
              </a:rPr>
              <a:t> differences on how to proceed. Despite their disagreements, they decided to work together </a:t>
            </a:r>
            <a:r>
              <a:rPr lang="en-GB" sz="1800" u="sng" dirty="0">
                <a:solidFill>
                  <a:srgbClr val="FFFF00"/>
                </a:solidFill>
              </a:rPr>
              <a:t>irrespective</a:t>
            </a:r>
            <a:r>
              <a:rPr lang="en-GB" sz="1800" dirty="0">
                <a:solidFill>
                  <a:schemeClr val="bg1"/>
                </a:solidFill>
              </a:rPr>
              <a:t> of their individual opinions, knowing their friendship was their strongest tool against Scrambler.</a:t>
            </a:r>
          </a:p>
          <a:p>
            <a:pPr marL="0" indent="0">
              <a:lnSpc>
                <a:spcPct val="120000"/>
              </a:lnSpc>
              <a:buFont typeface="Arial" panose="020B0604020202020204" pitchFamily="34" charset="0"/>
              <a:buNone/>
            </a:pPr>
            <a:endParaRPr lang="en-GB" sz="1800" dirty="0">
              <a:solidFill>
                <a:schemeClr val="bg1"/>
              </a:solidFill>
            </a:endParaRPr>
          </a:p>
          <a:p>
            <a:pPr marL="0" indent="0">
              <a:lnSpc>
                <a:spcPct val="120000"/>
              </a:lnSpc>
              <a:buFont typeface="Arial" panose="020B0604020202020204" pitchFamily="34" charset="0"/>
              <a:buNone/>
            </a:pPr>
            <a:endParaRPr lang="en-GB" sz="1800" dirty="0">
              <a:solidFill>
                <a:schemeClr val="bg1"/>
              </a:solidFill>
            </a:endParaRPr>
          </a:p>
        </p:txBody>
      </p:sp>
    </p:spTree>
    <p:extLst>
      <p:ext uri="{BB962C8B-B14F-4D97-AF65-F5344CB8AC3E}">
        <p14:creationId xmlns:p14="http://schemas.microsoft.com/office/powerpoint/2010/main" val="32642530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1900</Words>
  <Application>Microsoft Office PowerPoint</Application>
  <PresentationFormat>Widescreen</PresentationFormat>
  <Paragraphs>406</Paragraphs>
  <Slides>41</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41</vt:i4>
      </vt:variant>
    </vt:vector>
  </HeadingPairs>
  <TitlesOfParts>
    <vt:vector size="45" baseType="lpstr">
      <vt:lpstr>Andika</vt:lpstr>
      <vt:lpstr>Aptos</vt:lpstr>
      <vt:lpstr>Arial</vt:lpstr>
      <vt:lpstr>Office Theme</vt:lpstr>
      <vt:lpstr> How to Use this PowerPoint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prefixes il- and ir-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you spot the spelling mistakes?</vt:lpstr>
      <vt:lpstr>PowerPoint Presentation</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51</cp:revision>
  <dcterms:created xsi:type="dcterms:W3CDTF">2022-05-31T09:42:07Z</dcterms:created>
  <dcterms:modified xsi:type="dcterms:W3CDTF">2026-06-03T11:15:58Z</dcterms:modified>
</cp:coreProperties>
</file>