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274" r:id="rId3"/>
    <p:sldId id="319" r:id="rId4"/>
    <p:sldId id="321" r:id="rId5"/>
    <p:sldId id="376" r:id="rId6"/>
    <p:sldId id="378" r:id="rId7"/>
    <p:sldId id="374" r:id="rId8"/>
    <p:sldId id="379" r:id="rId9"/>
    <p:sldId id="395" r:id="rId10"/>
    <p:sldId id="371" r:id="rId11"/>
    <p:sldId id="377" r:id="rId12"/>
    <p:sldId id="367" r:id="rId13"/>
    <p:sldId id="364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8D5B49-18F9-4111-9045-EE155C7B6CF9}" v="9" dt="2026-06-10T11:06:35.1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10T11:07:02.305" v="202" actId="20577"/>
      <pc:docMkLst>
        <pc:docMk/>
      </pc:docMkLst>
      <pc:sldChg chg="modSp mod">
        <pc:chgData name="Glen Jones" userId="e846aaca-4b24-4b13-b0d0-f2308e16b284" providerId="ADAL" clId="{ED47ACC3-9597-4D89-A1DC-43CF280EF274}" dt="2026-06-10T11:02:42.555" v="88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10T11:02:42.555" v="88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">
        <pc:chgData name="Glen Jones" userId="e846aaca-4b24-4b13-b0d0-f2308e16b284" providerId="ADAL" clId="{ED47ACC3-9597-4D89-A1DC-43CF280EF274}" dt="2026-06-10T11:06:35.130" v="159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10T11:06:35.130" v="159" actId="1076"/>
          <ac:spMkLst>
            <pc:docMk/>
            <pc:sldMk cId="0" sldId="277"/>
            <ac:spMk id="3" creationId="{14A98FF5-4F3C-D9B6-7AF1-1894F0939983}"/>
          </ac:spMkLst>
        </pc:spChg>
        <pc:spChg chg="add del mod">
          <ac:chgData name="Glen Jones" userId="e846aaca-4b24-4b13-b0d0-f2308e16b284" providerId="ADAL" clId="{ED47ACC3-9597-4D89-A1DC-43CF280EF274}" dt="2026-06-10T11:06:24.132" v="148" actId="478"/>
          <ac:spMkLst>
            <pc:docMk/>
            <pc:sldMk cId="0" sldId="277"/>
            <ac:spMk id="7" creationId="{C40C0DE9-4616-D010-D784-48D440E2B823}"/>
          </ac:spMkLst>
        </pc:spChg>
      </pc:sldChg>
      <pc:sldChg chg="delSp modSp mod delAnim">
        <pc:chgData name="Glen Jones" userId="e846aaca-4b24-4b13-b0d0-f2308e16b284" providerId="ADAL" clId="{ED47ACC3-9597-4D89-A1DC-43CF280EF274}" dt="2026-06-10T11:03:26.364" v="96" actId="478"/>
        <pc:sldMkLst>
          <pc:docMk/>
          <pc:sldMk cId="4288199060" sldId="319"/>
        </pc:sldMkLst>
        <pc:spChg chg="del">
          <ac:chgData name="Glen Jones" userId="e846aaca-4b24-4b13-b0d0-f2308e16b284" providerId="ADAL" clId="{ED47ACC3-9597-4D89-A1DC-43CF280EF274}" dt="2026-06-10T11:03:26.364" v="96" actId="478"/>
          <ac:spMkLst>
            <pc:docMk/>
            <pc:sldMk cId="4288199060" sldId="319"/>
            <ac:spMk id="2" creationId="{F76B6EA3-EABF-360C-40E8-3E3F03184A3D}"/>
          </ac:spMkLst>
        </pc:spChg>
        <pc:spChg chg="mod">
          <ac:chgData name="Glen Jones" userId="e846aaca-4b24-4b13-b0d0-f2308e16b284" providerId="ADAL" clId="{ED47ACC3-9597-4D89-A1DC-43CF280EF274}" dt="2026-06-10T11:03:16.665" v="95" actId="6549"/>
          <ac:spMkLst>
            <pc:docMk/>
            <pc:sldMk cId="4288199060" sldId="319"/>
            <ac:spMk id="6" creationId="{731938AE-C7D9-634F-66A1-F3735A64F606}"/>
          </ac:spMkLst>
        </pc:spChg>
        <pc:spChg chg="del">
          <ac:chgData name="Glen Jones" userId="e846aaca-4b24-4b13-b0d0-f2308e16b284" providerId="ADAL" clId="{ED47ACC3-9597-4D89-A1DC-43CF280EF274}" dt="2026-06-10T11:03:26.364" v="96" actId="478"/>
          <ac:spMkLst>
            <pc:docMk/>
            <pc:sldMk cId="4288199060" sldId="319"/>
            <ac:spMk id="19" creationId="{E5DD185C-E481-9B32-4B47-FB8789E66586}"/>
          </ac:spMkLst>
        </pc:spChg>
        <pc:spChg chg="del">
          <ac:chgData name="Glen Jones" userId="e846aaca-4b24-4b13-b0d0-f2308e16b284" providerId="ADAL" clId="{ED47ACC3-9597-4D89-A1DC-43CF280EF274}" dt="2026-06-10T11:03:26.364" v="96" actId="478"/>
          <ac:spMkLst>
            <pc:docMk/>
            <pc:sldMk cId="4288199060" sldId="319"/>
            <ac:spMk id="20" creationId="{C409DF2F-31B1-F72C-19AE-2F88A0C94048}"/>
          </ac:spMkLst>
        </pc:spChg>
      </pc:sldChg>
      <pc:sldChg chg="delSp mod">
        <pc:chgData name="Glen Jones" userId="e846aaca-4b24-4b13-b0d0-f2308e16b284" providerId="ADAL" clId="{ED47ACC3-9597-4D89-A1DC-43CF280EF274}" dt="2026-06-10T11:03:31.328" v="97" actId="478"/>
        <pc:sldMkLst>
          <pc:docMk/>
          <pc:sldMk cId="641082720" sldId="321"/>
        </pc:sldMkLst>
        <pc:spChg chg="del">
          <ac:chgData name="Glen Jones" userId="e846aaca-4b24-4b13-b0d0-f2308e16b284" providerId="ADAL" clId="{ED47ACC3-9597-4D89-A1DC-43CF280EF274}" dt="2026-06-10T11:03:31.328" v="97" actId="478"/>
          <ac:spMkLst>
            <pc:docMk/>
            <pc:sldMk cId="641082720" sldId="321"/>
            <ac:spMk id="19" creationId="{E5DD185C-E481-9B32-4B47-FB8789E66586}"/>
          </ac:spMkLst>
        </pc:spChg>
        <pc:spChg chg="del">
          <ac:chgData name="Glen Jones" userId="e846aaca-4b24-4b13-b0d0-f2308e16b284" providerId="ADAL" clId="{ED47ACC3-9597-4D89-A1DC-43CF280EF274}" dt="2026-06-10T11:03:31.328" v="97" actId="478"/>
          <ac:spMkLst>
            <pc:docMk/>
            <pc:sldMk cId="641082720" sldId="321"/>
            <ac:spMk id="20" creationId="{C409DF2F-31B1-F72C-19AE-2F88A0C94048}"/>
          </ac:spMkLst>
        </pc:spChg>
        <pc:spChg chg="del">
          <ac:chgData name="Glen Jones" userId="e846aaca-4b24-4b13-b0d0-f2308e16b284" providerId="ADAL" clId="{ED47ACC3-9597-4D89-A1DC-43CF280EF274}" dt="2026-06-10T11:03:31.328" v="97" actId="478"/>
          <ac:spMkLst>
            <pc:docMk/>
            <pc:sldMk cId="641082720" sldId="321"/>
            <ac:spMk id="24" creationId="{3AD2C322-DFC0-CFF0-719E-58134E438C6F}"/>
          </ac:spMkLst>
        </pc:spChg>
      </pc:sldChg>
      <pc:sldChg chg="modSp mod">
        <pc:chgData name="Glen Jones" userId="e846aaca-4b24-4b13-b0d0-f2308e16b284" providerId="ADAL" clId="{ED47ACC3-9597-4D89-A1DC-43CF280EF274}" dt="2026-06-10T11:07:02.305" v="202" actId="20577"/>
        <pc:sldMkLst>
          <pc:docMk/>
          <pc:sldMk cId="3756530654" sldId="364"/>
        </pc:sldMkLst>
        <pc:spChg chg="mod">
          <ac:chgData name="Glen Jones" userId="e846aaca-4b24-4b13-b0d0-f2308e16b284" providerId="ADAL" clId="{ED47ACC3-9597-4D89-A1DC-43CF280EF274}" dt="2026-06-10T11:07:02.305" v="202" actId="20577"/>
          <ac:spMkLst>
            <pc:docMk/>
            <pc:sldMk cId="3756530654" sldId="364"/>
            <ac:spMk id="5" creationId="{7170D6CA-54DD-6305-4046-7636F555A073}"/>
          </ac:spMkLst>
        </pc:spChg>
        <pc:spChg chg="mod">
          <ac:chgData name="Glen Jones" userId="e846aaca-4b24-4b13-b0d0-f2308e16b284" providerId="ADAL" clId="{ED47ACC3-9597-4D89-A1DC-43CF280EF274}" dt="2026-06-10T11:06:46.462" v="165" actId="20577"/>
          <ac:spMkLst>
            <pc:docMk/>
            <pc:sldMk cId="3756530654" sldId="364"/>
            <ac:spMk id="9" creationId="{93E289CB-82D5-A900-32B0-DA5E63A0C0A2}"/>
          </ac:spMkLst>
        </pc:spChg>
      </pc:sldChg>
      <pc:sldChg chg="modSp mod">
        <pc:chgData name="Glen Jones" userId="e846aaca-4b24-4b13-b0d0-f2308e16b284" providerId="ADAL" clId="{ED47ACC3-9597-4D89-A1DC-43CF280EF274}" dt="2026-06-10T11:06:52.827" v="174" actId="20577"/>
        <pc:sldMkLst>
          <pc:docMk/>
          <pc:sldMk cId="1983561604" sldId="367"/>
        </pc:sldMkLst>
        <pc:spChg chg="mod">
          <ac:chgData name="Glen Jones" userId="e846aaca-4b24-4b13-b0d0-f2308e16b284" providerId="ADAL" clId="{ED47ACC3-9597-4D89-A1DC-43CF280EF274}" dt="2026-06-10T11:06:50.742" v="171" actId="20577"/>
          <ac:spMkLst>
            <pc:docMk/>
            <pc:sldMk cId="1983561604" sldId="367"/>
            <ac:spMk id="7" creationId="{4E07083D-D162-EDA2-CFB2-2A8ACD3F300D}"/>
          </ac:spMkLst>
        </pc:spChg>
        <pc:spChg chg="mod">
          <ac:chgData name="Glen Jones" userId="e846aaca-4b24-4b13-b0d0-f2308e16b284" providerId="ADAL" clId="{ED47ACC3-9597-4D89-A1DC-43CF280EF274}" dt="2026-06-10T11:06:52.827" v="174" actId="20577"/>
          <ac:spMkLst>
            <pc:docMk/>
            <pc:sldMk cId="1983561604" sldId="367"/>
            <ac:spMk id="18" creationId="{161CDE6F-956D-514E-27A2-60A492F3DD15}"/>
          </ac:spMkLst>
        </pc:spChg>
      </pc:sldChg>
      <pc:sldChg chg="delSp modSp mod delAnim modAnim">
        <pc:chgData name="Glen Jones" userId="e846aaca-4b24-4b13-b0d0-f2308e16b284" providerId="ADAL" clId="{ED47ACC3-9597-4D89-A1DC-43CF280EF274}" dt="2026-06-10T11:05:43.083" v="111"/>
        <pc:sldMkLst>
          <pc:docMk/>
          <pc:sldMk cId="260233804" sldId="374"/>
        </pc:sldMkLst>
        <pc:spChg chg="del">
          <ac:chgData name="Glen Jones" userId="e846aaca-4b24-4b13-b0d0-f2308e16b284" providerId="ADAL" clId="{ED47ACC3-9597-4D89-A1DC-43CF280EF274}" dt="2026-06-10T11:05:29.586" v="107" actId="478"/>
          <ac:spMkLst>
            <pc:docMk/>
            <pc:sldMk cId="260233804" sldId="374"/>
            <ac:spMk id="28" creationId="{59B0C5CE-F897-36BB-BB3F-9A9EB25040D7}"/>
          </ac:spMkLst>
        </pc:spChg>
        <pc:spChg chg="mod">
          <ac:chgData name="Glen Jones" userId="e846aaca-4b24-4b13-b0d0-f2308e16b284" providerId="ADAL" clId="{ED47ACC3-9597-4D89-A1DC-43CF280EF274}" dt="2026-06-10T11:05:33.399" v="108" actId="1076"/>
          <ac:spMkLst>
            <pc:docMk/>
            <pc:sldMk cId="260233804" sldId="374"/>
            <ac:spMk id="35" creationId="{85592EDC-EB21-0C75-8ECD-53C8E7C52A1A}"/>
          </ac:spMkLst>
        </pc:spChg>
        <pc:spChg chg="mod">
          <ac:chgData name="Glen Jones" userId="e846aaca-4b24-4b13-b0d0-f2308e16b284" providerId="ADAL" clId="{ED47ACC3-9597-4D89-A1DC-43CF280EF274}" dt="2026-06-10T11:05:33.399" v="108" actId="1076"/>
          <ac:spMkLst>
            <pc:docMk/>
            <pc:sldMk cId="260233804" sldId="374"/>
            <ac:spMk id="39" creationId="{90DE7FB3-7A6F-92CE-2817-51175E1E6CC9}"/>
          </ac:spMkLst>
        </pc:spChg>
        <pc:spChg chg="del">
          <ac:chgData name="Glen Jones" userId="e846aaca-4b24-4b13-b0d0-f2308e16b284" providerId="ADAL" clId="{ED47ACC3-9597-4D89-A1DC-43CF280EF274}" dt="2026-06-10T11:05:26.584" v="106" actId="478"/>
          <ac:spMkLst>
            <pc:docMk/>
            <pc:sldMk cId="260233804" sldId="374"/>
            <ac:spMk id="45" creationId="{6FFC4ECF-0E55-0D65-97C4-832C6CBB6587}"/>
          </ac:spMkLst>
        </pc:spChg>
        <pc:spChg chg="mod">
          <ac:chgData name="Glen Jones" userId="e846aaca-4b24-4b13-b0d0-f2308e16b284" providerId="ADAL" clId="{ED47ACC3-9597-4D89-A1DC-43CF280EF274}" dt="2026-06-10T11:05:33.399" v="108" actId="1076"/>
          <ac:spMkLst>
            <pc:docMk/>
            <pc:sldMk cId="260233804" sldId="374"/>
            <ac:spMk id="47" creationId="{C128A097-A675-83B5-1092-A66ECDD399A9}"/>
          </ac:spMkLst>
        </pc:spChg>
      </pc:sldChg>
      <pc:sldChg chg="delSp modSp mod delAnim modAnim">
        <pc:chgData name="Glen Jones" userId="e846aaca-4b24-4b13-b0d0-f2308e16b284" providerId="ADAL" clId="{ED47ACC3-9597-4D89-A1DC-43CF280EF274}" dt="2026-06-10T11:05:23.081" v="105"/>
        <pc:sldMkLst>
          <pc:docMk/>
          <pc:sldMk cId="3756353926" sldId="379"/>
        </pc:sldMkLst>
        <pc:spChg chg="del">
          <ac:chgData name="Glen Jones" userId="e846aaca-4b24-4b13-b0d0-f2308e16b284" providerId="ADAL" clId="{ED47ACC3-9597-4D89-A1DC-43CF280EF274}" dt="2026-06-10T11:04:49.204" v="99" actId="478"/>
          <ac:spMkLst>
            <pc:docMk/>
            <pc:sldMk cId="3756353926" sldId="379"/>
            <ac:spMk id="21" creationId="{FBA5B8AB-84EB-A84D-593D-D53030A6033D}"/>
          </ac:spMkLst>
        </pc:spChg>
        <pc:spChg chg="mod">
          <ac:chgData name="Glen Jones" userId="e846aaca-4b24-4b13-b0d0-f2308e16b284" providerId="ADAL" clId="{ED47ACC3-9597-4D89-A1DC-43CF280EF274}" dt="2026-06-10T11:04:55.414" v="101" actId="1076"/>
          <ac:spMkLst>
            <pc:docMk/>
            <pc:sldMk cId="3756353926" sldId="379"/>
            <ac:spMk id="26" creationId="{9F844478-F054-B6AF-862E-D4DCD320FF7E}"/>
          </ac:spMkLst>
        </pc:spChg>
        <pc:spChg chg="mod">
          <ac:chgData name="Glen Jones" userId="e846aaca-4b24-4b13-b0d0-f2308e16b284" providerId="ADAL" clId="{ED47ACC3-9597-4D89-A1DC-43CF280EF274}" dt="2026-06-10T11:04:55.414" v="101" actId="1076"/>
          <ac:spMkLst>
            <pc:docMk/>
            <pc:sldMk cId="3756353926" sldId="379"/>
            <ac:spMk id="33" creationId="{767F073B-FB30-417F-2EF0-5048B667F6F9}"/>
          </ac:spMkLst>
        </pc:spChg>
        <pc:spChg chg="del">
          <ac:chgData name="Glen Jones" userId="e846aaca-4b24-4b13-b0d0-f2308e16b284" providerId="ADAL" clId="{ED47ACC3-9597-4D89-A1DC-43CF280EF274}" dt="2026-06-10T11:04:47.458" v="98" actId="478"/>
          <ac:spMkLst>
            <pc:docMk/>
            <pc:sldMk cId="3756353926" sldId="379"/>
            <ac:spMk id="35" creationId="{C70FD30C-AB95-3FEB-CBF0-76E7FF2E9CB3}"/>
          </ac:spMkLst>
        </pc:spChg>
        <pc:spChg chg="mod">
          <ac:chgData name="Glen Jones" userId="e846aaca-4b24-4b13-b0d0-f2308e16b284" providerId="ADAL" clId="{ED47ACC3-9597-4D89-A1DC-43CF280EF274}" dt="2026-06-10T11:04:51.373" v="100" actId="1076"/>
          <ac:spMkLst>
            <pc:docMk/>
            <pc:sldMk cId="3756353926" sldId="379"/>
            <ac:spMk id="39" creationId="{774826E2-5462-0827-D974-4D4C85EC2B4F}"/>
          </ac:spMkLst>
        </pc:spChg>
        <pc:spChg chg="mod">
          <ac:chgData name="Glen Jones" userId="e846aaca-4b24-4b13-b0d0-f2308e16b284" providerId="ADAL" clId="{ED47ACC3-9597-4D89-A1DC-43CF280EF274}" dt="2026-06-10T11:04:55.414" v="101" actId="1076"/>
          <ac:spMkLst>
            <pc:docMk/>
            <pc:sldMk cId="3756353926" sldId="379"/>
            <ac:spMk id="45" creationId="{F0997D4A-EE8D-B5F8-EE1D-9A0D248FC50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3DBC1-FF8B-439F-834F-0B44EA30BFDC}" type="datetimeFigureOut">
              <a:rPr lang="en-GB" smtClean="0"/>
              <a:t>10/06/2026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D7DE1-4128-4EAE-8C80-D8E68A042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982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Biannual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times every year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Biennial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twice a year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3D7DE1-4128-4EAE-8C80-D8E68A04258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209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umicycle,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bycycle.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unicycle,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bicycle.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rode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unicycle</a:t>
            </a:r>
            <a:r>
              <a:rPr lang="en-GB" sz="3200" dirty="0">
                <a:solidFill>
                  <a:schemeClr val="bg1"/>
                </a:solidFill>
              </a:rPr>
              <a:t>, while Aimee 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smoothly glided on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bicycle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8B404-66BD-4A89-7E80-61B6EB80F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98CB567-13C3-10DB-227D-531C820B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576107D-5AEF-C993-CFB5-445883C49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576A4E1-3CA8-BA03-3D3F-D1FEB764CC4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F531567-2EC0-277A-BED0-1DF5AFD27D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DE3EE2-E486-822B-F1D4-D8A19E90A69E}"/>
              </a:ext>
            </a:extLst>
          </p:cNvPr>
          <p:cNvSpPr txBox="1"/>
          <p:nvPr/>
        </p:nvSpPr>
        <p:spPr>
          <a:xfrm>
            <a:off x="272167" y="200378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byannual cup involved a bycycle race, a foot race around a tryangular course, and a race on quadbykes.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269FE8-8330-49A9-5584-006D578852D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B4466F-6B25-E41E-E608-B1E63470C44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9B141ED-7721-CA54-A888-BF042A86E300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biannual cup involved a bicycle race, a foot race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around a triangular course, and a race on quadbikes.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934EE-CEDC-635F-F929-9655F418D974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biannual</a:t>
            </a:r>
            <a:r>
              <a:rPr lang="en-GB" sz="3200" dirty="0">
                <a:solidFill>
                  <a:schemeClr val="bg1"/>
                </a:solidFill>
              </a:rPr>
              <a:t> cup involved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bicycle</a:t>
            </a:r>
            <a:r>
              <a:rPr lang="en-GB" sz="3200" dirty="0">
                <a:solidFill>
                  <a:schemeClr val="bg1"/>
                </a:solidFill>
              </a:rPr>
              <a:t> race, a foot race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around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triangular</a:t>
            </a:r>
            <a:r>
              <a:rPr lang="en-GB" sz="3200" dirty="0">
                <a:solidFill>
                  <a:schemeClr val="bg1"/>
                </a:solidFill>
              </a:rPr>
              <a:t> course, and a race on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quadbikes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591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t__cycle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b_cycle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___son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_n_cycle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801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unicycle </a:t>
            </a:r>
          </a:p>
          <a:p>
            <a:pPr algn="ctr"/>
            <a:r>
              <a:rPr lang="en-GB" sz="4000" dirty="0">
                <a:latin typeface="Andika" panose="02000000000000000000" pitchFamily="2" charset="0"/>
              </a:rPr>
              <a:t>bicycle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tricycle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it-IT" altLang="en-US" sz="4000" dirty="0" err="1">
                <a:solidFill>
                  <a:schemeClr val="tx1"/>
                </a:solidFill>
                <a:latin typeface="+mn-lt"/>
              </a:rPr>
              <a:t>unison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009801-B154-9879-05C0-26ACCBC92398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1CF2A3-7724-0BF6-178C-1FE014CB3FD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70D6CA-54DD-6305-4046-7636F555A073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5FA8D1-938B-B698-695E-CFC9E978336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289CB-82D5-A900-32B0-DA5E63A0C0A2}"/>
              </a:ext>
            </a:extLst>
          </p:cNvPr>
          <p:cNvSpPr txBox="1"/>
          <p:nvPr/>
        </p:nvSpPr>
        <p:spPr>
          <a:xfrm>
            <a:off x="9425653" y="2394857"/>
            <a:ext cx="2547938" cy="2801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unicycle </a:t>
            </a:r>
          </a:p>
          <a:p>
            <a:pPr algn="ctr"/>
            <a:r>
              <a:rPr lang="en-GB" sz="4000" dirty="0">
                <a:latin typeface="Andika" panose="02000000000000000000" pitchFamily="2" charset="0"/>
              </a:rPr>
              <a:t>bicycle </a:t>
            </a:r>
          </a:p>
          <a:p>
            <a:pPr algn="ctr"/>
            <a:r>
              <a:rPr lang="it-IT" altLang="en-US" sz="4000" dirty="0">
                <a:solidFill>
                  <a:schemeClr val="tx1"/>
                </a:solidFill>
                <a:latin typeface="+mn-lt"/>
              </a:rPr>
              <a:t>tricycle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it-IT" altLang="en-US" sz="4000" dirty="0" err="1">
                <a:solidFill>
                  <a:schemeClr val="tx1"/>
                </a:solidFill>
                <a:latin typeface="+mn-lt"/>
              </a:rPr>
              <a:t>unison</a:t>
            </a:r>
            <a:r>
              <a:rPr lang="en-GB" sz="40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E3CE584-2ACA-BE42-09FD-E9BD0CBC1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40C0DE9-4616-D010-D784-48D440E2B823}"/>
              </a:ext>
            </a:extLst>
          </p:cNvPr>
          <p:cNvSpPr/>
          <p:nvPr/>
        </p:nvSpPr>
        <p:spPr>
          <a:xfrm>
            <a:off x="2049022" y="1660971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66A3210-099B-A818-277B-57A114BDDA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109" y="1996574"/>
            <a:ext cx="6498161" cy="341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1825" indent="-6318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1. 	universe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2.	union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3.	unicycle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4.	unison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unit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uniform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bicycle</a:t>
            </a: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biannual</a:t>
            </a:r>
            <a:endParaRPr lang="en-GB" sz="2400" dirty="0">
              <a:solidFill>
                <a:schemeClr val="tx1"/>
              </a:solidFill>
              <a:latin typeface="+mn-lt"/>
            </a:endParaRP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biweekly</a:t>
            </a:r>
            <a:endParaRPr lang="en-GB" sz="2400" dirty="0">
              <a:solidFill>
                <a:schemeClr val="tx1"/>
              </a:solidFill>
              <a:latin typeface="+mn-lt"/>
            </a:endParaRP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</a:rPr>
              <a:t>tricycle</a:t>
            </a:r>
            <a:endParaRPr lang="en-GB" sz="2400" dirty="0">
              <a:solidFill>
                <a:schemeClr val="tx1"/>
              </a:solidFill>
            </a:endParaRP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</a:rPr>
              <a:t>triangle</a:t>
            </a:r>
            <a:endParaRPr lang="en-GB" sz="2400" dirty="0">
              <a:solidFill>
                <a:schemeClr val="tx1"/>
              </a:solidFill>
            </a:endParaRPr>
          </a:p>
          <a:p>
            <a:pPr marL="631825" indent="-631825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sz="2400" noProof="0" dirty="0">
                <a:solidFill>
                  <a:schemeClr val="tx1"/>
                </a:solidFill>
              </a:rPr>
              <a:t>triathlon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713B37-7DCF-2EAA-41C3-495F4B27D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D5E77CA-EF96-AC1A-AD0B-7BAE57B51BE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12927D0-1A09-963C-1D1D-78C9041289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-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uni, bi &amp; tri.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827A24B-0732-6DE0-FE33-3D635E7010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0ADF164-8257-4AF4-7453-5F51412440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ABC1196-8656-1F4A-03C7-E7E465734B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409 0.5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27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94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54" y="-38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C56475D-19B2-0024-E152-4E1A20292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5149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117114"/>
            <a:ext cx="11469189" cy="828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start like this?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586445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universe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5124993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unicycle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CDFEEF-18AC-B9D3-305E-6D5AAD322210}"/>
              </a:ext>
            </a:extLst>
          </p:cNvPr>
          <p:cNvSpPr txBox="1">
            <a:spLocks/>
          </p:cNvSpPr>
          <p:nvPr/>
        </p:nvSpPr>
        <p:spPr>
          <a:xfrm>
            <a:off x="7663541" y="316201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586445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bicycle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8490F0-72E3-9882-F184-44E254A3E58E}"/>
              </a:ext>
            </a:extLst>
          </p:cNvPr>
          <p:cNvSpPr txBox="1">
            <a:spLocks/>
          </p:cNvSpPr>
          <p:nvPr/>
        </p:nvSpPr>
        <p:spPr>
          <a:xfrm>
            <a:off x="5124993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biannual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2AB6A7-AB37-C9CC-DF57-11F9DABACCAF}"/>
              </a:ext>
            </a:extLst>
          </p:cNvPr>
          <p:cNvSpPr txBox="1">
            <a:spLocks/>
          </p:cNvSpPr>
          <p:nvPr/>
        </p:nvSpPr>
        <p:spPr>
          <a:xfrm>
            <a:off x="7663541" y="407462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biweekly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595154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triangle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5133702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triathlon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745DBC-0C63-5E8C-EF00-FE147AE32AEC}"/>
              </a:ext>
            </a:extLst>
          </p:cNvPr>
          <p:cNvSpPr txBox="1">
            <a:spLocks/>
          </p:cNvSpPr>
          <p:nvPr/>
        </p:nvSpPr>
        <p:spPr>
          <a:xfrm>
            <a:off x="7672250" y="498722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tricycle</a:t>
            </a:r>
          </a:p>
        </p:txBody>
      </p:sp>
    </p:spTree>
    <p:extLst>
      <p:ext uri="{BB962C8B-B14F-4D97-AF65-F5344CB8AC3E}">
        <p14:creationId xmlns:p14="http://schemas.microsoft.com/office/powerpoint/2010/main" val="428819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96BFAA-2E6E-380C-563A-2A12CABFD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026" y="2966197"/>
            <a:ext cx="2437854" cy="3141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438401" y="1933914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6393395" y="1933913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438401" y="2664384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438401" y="3385321"/>
            <a:ext cx="2547252" cy="50020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6393395" y="3361392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4990012" y="1957843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4990012" y="2664385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6393395" y="2677355"/>
            <a:ext cx="2437097" cy="500206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4996566" y="3385322"/>
            <a:ext cx="1396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means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082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uni means one,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bis means twice,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tres means three and quad means four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 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5F3F4-58AA-4DD1-6743-D3EF33F1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4BDCCD6-4916-C94E-8B02-AA6D2A3D1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FECCCA-BA12-AC23-9FFC-E330B8D23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01954"/>
              </p:ext>
            </p:extLst>
          </p:nvPr>
        </p:nvGraphicFramePr>
        <p:xfrm>
          <a:off x="1066800" y="1251785"/>
          <a:ext cx="10058400" cy="5601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744784436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Origin meaning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Spelling words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1402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Latin- having one only, single.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b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universe, union, unicycle, unison, unit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979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 - twice, double.</a:t>
                      </a:r>
                      <a:br>
                        <a:rPr lang="en-GB" sz="20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br>
                        <a:rPr lang="en-GB" sz="20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AU" sz="200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bicycle, biannual, biweekly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124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 and Greek- three, having three, once every three.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tricycle, triangle, triathlon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1435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quad-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Latin - four, four times, having four, consisting of four.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quadbike, quadrilateral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8A4BB9-5DD6-91BA-595C-572618BA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think of any more words with these prefixes?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E70AE-2B1B-E9A7-525A-2A54B8922BBD}"/>
              </a:ext>
            </a:extLst>
          </p:cNvPr>
          <p:cNvSpPr txBox="1"/>
          <p:nvPr/>
        </p:nvSpPr>
        <p:spPr>
          <a:xfrm>
            <a:off x="7776882" y="2393577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0" dirty="0">
                <a:solidFill>
                  <a:srgbClr val="C00000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uniform, unified, university, unicorn, unique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E43314-9CC0-4BEC-58D5-9437B035D5C7}"/>
              </a:ext>
            </a:extLst>
          </p:cNvPr>
          <p:cNvSpPr txBox="1"/>
          <p:nvPr/>
        </p:nvSpPr>
        <p:spPr>
          <a:xfrm>
            <a:off x="7776882" y="3494927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binocular, biceps, biped, bicentennial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D71BE3-CB17-1509-6A2B-F23B3A21575B}"/>
              </a:ext>
            </a:extLst>
          </p:cNvPr>
          <p:cNvSpPr txBox="1"/>
          <p:nvPr/>
        </p:nvSpPr>
        <p:spPr>
          <a:xfrm>
            <a:off x="7776882" y="4589638"/>
            <a:ext cx="329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trio, trident, triple, trillion, triad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454FE4-7E53-FB0A-169D-BC8CC030E7EF}"/>
              </a:ext>
            </a:extLst>
          </p:cNvPr>
          <p:cNvSpPr txBox="1"/>
          <p:nvPr/>
        </p:nvSpPr>
        <p:spPr>
          <a:xfrm>
            <a:off x="7826188" y="5925379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quadriceps, quadruple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9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triangle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Said or performed as one.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Athletic contest consisting of three different events.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universe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triathlon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unison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348037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All existing matter and space considered as a whole.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07451" y="425899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three straight sides and three angles.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biannual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03000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Occurring twice a year.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20417 0.114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651 0.343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6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20364 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35A56-9E2F-52B3-F477-EB2EC2AC7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774AA04-3F3B-353A-DBFE-677DA5182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3E3715E-AE8C-0F58-92A9-811676993DCA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9C54EA3-E81F-3669-C9E6-2D492F0CC5D5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biped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70E271C-05A3-18A9-0709-98CD2B798D07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million, million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(a very large number – 1000,000,000,000).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19733A8-C80E-1B95-16CC-92319233ADB4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group of three. 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F844478-F054-B6AF-862E-D4DCD320FF7E}"/>
              </a:ext>
            </a:extLst>
          </p:cNvPr>
          <p:cNvSpPr txBox="1">
            <a:spLocks/>
          </p:cNvSpPr>
          <p:nvPr/>
        </p:nvSpPr>
        <p:spPr>
          <a:xfrm>
            <a:off x="9505386" y="276215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triad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6714656A-B173-AEFD-56A9-554E317DF05E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two-hundredth anniversary of an event.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67F073B-FB30-417F-2EF0-5048B667F6F9}"/>
              </a:ext>
            </a:extLst>
          </p:cNvPr>
          <p:cNvSpPr txBox="1">
            <a:spLocks/>
          </p:cNvSpPr>
          <p:nvPr/>
        </p:nvSpPr>
        <p:spPr>
          <a:xfrm>
            <a:off x="9505386" y="354077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trillion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74826E2-5462-0827-D974-4D4C85EC2B4F}"/>
              </a:ext>
            </a:extLst>
          </p:cNvPr>
          <p:cNvSpPr txBox="1">
            <a:spLocks/>
          </p:cNvSpPr>
          <p:nvPr/>
        </p:nvSpPr>
        <p:spPr>
          <a:xfrm>
            <a:off x="562773" y="425437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Animal that walks on two feet.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0997D4A-EE8D-B5F8-EE1D-9A0D248FC502}"/>
              </a:ext>
            </a:extLst>
          </p:cNvPr>
          <p:cNvSpPr txBox="1">
            <a:spLocks/>
          </p:cNvSpPr>
          <p:nvPr/>
        </p:nvSpPr>
        <p:spPr>
          <a:xfrm>
            <a:off x="9505385" y="4265908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bicentennial</a:t>
            </a:r>
          </a:p>
        </p:txBody>
      </p:sp>
    </p:spTree>
    <p:extLst>
      <p:ext uri="{BB962C8B-B14F-4D97-AF65-F5344CB8AC3E}">
        <p14:creationId xmlns:p14="http://schemas.microsoft.com/office/powerpoint/2010/main" val="375635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-0.20586 -0.2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9" y="-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2043 -0.009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21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81481E-6 L -0.20026 -0.120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3" y="-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19843 0.341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22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33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013877"/>
              </p:ext>
            </p:extLst>
          </p:nvPr>
        </p:nvGraphicFramePr>
        <p:xfrm>
          <a:off x="3573576" y="1710380"/>
          <a:ext cx="4901752" cy="146304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two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tri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three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annual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weekly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athlon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862" y="79351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873" y="515389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62173" y="37915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bicycle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25381" y="37905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tricycle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62171" y="43846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biannual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25381" y="436959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triannual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412206" y="522550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you know any more suffixes that would work??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DC18A6B4-8A97-FA3A-0890-49C1436B4A69}"/>
              </a:ext>
            </a:extLst>
          </p:cNvPr>
          <p:cNvSpPr txBox="1">
            <a:spLocks/>
          </p:cNvSpPr>
          <p:nvPr/>
        </p:nvSpPr>
        <p:spPr>
          <a:xfrm>
            <a:off x="6188591" y="38294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biweekly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3834C56C-7A11-DC4F-B6F4-F6CC466BEF56}"/>
              </a:ext>
            </a:extLst>
          </p:cNvPr>
          <p:cNvSpPr txBox="1">
            <a:spLocks/>
          </p:cNvSpPr>
          <p:nvPr/>
        </p:nvSpPr>
        <p:spPr>
          <a:xfrm>
            <a:off x="8951799" y="38285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triweekly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C2854824-B682-222C-45D7-89B633262403}"/>
              </a:ext>
            </a:extLst>
          </p:cNvPr>
          <p:cNvSpPr txBox="1">
            <a:spLocks/>
          </p:cNvSpPr>
          <p:nvPr/>
        </p:nvSpPr>
        <p:spPr>
          <a:xfrm>
            <a:off x="6188589" y="44225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biathlon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B4685412-B246-FFE1-855B-60D4F910A186}"/>
              </a:ext>
            </a:extLst>
          </p:cNvPr>
          <p:cNvSpPr txBox="1">
            <a:spLocks/>
          </p:cNvSpPr>
          <p:nvPr/>
        </p:nvSpPr>
        <p:spPr>
          <a:xfrm>
            <a:off x="8951799" y="44075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triathlon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84497-9E21-92D0-DCFA-0DA1B4D1872C}"/>
              </a:ext>
            </a:extLst>
          </p:cNvPr>
          <p:cNvSpPr txBox="1">
            <a:spLocks/>
          </p:cNvSpPr>
          <p:nvPr/>
        </p:nvSpPr>
        <p:spPr>
          <a:xfrm>
            <a:off x="566444" y="61407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-lingual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5B5737A7-F211-4AAB-3FA6-905A2F4B75E1}"/>
              </a:ext>
            </a:extLst>
          </p:cNvPr>
          <p:cNvSpPr txBox="1">
            <a:spLocks/>
          </p:cNvSpPr>
          <p:nvPr/>
        </p:nvSpPr>
        <p:spPr>
          <a:xfrm>
            <a:off x="3329652" y="61397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-pod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35A716CC-E362-A327-76A8-BAC138C9B2B5}"/>
              </a:ext>
            </a:extLst>
          </p:cNvPr>
          <p:cNvSpPr txBox="1">
            <a:spLocks/>
          </p:cNvSpPr>
          <p:nvPr/>
        </p:nvSpPr>
        <p:spPr>
          <a:xfrm>
            <a:off x="6092862" y="61786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-sector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FAF447C7-3344-28DF-2B48-A1C7EF4EF980}"/>
              </a:ext>
            </a:extLst>
          </p:cNvPr>
          <p:cNvSpPr txBox="1">
            <a:spLocks/>
          </p:cNvSpPr>
          <p:nvPr/>
        </p:nvSpPr>
        <p:spPr>
          <a:xfrm>
            <a:off x="8856070" y="61777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-partite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3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Widescreen</PresentationFormat>
  <Paragraphs>157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Andika</vt:lpstr>
      <vt:lpstr>Office Theme</vt:lpstr>
      <vt:lpstr> How to Use this PowerPoint</vt:lpstr>
      <vt:lpstr>The prefixes -  uni, bi &amp; tri.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2026-06-10T11:07:03Z</dcterms:modified>
</cp:coreProperties>
</file>