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19" r:id="rId3"/>
    <p:sldId id="527" r:id="rId4"/>
    <p:sldId id="426" r:id="rId5"/>
    <p:sldId id="607" r:id="rId6"/>
    <p:sldId id="610" r:id="rId7"/>
    <p:sldId id="611" r:id="rId8"/>
    <p:sldId id="612" r:id="rId9"/>
    <p:sldId id="613" r:id="rId10"/>
    <p:sldId id="614" r:id="rId11"/>
    <p:sldId id="615" r:id="rId12"/>
    <p:sldId id="616" r:id="rId13"/>
    <p:sldId id="617" r:id="rId14"/>
    <p:sldId id="618" r:id="rId15"/>
    <p:sldId id="619" r:id="rId16"/>
    <p:sldId id="550" r:id="rId17"/>
    <p:sldId id="551" r:id="rId18"/>
    <p:sldId id="552" r:id="rId19"/>
    <p:sldId id="553" r:id="rId20"/>
    <p:sldId id="554" r:id="rId21"/>
    <p:sldId id="529" r:id="rId22"/>
    <p:sldId id="530" r:id="rId23"/>
    <p:sldId id="531" r:id="rId24"/>
    <p:sldId id="433" r:id="rId25"/>
    <p:sldId id="274" r:id="rId26"/>
    <p:sldId id="608" r:id="rId27"/>
    <p:sldId id="609" r:id="rId28"/>
    <p:sldId id="408" r:id="rId29"/>
    <p:sldId id="405" r:id="rId30"/>
    <p:sldId id="406" r:id="rId31"/>
    <p:sldId id="281" r:id="rId32"/>
    <p:sldId id="407" r:id="rId33"/>
    <p:sldId id="556" r:id="rId34"/>
    <p:sldId id="557" r:id="rId35"/>
    <p:sldId id="486" r:id="rId36"/>
    <p:sldId id="487" r:id="rId37"/>
    <p:sldId id="511" r:id="rId38"/>
    <p:sldId id="512" r:id="rId39"/>
    <p:sldId id="523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9882BC-74E0-496E-A474-6536661DF1A5}" v="6" dt="2026-06-03T10:55:57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74968" autoAdjust="0"/>
  </p:normalViewPr>
  <p:slideViewPr>
    <p:cSldViewPr snapToGrid="0">
      <p:cViewPr varScale="1">
        <p:scale>
          <a:sx n="76" d="100"/>
          <a:sy n="76" d="100"/>
        </p:scale>
        <p:origin x="41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55:57.876" v="4828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2T12:02:09.933" v="402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0:17:02.528" v="381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modSp mod modTransition">
        <pc:chgData name="Glen Jones" userId="e846aaca-4b24-4b13-b0d0-f2308e16b284" providerId="ADAL" clId="{ED47ACC3-9597-4D89-A1DC-43CF280EF274}" dt="2026-05-12T12:21:27.081" v="4659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2:21:27.081" v="4659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mod ord modTransition modNotesTx">
        <pc:chgData name="Glen Jones" userId="e846aaca-4b24-4b13-b0d0-f2308e16b284" providerId="ADAL" clId="{ED47ACC3-9597-4D89-A1DC-43CF280EF274}" dt="2026-05-12T12:15:14.385" v="4423" actId="1076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2T12:14:48.348" v="4395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2T12:14:54.315" v="4407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2T12:14:56.972" v="4411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2T12:15:14.385" v="4423" actId="1076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2T12:14:51.677" v="4403" actId="2057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2T08:59:09.092" v="2914" actId="6549"/>
          <ac:spMkLst>
            <pc:docMk/>
            <pc:sldMk cId="418504607" sldId="281"/>
            <ac:spMk id="14" creationId="{999CB0EB-973A-37A1-1A6E-70F1576968AC}"/>
          </ac:spMkLst>
        </pc:spChg>
      </pc:sldChg>
      <pc:sldChg chg="modTransition">
        <pc:chgData name="Glen Jones" userId="e846aaca-4b24-4b13-b0d0-f2308e16b284" providerId="ADAL" clId="{ED47ACC3-9597-4D89-A1DC-43CF280EF274}" dt="2026-05-12T12:02:09.933" v="4029"/>
        <pc:sldMkLst>
          <pc:docMk/>
          <pc:sldMk cId="461087981" sldId="390"/>
        </pc:sldMkLst>
      </pc:sldChg>
      <pc:sldChg chg="addSp delSp modSp mod modTransition addAnim delAnim modAnim modNotesTx">
        <pc:chgData name="Glen Jones" userId="e846aaca-4b24-4b13-b0d0-f2308e16b284" providerId="ADAL" clId="{ED47ACC3-9597-4D89-A1DC-43CF280EF274}" dt="2026-05-12T13:19:59.761" v="4820" actId="6549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2T12:10:27.525" v="4313" actId="20577"/>
          <ac:spMkLst>
            <pc:docMk/>
            <pc:sldMk cId="78502529" sldId="405"/>
            <ac:spMk id="2" creationId="{14258DC2-2870-8FE9-4366-C3ADAF3E1C4D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5" creationId="{190257AF-A8B9-61DB-2EEF-A539EB40D485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7" creationId="{3AA27214-F235-908D-22F8-5E1F4B1B14FF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9" creationId="{C0DDB391-52A6-1E3C-1CDC-E0F5D79B619C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10" creationId="{093DA7C3-1102-C859-090B-9C8FCC36DA57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14" creationId="{855CFFA0-9D09-EDE5-1BB7-A27AB5F0F895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18" creationId="{86877D44-ECC1-E987-EC9A-D3F5C5CA2F54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19" creationId="{BF629FA6-35C3-1572-307B-114E511EAD9F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23" creationId="{9E570B81-4A6E-6588-EC2C-0B9E59908D71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24" creationId="{ECAFB024-3BBC-92BF-4512-F3780B119DD3}"/>
          </ac:spMkLst>
        </pc:spChg>
        <pc:spChg chg="add mod">
          <ac:chgData name="Glen Jones" userId="e846aaca-4b24-4b13-b0d0-f2308e16b284" providerId="ADAL" clId="{ED47ACC3-9597-4D89-A1DC-43CF280EF274}" dt="2026-05-12T12:11:19.092" v="4342" actId="1076"/>
          <ac:spMkLst>
            <pc:docMk/>
            <pc:sldMk cId="78502529" sldId="405"/>
            <ac:spMk id="25" creationId="{DF8709E8-2FD2-0873-BCD3-8FED61C0B99B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12:14:31.542" v="4387" actId="20577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2T12:11:49.188" v="4354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2T12:14:22.539" v="4366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2T12:14:31.542" v="4387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2T12:11:53.303" v="4362" actId="20577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2T12:14:25.028" v="4370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2T08:58:42.704" v="2879" actId="27636"/>
          <ac:spMkLst>
            <pc:docMk/>
            <pc:sldMk cId="4093245020" sldId="406"/>
            <ac:spMk id="17" creationId="{2A08F792-A439-88C7-35FE-8A8BEEE3ECD3}"/>
          </ac:spMkLst>
        </pc:spChg>
      </pc:sldChg>
      <pc:sldChg chg="addSp delSp modSp mod ord modTransition delAnim modAnim modNotesTx">
        <pc:chgData name="Glen Jones" userId="e846aaca-4b24-4b13-b0d0-f2308e16b284" providerId="ADAL" clId="{ED47ACC3-9597-4D89-A1DC-43CF280EF274}" dt="2026-05-12T12:16:29.301" v="4533" actId="20577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5-12T12:15:54.047" v="4462" actId="207"/>
          <ac:spMkLst>
            <pc:docMk/>
            <pc:sldMk cId="1531151529" sldId="407"/>
            <ac:spMk id="2" creationId="{C84D4D29-EF62-B3CE-5BC0-C30A80D54C53}"/>
          </ac:spMkLst>
        </pc:spChg>
        <pc:spChg chg="add mod">
          <ac:chgData name="Glen Jones" userId="e846aaca-4b24-4b13-b0d0-f2308e16b284" providerId="ADAL" clId="{ED47ACC3-9597-4D89-A1DC-43CF280EF274}" dt="2026-05-12T12:15:35.180" v="4437" actId="14100"/>
          <ac:spMkLst>
            <pc:docMk/>
            <pc:sldMk cId="1531151529" sldId="407"/>
            <ac:spMk id="10" creationId="{DE5EEC6E-843C-3095-DFEF-56CEF89ED2AD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14" creationId="{B3E56FA8-21B1-0FE9-96C3-230FEFF709CC}"/>
          </ac:spMkLst>
        </pc:spChg>
        <pc:spChg chg="add mod">
          <ac:chgData name="Glen Jones" userId="e846aaca-4b24-4b13-b0d0-f2308e16b284" providerId="ADAL" clId="{ED47ACC3-9597-4D89-A1DC-43CF280EF274}" dt="2026-05-12T12:16:10.505" v="4525" actId="20577"/>
          <ac:spMkLst>
            <pc:docMk/>
            <pc:sldMk cId="1531151529" sldId="407"/>
            <ac:spMk id="18" creationId="{CA557C57-A2DA-48A3-7DB1-8536A0D3122A}"/>
          </ac:spMkLst>
        </pc:spChg>
        <pc:spChg chg="add mod">
          <ac:chgData name="Glen Jones" userId="e846aaca-4b24-4b13-b0d0-f2308e16b284" providerId="ADAL" clId="{ED47ACC3-9597-4D89-A1DC-43CF280EF274}" dt="2026-05-12T12:15:38.734" v="4449" actId="27636"/>
          <ac:spMkLst>
            <pc:docMk/>
            <pc:sldMk cId="1531151529" sldId="407"/>
            <ac:spMk id="19" creationId="{89DC95C3-C216-6C82-DE7C-89D2B40E9148}"/>
          </ac:spMkLst>
        </pc:spChg>
        <pc:spChg chg="add mod">
          <ac:chgData name="Glen Jones" userId="e846aaca-4b24-4b13-b0d0-f2308e16b284" providerId="ADAL" clId="{ED47ACC3-9597-4D89-A1DC-43CF280EF274}" dt="2026-05-12T12:15:50.660" v="4461" actId="207"/>
          <ac:spMkLst>
            <pc:docMk/>
            <pc:sldMk cId="1531151529" sldId="407"/>
            <ac:spMk id="20" creationId="{3D4D68AF-5835-F802-AA68-FDB1D778684D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1" creationId="{C55D71E1-BA98-BF7D-BE5E-01BC0D4EFAC9}"/>
          </ac:spMkLst>
        </pc:spChg>
        <pc:spChg chg="add mod">
          <ac:chgData name="Glen Jones" userId="e846aaca-4b24-4b13-b0d0-f2308e16b284" providerId="ADAL" clId="{ED47ACC3-9597-4D89-A1DC-43CF280EF274}" dt="2026-05-12T12:16:08.144" v="4522" actId="27636"/>
          <ac:spMkLst>
            <pc:docMk/>
            <pc:sldMk cId="1531151529" sldId="407"/>
            <ac:spMk id="22" creationId="{8A5F3F57-A084-74DB-4DC5-0DEE323077F2}"/>
          </ac:spMkLst>
        </pc:spChg>
        <pc:spChg chg="add mod">
          <ac:chgData name="Glen Jones" userId="e846aaca-4b24-4b13-b0d0-f2308e16b284" providerId="ADAL" clId="{ED47ACC3-9597-4D89-A1DC-43CF280EF274}" dt="2026-05-12T12:15:46.243" v="4460" actId="20577"/>
          <ac:spMkLst>
            <pc:docMk/>
            <pc:sldMk cId="1531151529" sldId="407"/>
            <ac:spMk id="23" creationId="{A3AEED65-6F51-C29C-EAD6-4098B04343A5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4" creationId="{0F41264F-B3D7-86DB-45FA-7A56510AD285}"/>
          </ac:spMkLst>
        </pc:spChg>
        <pc:spChg chg="add mod">
          <ac:chgData name="Glen Jones" userId="e846aaca-4b24-4b13-b0d0-f2308e16b284" providerId="ADAL" clId="{ED47ACC3-9597-4D89-A1DC-43CF280EF274}" dt="2026-05-12T09:03:42.971" v="3043"/>
          <ac:spMkLst>
            <pc:docMk/>
            <pc:sldMk cId="1531151529" sldId="407"/>
            <ac:spMk id="25" creationId="{217DDFFC-301E-B26A-A4D8-8EE2E20C0682}"/>
          </ac:spMkLst>
        </pc:spChg>
      </pc:sldChg>
      <pc:sldChg chg="addSp delSp modSp mod ord modTransition delAnim modAnim">
        <pc:chgData name="Glen Jones" userId="e846aaca-4b24-4b13-b0d0-f2308e16b284" providerId="ADAL" clId="{ED47ACC3-9597-4D89-A1DC-43CF280EF274}" dt="2026-05-12T12:10:04.676" v="4303" actId="2057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2T12:09:13.225" v="4255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12T12:09:40.416" v="4282" actId="207"/>
          <ac:spMkLst>
            <pc:docMk/>
            <pc:sldMk cId="2158107227" sldId="408"/>
            <ac:spMk id="4" creationId="{E7C9E9EA-2627-2181-84E5-6120330545AD}"/>
          </ac:spMkLst>
        </pc:spChg>
        <pc:spChg chg="add mod">
          <ac:chgData name="Glen Jones" userId="e846aaca-4b24-4b13-b0d0-f2308e16b284" providerId="ADAL" clId="{ED47ACC3-9597-4D89-A1DC-43CF280EF274}" dt="2026-05-12T08:46:52.200" v="2698"/>
          <ac:spMkLst>
            <pc:docMk/>
            <pc:sldMk cId="2158107227" sldId="408"/>
            <ac:spMk id="6" creationId="{612B0B79-13FD-F4E0-16A5-1B555C1441DB}"/>
          </ac:spMkLst>
        </pc:spChg>
        <pc:spChg chg="add mod">
          <ac:chgData name="Glen Jones" userId="e846aaca-4b24-4b13-b0d0-f2308e16b284" providerId="ADAL" clId="{ED47ACC3-9597-4D89-A1DC-43CF280EF274}" dt="2026-05-12T12:10:04.676" v="4303" actId="20577"/>
          <ac:spMkLst>
            <pc:docMk/>
            <pc:sldMk cId="2158107227" sldId="408"/>
            <ac:spMk id="15" creationId="{9E504DB2-5A6A-2DD6-464E-28F39CB702C6}"/>
          </ac:spMkLst>
        </pc:spChg>
        <pc:spChg chg="add mod">
          <ac:chgData name="Glen Jones" userId="e846aaca-4b24-4b13-b0d0-f2308e16b284" providerId="ADAL" clId="{ED47ACC3-9597-4D89-A1DC-43CF280EF274}" dt="2026-05-12T12:09:16.681" v="4256"/>
          <ac:spMkLst>
            <pc:docMk/>
            <pc:sldMk cId="2158107227" sldId="408"/>
            <ac:spMk id="16" creationId="{3BAD7A96-72E8-2EA4-C607-3EA38FEF902F}"/>
          </ac:spMkLst>
        </pc:spChg>
        <pc:spChg chg="add mod">
          <ac:chgData name="Glen Jones" userId="e846aaca-4b24-4b13-b0d0-f2308e16b284" providerId="ADAL" clId="{ED47ACC3-9597-4D89-A1DC-43CF280EF274}" dt="2026-05-12T12:09:35.799" v="4281" actId="207"/>
          <ac:spMkLst>
            <pc:docMk/>
            <pc:sldMk cId="2158107227" sldId="408"/>
            <ac:spMk id="17" creationId="{F65D06A5-F591-3C14-20FD-F2574962F1C1}"/>
          </ac:spMkLst>
        </pc:spChg>
        <pc:spChg chg="add mod">
          <ac:chgData name="Glen Jones" userId="e846aaca-4b24-4b13-b0d0-f2308e16b284" providerId="ADAL" clId="{ED47ACC3-9597-4D89-A1DC-43CF280EF274}" dt="2026-05-12T08:46:52.200" v="2698"/>
          <ac:spMkLst>
            <pc:docMk/>
            <pc:sldMk cId="2158107227" sldId="408"/>
            <ac:spMk id="18" creationId="{7A5A888F-D5A6-DC84-E80F-206F827BC133}"/>
          </ac:spMkLst>
        </pc:spChg>
        <pc:spChg chg="add mod">
          <ac:chgData name="Glen Jones" userId="e846aaca-4b24-4b13-b0d0-f2308e16b284" providerId="ADAL" clId="{ED47ACC3-9597-4D89-A1DC-43CF280EF274}" dt="2026-05-12T12:09:35.799" v="4281" actId="207"/>
          <ac:spMkLst>
            <pc:docMk/>
            <pc:sldMk cId="2158107227" sldId="408"/>
            <ac:spMk id="19" creationId="{0F26E071-8A79-91CE-AA7C-13A54A02EBE7}"/>
          </ac:spMkLst>
        </pc:spChg>
        <pc:spChg chg="add mod">
          <ac:chgData name="Glen Jones" userId="e846aaca-4b24-4b13-b0d0-f2308e16b284" providerId="ADAL" clId="{ED47ACC3-9597-4D89-A1DC-43CF280EF274}" dt="2026-05-12T12:09:26.803" v="4271" actId="20577"/>
          <ac:spMkLst>
            <pc:docMk/>
            <pc:sldMk cId="2158107227" sldId="408"/>
            <ac:spMk id="20" creationId="{CFCA542E-CF37-0EED-7851-DD4FE11E7F75}"/>
          </ac:spMkLst>
        </pc:spChg>
        <pc:spChg chg="add mod">
          <ac:chgData name="Glen Jones" userId="e846aaca-4b24-4b13-b0d0-f2308e16b284" providerId="ADAL" clId="{ED47ACC3-9597-4D89-A1DC-43CF280EF274}" dt="2026-05-12T08:46:52.200" v="2698"/>
          <ac:spMkLst>
            <pc:docMk/>
            <pc:sldMk cId="2158107227" sldId="408"/>
            <ac:spMk id="21" creationId="{1A8601C1-ED25-D5D4-3201-C9D37B7A9A2E}"/>
          </ac:spMkLst>
        </pc:spChg>
        <pc:spChg chg="add mod">
          <ac:chgData name="Glen Jones" userId="e846aaca-4b24-4b13-b0d0-f2308e16b284" providerId="ADAL" clId="{ED47ACC3-9597-4D89-A1DC-43CF280EF274}" dt="2026-05-12T08:47:29.404" v="2738" actId="20577"/>
          <ac:spMkLst>
            <pc:docMk/>
            <pc:sldMk cId="2158107227" sldId="408"/>
            <ac:spMk id="22" creationId="{888A9B38-34CF-C5BF-F6CA-067603813E0A}"/>
          </ac:spMkLst>
        </pc:spChg>
      </pc:sldChg>
      <pc:sldChg chg="modTransition">
        <pc:chgData name="Glen Jones" userId="e846aaca-4b24-4b13-b0d0-f2308e16b284" providerId="ADAL" clId="{ED47ACC3-9597-4D89-A1DC-43CF280EF274}" dt="2026-05-12T12:02:09.933" v="4029"/>
        <pc:sldMkLst>
          <pc:docMk/>
          <pc:sldMk cId="3197748305" sldId="419"/>
        </pc:sldMkLst>
      </pc:sldChg>
      <pc:sldChg chg="addSp delSp modSp mod modTransition modAnim modNotesTx">
        <pc:chgData name="Glen Jones" userId="e846aaca-4b24-4b13-b0d0-f2308e16b284" providerId="ADAL" clId="{ED47ACC3-9597-4D89-A1DC-43CF280EF274}" dt="2026-06-03T10:55:22.095" v="4827" actId="27636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2T10:22:29.968" v="3882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2T10:22:27.891" v="3879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2T10:22:32.557" v="3886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2T10:22:34.083" v="3888" actId="20577"/>
          <ac:spMkLst>
            <pc:docMk/>
            <pc:sldMk cId="2761761787" sldId="426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2T10:22:36.257" v="3893" actId="20577"/>
          <ac:spMkLst>
            <pc:docMk/>
            <pc:sldMk cId="2761761787" sldId="426"/>
            <ac:spMk id="11" creationId="{10C736AA-AC47-99A8-6867-5CC692867413}"/>
          </ac:spMkLst>
        </pc:spChg>
        <pc:spChg chg="add mod">
          <ac:chgData name="Glen Jones" userId="e846aaca-4b24-4b13-b0d0-f2308e16b284" providerId="ADAL" clId="{ED47ACC3-9597-4D89-A1DC-43CF280EF274}" dt="2026-06-03T10:55:22.095" v="4827" actId="27636"/>
          <ac:spMkLst>
            <pc:docMk/>
            <pc:sldMk cId="2761761787" sldId="426"/>
            <ac:spMk id="13" creationId="{2FE6C54C-E6C8-2356-545C-1D5E2544FE52}"/>
          </ac:spMkLst>
        </pc:spChg>
      </pc:sldChg>
      <pc:sldChg chg="modSp modTransition">
        <pc:chgData name="Glen Jones" userId="e846aaca-4b24-4b13-b0d0-f2308e16b284" providerId="ADAL" clId="{ED47ACC3-9597-4D89-A1DC-43CF280EF274}" dt="2026-05-12T12:02:09.933" v="4029"/>
        <pc:sldMkLst>
          <pc:docMk/>
          <pc:sldMk cId="3749588094" sldId="433"/>
        </pc:sldMkLst>
      </pc:sldChg>
      <pc:sldChg chg="modSp mod modTransition">
        <pc:chgData name="Glen Jones" userId="e846aaca-4b24-4b13-b0d0-f2308e16b284" providerId="ADAL" clId="{ED47ACC3-9597-4D89-A1DC-43CF280EF274}" dt="2026-05-12T13:15:57.031" v="4686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2T13:15:51.471" v="4675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2T13:15:54.548" v="4679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2T13:15:57.031" v="4686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13:16:22.032" v="4727" actId="20577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2T13:16:11.487" v="4704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2T13:16:22.032" v="4727" actId="20577"/>
          <ac:spMkLst>
            <pc:docMk/>
            <pc:sldMk cId="2193475781" sldId="487"/>
            <ac:spMk id="5" creationId="{ED62A170-5EC0-06E6-9D76-D65C8AEC4CBA}"/>
          </ac:spMkLst>
        </pc:spChg>
        <pc:spChg chg="mod">
          <ac:chgData name="Glen Jones" userId="e846aaca-4b24-4b13-b0d0-f2308e16b284" providerId="ADAL" clId="{ED47ACC3-9597-4D89-A1DC-43CF280EF274}" dt="2026-05-12T13:16:01.601" v="4690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2T13:16:04.502" v="4694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2T13:16:08.655" v="4703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">
        <pc:chgData name="Glen Jones" userId="e846aaca-4b24-4b13-b0d0-f2308e16b284" providerId="ADAL" clId="{ED47ACC3-9597-4D89-A1DC-43CF280EF274}" dt="2026-05-12T13:16:58.255" v="4758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2T13:16:49.849" v="4741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2T13:16:52.501" v="4745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2T13:16:58.255" v="4758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mod modTransition modAnim modNotesTx">
        <pc:chgData name="Glen Jones" userId="e846aaca-4b24-4b13-b0d0-f2308e16b284" providerId="ADAL" clId="{ED47ACC3-9597-4D89-A1DC-43CF280EF274}" dt="2026-05-12T13:17:18.003" v="4799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2T13:17:12.553" v="4780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2T13:17:18.003" v="4799" actId="20577"/>
          <ac:spMkLst>
            <pc:docMk/>
            <pc:sldMk cId="3920872163" sldId="512"/>
            <ac:spMk id="3" creationId="{913960AE-D6BA-4EC7-B2D7-A82A27137C3E}"/>
          </ac:spMkLst>
        </pc:spChg>
        <pc:spChg chg="mod">
          <ac:chgData name="Glen Jones" userId="e846aaca-4b24-4b13-b0d0-f2308e16b284" providerId="ADAL" clId="{ED47ACC3-9597-4D89-A1DC-43CF280EF274}" dt="2026-05-12T13:17:04.145" v="4765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2T13:17:06.671" v="4769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2T13:17:09.513" v="4779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2T13:18:44.069" v="4818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2T13:18:29.801" v="4809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2T13:18:44.069" v="4818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2T13:18:16.394" v="4803"/>
          <ac:spMkLst>
            <pc:docMk/>
            <pc:sldMk cId="2773714083" sldId="523"/>
            <ac:spMk id="7" creationId="{701AC5E5-F858-1376-1967-8E87160B40CF}"/>
          </ac:spMkLst>
        </pc:spChg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3141505610" sldId="552"/>
        </pc:sldMkLst>
      </pc:sldChg>
      <pc:sldChg chg="add del modTransition">
        <pc:chgData name="Glen Jones" userId="e846aaca-4b24-4b13-b0d0-f2308e16b284" providerId="ADAL" clId="{ED47ACC3-9597-4D89-A1DC-43CF280EF274}" dt="2026-05-12T12:02:09.933" v="4029"/>
        <pc:sldMkLst>
          <pc:docMk/>
          <pc:sldMk cId="4101653724" sldId="553"/>
        </pc:sldMkLst>
      </pc:sldChg>
      <pc:sldChg chg="add modTransition">
        <pc:chgData name="Glen Jones" userId="e846aaca-4b24-4b13-b0d0-f2308e16b284" providerId="ADAL" clId="{ED47ACC3-9597-4D89-A1DC-43CF280EF274}" dt="2026-05-12T12:02:09.933" v="4029"/>
        <pc:sldMkLst>
          <pc:docMk/>
          <pc:sldMk cId="2548321326" sldId="554"/>
        </pc:sldMkLst>
      </pc:sldChg>
      <pc:sldChg chg="addSp delSp modSp add del mod ord modTransition delAnim modAnim modNotesTx">
        <pc:chgData name="Glen Jones" userId="e846aaca-4b24-4b13-b0d0-f2308e16b284" providerId="ADAL" clId="{ED47ACC3-9597-4D89-A1DC-43CF280EF274}" dt="2026-05-12T12:18:31.446" v="4601" actId="47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2T12:16:47.126" v="4554" actId="115"/>
          <ac:spMkLst>
            <pc:docMk/>
            <pc:sldMk cId="4032499140" sldId="556"/>
            <ac:spMk id="2" creationId="{9408AEA9-4BA0-6C74-FD51-04E8027A0127}"/>
          </ac:spMkLst>
        </pc:spChg>
        <pc:spChg chg="add mod">
          <ac:chgData name="Glen Jones" userId="e846aaca-4b24-4b13-b0d0-f2308e16b284" providerId="ADAL" clId="{ED47ACC3-9597-4D89-A1DC-43CF280EF274}" dt="2026-05-12T12:17:49.759" v="4596" actId="207"/>
          <ac:spMkLst>
            <pc:docMk/>
            <pc:sldMk cId="4032499140" sldId="556"/>
            <ac:spMk id="5" creationId="{53D46229-91E7-CA53-194D-C0E9AC9E36D7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7" creationId="{3AD6DCA3-0641-556B-5C5B-4F909C29E5B7}"/>
          </ac:spMkLst>
        </pc:spChg>
        <pc:spChg chg="add mod">
          <ac:chgData name="Glen Jones" userId="e846aaca-4b24-4b13-b0d0-f2308e16b284" providerId="ADAL" clId="{ED47ACC3-9597-4D89-A1DC-43CF280EF274}" dt="2026-05-12T12:17:49.759" v="4596" actId="207"/>
          <ac:spMkLst>
            <pc:docMk/>
            <pc:sldMk cId="4032499140" sldId="556"/>
            <ac:spMk id="9" creationId="{47F04DC6-F491-68DD-E07C-5FA316CF432B}"/>
          </ac:spMkLst>
        </pc:spChg>
        <pc:spChg chg="add mod">
          <ac:chgData name="Glen Jones" userId="e846aaca-4b24-4b13-b0d0-f2308e16b284" providerId="ADAL" clId="{ED47ACC3-9597-4D89-A1DC-43CF280EF274}" dt="2026-05-12T12:16:48.880" v="4555"/>
          <ac:spMkLst>
            <pc:docMk/>
            <pc:sldMk cId="4032499140" sldId="556"/>
            <ac:spMk id="10" creationId="{320019B8-AE3E-6F6E-FEA2-F2F0D5A89EFB}"/>
          </ac:spMkLst>
        </pc:spChg>
        <pc:spChg chg="add mod">
          <ac:chgData name="Glen Jones" userId="e846aaca-4b24-4b13-b0d0-f2308e16b284" providerId="ADAL" clId="{ED47ACC3-9597-4D89-A1DC-43CF280EF274}" dt="2026-05-12T12:17:46.009" v="4595" actId="207"/>
          <ac:spMkLst>
            <pc:docMk/>
            <pc:sldMk cId="4032499140" sldId="556"/>
            <ac:spMk id="14" creationId="{FC781C10-95E3-2173-7C67-58B1BCA79626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18" creationId="{28288E37-92D1-4A69-37D9-1C47AA22F608}"/>
          </ac:spMkLst>
        </pc:spChg>
        <pc:spChg chg="add mod">
          <ac:chgData name="Glen Jones" userId="e846aaca-4b24-4b13-b0d0-f2308e16b284" providerId="ADAL" clId="{ED47ACC3-9597-4D89-A1DC-43CF280EF274}" dt="2026-05-12T12:17:46.009" v="4595" actId="207"/>
          <ac:spMkLst>
            <pc:docMk/>
            <pc:sldMk cId="4032499140" sldId="556"/>
            <ac:spMk id="19" creationId="{021D3B06-AAC1-7773-0B04-7AD095A2C8A0}"/>
          </ac:spMkLst>
        </pc:spChg>
        <pc:spChg chg="add mod">
          <ac:chgData name="Glen Jones" userId="e846aaca-4b24-4b13-b0d0-f2308e16b284" providerId="ADAL" clId="{ED47ACC3-9597-4D89-A1DC-43CF280EF274}" dt="2026-05-12T12:16:57.123" v="4565" actId="20577"/>
          <ac:spMkLst>
            <pc:docMk/>
            <pc:sldMk cId="4032499140" sldId="556"/>
            <ac:spMk id="20" creationId="{616BC112-84CC-C3C2-950E-9BCB3BD79D2A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21" creationId="{9D46DE2B-9112-638E-1FD9-5635950E51DF}"/>
          </ac:spMkLst>
        </pc:spChg>
        <pc:spChg chg="add mod">
          <ac:chgData name="Glen Jones" userId="e846aaca-4b24-4b13-b0d0-f2308e16b284" providerId="ADAL" clId="{ED47ACC3-9597-4D89-A1DC-43CF280EF274}" dt="2026-05-12T09:03:01.497" v="3016"/>
          <ac:spMkLst>
            <pc:docMk/>
            <pc:sldMk cId="4032499140" sldId="556"/>
            <ac:spMk id="22" creationId="{777A21BF-1804-A30A-3D74-A3DCBC2630DA}"/>
          </ac:spMkLst>
        </pc:spChg>
      </pc:sldChg>
      <pc:sldChg chg="addSp delSp modSp add mod ord modTransition delAnim modAnim">
        <pc:chgData name="Glen Jones" userId="e846aaca-4b24-4b13-b0d0-f2308e16b284" providerId="ADAL" clId="{ED47ACC3-9597-4D89-A1DC-43CF280EF274}" dt="2026-05-12T12:19:30.943" v="4640" actId="1076"/>
        <pc:sldMkLst>
          <pc:docMk/>
          <pc:sldMk cId="1459061346" sldId="557"/>
        </pc:sldMkLst>
        <pc:spChg chg="mod">
          <ac:chgData name="Glen Jones" userId="e846aaca-4b24-4b13-b0d0-f2308e16b284" providerId="ADAL" clId="{ED47ACC3-9597-4D89-A1DC-43CF280EF274}" dt="2026-05-12T12:18:40.807" v="4612" actId="20577"/>
          <ac:spMkLst>
            <pc:docMk/>
            <pc:sldMk cId="1459061346" sldId="557"/>
            <ac:spMk id="2" creationId="{A5AB1164-3F13-C9D0-1ED1-DE46A82202BA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10" creationId="{8ABF1EDB-4047-3C73-A870-E56668D6D43D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14" creationId="{8DB581AE-9FD2-7D9E-C05E-3C24EDF4E5E3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15" creationId="{5414B29D-E35D-FC67-8CF2-6CA8D5B4800F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16" creationId="{4E143522-36A3-0FC1-1C3B-659C54366C4B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18" creationId="{D01D3424-2DD2-C4C0-6713-99B293406D77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20" creationId="{8334408E-DD27-8D0A-2BE7-2628415BF078}"/>
          </ac:spMkLst>
        </pc:spChg>
        <pc:spChg chg="add mod">
          <ac:chgData name="Glen Jones" userId="e846aaca-4b24-4b13-b0d0-f2308e16b284" providerId="ADAL" clId="{ED47ACC3-9597-4D89-A1DC-43CF280EF274}" dt="2026-05-12T12:19:30.943" v="4640" actId="1076"/>
          <ac:spMkLst>
            <pc:docMk/>
            <pc:sldMk cId="1459061346" sldId="557"/>
            <ac:spMk id="22" creationId="{D9820120-FE42-D072-4A4F-A2F549118D7D}"/>
          </ac:spMkLst>
        </pc:spChg>
      </pc:sldChg>
      <pc:sldChg chg="modSp add mod modTransition addAnim delAnim modAnim modNotesTx">
        <pc:chgData name="Glen Jones" userId="e846aaca-4b24-4b13-b0d0-f2308e16b284" providerId="ADAL" clId="{ED47ACC3-9597-4D89-A1DC-43CF280EF274}" dt="2026-05-12T12:03:10.382" v="4076" actId="6549"/>
        <pc:sldMkLst>
          <pc:docMk/>
          <pc:sldMk cId="3296455678" sldId="607"/>
        </pc:sldMkLst>
        <pc:graphicFrameChg chg="modGraphic">
          <ac:chgData name="Glen Jones" userId="e846aaca-4b24-4b13-b0d0-f2308e16b284" providerId="ADAL" clId="{ED47ACC3-9597-4D89-A1DC-43CF280EF274}" dt="2026-05-12T12:00:59.517" v="4005" actId="207"/>
          <ac:graphicFrameMkLst>
            <pc:docMk/>
            <pc:sldMk cId="3296455678" sldId="607"/>
            <ac:graphicFrameMk id="4" creationId="{F2BD6E53-E248-1C78-23E2-4C5E32217287}"/>
          </ac:graphicFrameMkLst>
        </pc:graphicFrameChg>
        <pc:graphicFrameChg chg="modGraphic">
          <ac:chgData name="Glen Jones" userId="e846aaca-4b24-4b13-b0d0-f2308e16b284" providerId="ADAL" clId="{ED47ACC3-9597-4D89-A1DC-43CF280EF274}" dt="2026-05-12T12:01:09.260" v="4009" actId="207"/>
          <ac:graphicFrameMkLst>
            <pc:docMk/>
            <pc:sldMk cId="3296455678" sldId="607"/>
            <ac:graphicFrameMk id="9" creationId="{6C19914A-1151-6C49-A004-A3A4534AA7D6}"/>
          </ac:graphicFrameMkLst>
        </pc:graphicFrameChg>
      </pc:sldChg>
      <pc:sldChg chg="modSp add modTransition modAnim">
        <pc:chgData name="Glen Jones" userId="e846aaca-4b24-4b13-b0d0-f2308e16b284" providerId="ADAL" clId="{ED47ACC3-9597-4D89-A1DC-43CF280EF274}" dt="2026-06-03T10:55:57.876" v="4828"/>
        <pc:sldMkLst>
          <pc:docMk/>
          <pc:sldMk cId="2164819021" sldId="608"/>
        </pc:sldMkLst>
        <pc:spChg chg="mod">
          <ac:chgData name="Glen Jones" userId="e846aaca-4b24-4b13-b0d0-f2308e16b284" providerId="ADAL" clId="{ED47ACC3-9597-4D89-A1DC-43CF280EF274}" dt="2026-05-12T12:06:43.694" v="4125" actId="20577"/>
          <ac:spMkLst>
            <pc:docMk/>
            <pc:sldMk cId="2164819021" sldId="608"/>
            <ac:spMk id="2" creationId="{871F52B6-B1E5-A1FF-1BD3-5FF6AF4DC0F8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12T12:08:20.762" v="4241" actId="20577"/>
        <pc:sldMkLst>
          <pc:docMk/>
          <pc:sldMk cId="3950472117" sldId="609"/>
        </pc:sldMkLst>
        <pc:spChg chg="mod">
          <ac:chgData name="Glen Jones" userId="e846aaca-4b24-4b13-b0d0-f2308e16b284" providerId="ADAL" clId="{ED47ACC3-9597-4D89-A1DC-43CF280EF274}" dt="2026-05-12T12:06:53.494" v="4129" actId="20577"/>
          <ac:spMkLst>
            <pc:docMk/>
            <pc:sldMk cId="3950472117" sldId="609"/>
            <ac:spMk id="2" creationId="{55DECF39-397D-2D2A-0FC3-62700B31EFF6}"/>
          </ac:spMkLst>
        </pc:spChg>
        <pc:spChg chg="mod">
          <ac:chgData name="Glen Jones" userId="e846aaca-4b24-4b13-b0d0-f2308e16b284" providerId="ADAL" clId="{ED47ACC3-9597-4D89-A1DC-43CF280EF274}" dt="2026-05-12T12:07:24.011" v="4138" actId="20577"/>
          <ac:spMkLst>
            <pc:docMk/>
            <pc:sldMk cId="3950472117" sldId="609"/>
            <ac:spMk id="4" creationId="{0BEEF024-1A4F-B245-12DA-12E609017DAB}"/>
          </ac:spMkLst>
        </pc:spChg>
        <pc:spChg chg="mod">
          <ac:chgData name="Glen Jones" userId="e846aaca-4b24-4b13-b0d0-f2308e16b284" providerId="ADAL" clId="{ED47ACC3-9597-4D89-A1DC-43CF280EF274}" dt="2026-05-12T12:07:26.988" v="4146" actId="20577"/>
          <ac:spMkLst>
            <pc:docMk/>
            <pc:sldMk cId="3950472117" sldId="609"/>
            <ac:spMk id="14" creationId="{B18E591C-F602-19D6-7FB8-283EB672416F}"/>
          </ac:spMkLst>
        </pc:spChg>
        <pc:spChg chg="mod">
          <ac:chgData name="Glen Jones" userId="e846aaca-4b24-4b13-b0d0-f2308e16b284" providerId="ADAL" clId="{ED47ACC3-9597-4D89-A1DC-43CF280EF274}" dt="2026-05-12T12:08:16.171" v="4231" actId="20577"/>
          <ac:spMkLst>
            <pc:docMk/>
            <pc:sldMk cId="3950472117" sldId="609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2T12:08:20.762" v="4241" actId="20577"/>
          <ac:spMkLst>
            <pc:docMk/>
            <pc:sldMk cId="3950472117" sldId="609"/>
            <ac:spMk id="20" creationId="{A594C3D8-B9CE-E4F5-C471-7F9F7A6AAD5A}"/>
          </ac:spMkLst>
        </pc:spChg>
        <pc:spChg chg="mod">
          <ac:chgData name="Glen Jones" userId="e846aaca-4b24-4b13-b0d0-f2308e16b284" providerId="ADAL" clId="{ED47ACC3-9597-4D89-A1DC-43CF280EF274}" dt="2026-05-12T12:07:46.770" v="4172" actId="20577"/>
          <ac:spMkLst>
            <pc:docMk/>
            <pc:sldMk cId="3950472117" sldId="609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2T12:07:50.112" v="4182" actId="20577"/>
          <ac:spMkLst>
            <pc:docMk/>
            <pc:sldMk cId="3950472117" sldId="609"/>
            <ac:spMk id="26" creationId="{114285F2-0757-716A-9161-6C6DAC26765C}"/>
          </ac:spMkLst>
        </pc:spChg>
        <pc:spChg chg="mod">
          <ac:chgData name="Glen Jones" userId="e846aaca-4b24-4b13-b0d0-f2308e16b284" providerId="ADAL" clId="{ED47ACC3-9597-4D89-A1DC-43CF280EF274}" dt="2026-05-12T12:07:55.190" v="4193" actId="5793"/>
          <ac:spMkLst>
            <pc:docMk/>
            <pc:sldMk cId="3950472117" sldId="609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2T12:07:58.670" v="4203" actId="20577"/>
          <ac:spMkLst>
            <pc:docMk/>
            <pc:sldMk cId="3950472117" sldId="609"/>
            <ac:spMk id="32" creationId="{24E78FA5-2A3B-D8F5-BE02-C760BE9E0AF6}"/>
          </ac:spMkLst>
        </pc:spChg>
        <pc:spChg chg="mod">
          <ac:chgData name="Glen Jones" userId="e846aaca-4b24-4b13-b0d0-f2308e16b284" providerId="ADAL" clId="{ED47ACC3-9597-4D89-A1DC-43CF280EF274}" dt="2026-05-12T12:08:04.059" v="4211" actId="20577"/>
          <ac:spMkLst>
            <pc:docMk/>
            <pc:sldMk cId="3950472117" sldId="609"/>
            <ac:spMk id="33" creationId="{A4F1F888-D2BF-A8F3-BBDD-73E5645E93F3}"/>
          </ac:spMkLst>
        </pc:spChg>
        <pc:spChg chg="mod">
          <ac:chgData name="Glen Jones" userId="e846aaca-4b24-4b13-b0d0-f2308e16b284" providerId="ADAL" clId="{ED47ACC3-9597-4D89-A1DC-43CF280EF274}" dt="2026-05-12T12:08:08.960" v="4222" actId="5793"/>
          <ac:spMkLst>
            <pc:docMk/>
            <pc:sldMk cId="3950472117" sldId="609"/>
            <ac:spMk id="38" creationId="{986F6491-E8A7-647C-491E-2B2E857AF50C}"/>
          </ac:spMkLst>
        </pc:spChg>
      </pc:sldChg>
      <pc:sldChg chg="modSp add mod modTransition modAnim modNotesTx">
        <pc:chgData name="Glen Jones" userId="e846aaca-4b24-4b13-b0d0-f2308e16b284" providerId="ADAL" clId="{ED47ACC3-9597-4D89-A1DC-43CF280EF274}" dt="2026-05-12T12:03:07.857" v="4075" actId="6549"/>
        <pc:sldMkLst>
          <pc:docMk/>
          <pc:sldMk cId="2388530817" sldId="610"/>
        </pc:sldMkLst>
        <pc:graphicFrameChg chg="modGraphic">
          <ac:chgData name="Glen Jones" userId="e846aaca-4b24-4b13-b0d0-f2308e16b284" providerId="ADAL" clId="{ED47ACC3-9597-4D89-A1DC-43CF280EF274}" dt="2026-05-12T12:01:50.181" v="4017" actId="20577"/>
          <ac:graphicFrameMkLst>
            <pc:docMk/>
            <pc:sldMk cId="2388530817" sldId="610"/>
            <ac:graphicFrameMk id="4" creationId="{5E5E1A7F-61AC-3D59-476A-8D21EA91760F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5-12T12:03:05.810" v="4074" actId="6549"/>
        <pc:sldMkLst>
          <pc:docMk/>
          <pc:sldMk cId="968981522" sldId="611"/>
        </pc:sldMkLst>
        <pc:graphicFrameChg chg="modGraphic">
          <ac:chgData name="Glen Jones" userId="e846aaca-4b24-4b13-b0d0-f2308e16b284" providerId="ADAL" clId="{ED47ACC3-9597-4D89-A1DC-43CF280EF274}" dt="2026-05-12T12:01:58.739" v="4026" actId="20577"/>
          <ac:graphicFrameMkLst>
            <pc:docMk/>
            <pc:sldMk cId="968981522" sldId="611"/>
            <ac:graphicFrameMk id="4" creationId="{1BBAC611-EEF3-4B79-A9C6-92B8B944D75A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3:00.883" v="4072" actId="6549"/>
        <pc:sldMkLst>
          <pc:docMk/>
          <pc:sldMk cId="3060471580" sldId="612"/>
        </pc:sldMkLst>
        <pc:graphicFrameChg chg="modGraphic">
          <ac:chgData name="Glen Jones" userId="e846aaca-4b24-4b13-b0d0-f2308e16b284" providerId="ADAL" clId="{ED47ACC3-9597-4D89-A1DC-43CF280EF274}" dt="2026-05-12T12:02:25.695" v="4037" actId="20577"/>
          <ac:graphicFrameMkLst>
            <pc:docMk/>
            <pc:sldMk cId="3060471580" sldId="612"/>
            <ac:graphicFrameMk id="4" creationId="{EC3F2832-45F3-64D3-A160-D1D8751D45D9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3:03.317" v="4073" actId="6549"/>
        <pc:sldMkLst>
          <pc:docMk/>
          <pc:sldMk cId="2226195428" sldId="613"/>
        </pc:sldMkLst>
        <pc:graphicFrameChg chg="modGraphic">
          <ac:chgData name="Glen Jones" userId="e846aaca-4b24-4b13-b0d0-f2308e16b284" providerId="ADAL" clId="{ED47ACC3-9597-4D89-A1DC-43CF280EF274}" dt="2026-05-12T12:02:33.059" v="4045" actId="20577"/>
          <ac:graphicFrameMkLst>
            <pc:docMk/>
            <pc:sldMk cId="2226195428" sldId="613"/>
            <ac:graphicFrameMk id="4" creationId="{90156846-0780-D35F-2F46-2F3C8DB94A8C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2:54.158" v="4071" actId="6549"/>
        <pc:sldMkLst>
          <pc:docMk/>
          <pc:sldMk cId="461649367" sldId="614"/>
        </pc:sldMkLst>
        <pc:graphicFrameChg chg="modGraphic">
          <ac:chgData name="Glen Jones" userId="e846aaca-4b24-4b13-b0d0-f2308e16b284" providerId="ADAL" clId="{ED47ACC3-9597-4D89-A1DC-43CF280EF274}" dt="2026-05-12T12:02:39.901" v="4059" actId="20577"/>
          <ac:graphicFrameMkLst>
            <pc:docMk/>
            <pc:sldMk cId="461649367" sldId="614"/>
            <ac:graphicFrameMk id="4" creationId="{15F7EFBF-62CE-D12B-F63E-2538EB5B4579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2T12:02:50.626" v="4070" actId="6549"/>
        <pc:sldMkLst>
          <pc:docMk/>
          <pc:sldMk cId="971256287" sldId="615"/>
        </pc:sldMkLst>
        <pc:graphicFrameChg chg="modGraphic">
          <ac:chgData name="Glen Jones" userId="e846aaca-4b24-4b13-b0d0-f2308e16b284" providerId="ADAL" clId="{ED47ACC3-9597-4D89-A1DC-43CF280EF274}" dt="2026-05-12T12:02:47.356" v="4069" actId="20577"/>
          <ac:graphicFrameMkLst>
            <pc:docMk/>
            <pc:sldMk cId="971256287" sldId="615"/>
            <ac:graphicFrameMk id="4" creationId="{A6F77A84-AFEF-0C4F-32B5-A1C13CC3915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2T12:05:17.311" v="4084" actId="20577"/>
        <pc:sldMkLst>
          <pc:docMk/>
          <pc:sldMk cId="3873118558" sldId="616"/>
        </pc:sldMkLst>
        <pc:graphicFrameChg chg="modGraphic">
          <ac:chgData name="Glen Jones" userId="e846aaca-4b24-4b13-b0d0-f2308e16b284" providerId="ADAL" clId="{ED47ACC3-9597-4D89-A1DC-43CF280EF274}" dt="2026-05-12T12:05:17.311" v="4084" actId="20577"/>
          <ac:graphicFrameMkLst>
            <pc:docMk/>
            <pc:sldMk cId="3873118558" sldId="616"/>
            <ac:graphicFrameMk id="9" creationId="{6DA2FCD4-B445-7FDC-C173-16ACDECEA14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2T12:05:23.629" v="4092" actId="20577"/>
        <pc:sldMkLst>
          <pc:docMk/>
          <pc:sldMk cId="768922974" sldId="617"/>
        </pc:sldMkLst>
        <pc:graphicFrameChg chg="modGraphic">
          <ac:chgData name="Glen Jones" userId="e846aaca-4b24-4b13-b0d0-f2308e16b284" providerId="ADAL" clId="{ED47ACC3-9597-4D89-A1DC-43CF280EF274}" dt="2026-05-12T12:05:23.629" v="4092" actId="20577"/>
          <ac:graphicFrameMkLst>
            <pc:docMk/>
            <pc:sldMk cId="768922974" sldId="617"/>
            <ac:graphicFrameMk id="9" creationId="{4F20440A-53BC-1F62-1BDC-00D26C8F728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2T12:05:32.678" v="4104" actId="20577"/>
        <pc:sldMkLst>
          <pc:docMk/>
          <pc:sldMk cId="3938343913" sldId="618"/>
        </pc:sldMkLst>
        <pc:graphicFrameChg chg="modGraphic">
          <ac:chgData name="Glen Jones" userId="e846aaca-4b24-4b13-b0d0-f2308e16b284" providerId="ADAL" clId="{ED47ACC3-9597-4D89-A1DC-43CF280EF274}" dt="2026-05-12T12:05:32.678" v="4104" actId="20577"/>
          <ac:graphicFrameMkLst>
            <pc:docMk/>
            <pc:sldMk cId="3938343913" sldId="618"/>
            <ac:graphicFrameMk id="9" creationId="{0E0178B7-F144-62FD-69CF-3622B7575DC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2T12:05:40.857" v="4115" actId="20577"/>
        <pc:sldMkLst>
          <pc:docMk/>
          <pc:sldMk cId="2809421088" sldId="619"/>
        </pc:sldMkLst>
        <pc:graphicFrameChg chg="modGraphic">
          <ac:chgData name="Glen Jones" userId="e846aaca-4b24-4b13-b0d0-f2308e16b284" providerId="ADAL" clId="{ED47ACC3-9597-4D89-A1DC-43CF280EF274}" dt="2026-05-12T12:05:40.857" v="4115" actId="20577"/>
          <ac:graphicFrameMkLst>
            <pc:docMk/>
            <pc:sldMk cId="2809421088" sldId="619"/>
            <ac:graphicFrameMk id="9" creationId="{99385F85-CDB4-3E75-AF90-203801C7451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5E3B7-01DB-AD68-79A2-A4BAFB439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051395-FF78-A138-2E84-A47D37AD65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2EC92A-6280-5D91-EE48-276DEDD311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6CAC30-EEFB-5CE3-956E-FD33F0B839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9284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F06A-5FD5-40FD-32C1-3CAEF411B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27FF56-577C-C51F-4634-0089D3D48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19F2C3-CE88-0A7A-F3BA-9AEAE90D14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7C9A3-20A8-BF75-9CB8-46642570D4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7806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DCD5F-0964-13A9-20FC-C2899E241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2E3089-7F52-58AF-B560-F8EF50B4A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6F45BC-BE6F-8383-0640-6921A42F3D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765A4C-F554-FA5D-2D9C-270D2E635B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597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5B03C-B4BC-F819-CE64-CC9B34088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985C1C-B66F-34B9-9938-1057998896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D52AFC-FFFE-4D7B-93D4-4B640E41B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280AA3-06A4-39C5-2D94-FC68756ED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7622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AB503-7C30-60C8-2E18-DB0B5D3BA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AF56E2-E9E3-3AA2-C89D-EACBF21FF8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A6689-46E4-D5B5-9593-F8350B2A83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06CED-2D82-05D9-FCA9-019E9D6C4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7427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state of being the same person (who you are)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  <a:p>
            <a:r>
              <a:rPr lang="en-GB" dirty="0"/>
              <a:t>Where has the E from </a:t>
            </a:r>
            <a:r>
              <a:rPr lang="en-GB" dirty="0" err="1"/>
              <a:t>motE</a:t>
            </a:r>
            <a:r>
              <a:rPr lang="en-GB" dirty="0"/>
              <a:t> gone? </a:t>
            </a:r>
            <a:br>
              <a:rPr lang="en-GB" dirty="0"/>
            </a:br>
            <a:br>
              <a:rPr lang="en-GB" dirty="0"/>
            </a:br>
            <a:r>
              <a:rPr lang="en-GB" dirty="0"/>
              <a:t>Silent E + Vowel lead suffix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Performance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literally means: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act of carrying something through to its finished form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pupil‑friendly terms,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how well something is done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 act of doing something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resistance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literally means: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act of standing against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pupil‑friendly terms: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 giving 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pushing back</a:t>
            </a:r>
          </a:p>
          <a:p>
            <a:pPr fontAlgn="t"/>
            <a:endParaRPr lang="en-GB" sz="1200" b="1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sist = stand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root links lots of powerful words: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persist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keep standing through difficulty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insist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stand firmly on an idea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make the change in spelling clear, secure has been left as a whole word rather than </a:t>
            </a:r>
            <a:r>
              <a:rPr lang="en-GB" dirty="0" err="1"/>
              <a:t>sec+ure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8842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make the change in spelling clear, secure has been left as a whole word rather than </a:t>
            </a:r>
            <a:r>
              <a:rPr lang="en-GB" dirty="0" err="1"/>
              <a:t>sec+ure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824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57629-A27F-EA10-BD9E-D0EA4C9AD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5600AE-329C-0586-501A-889199C073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5878AE-B88D-8C44-E87C-E1E0050BB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E597A-CCAC-8DAF-942D-B8BFDCCCC6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544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C8BE0-1E56-967A-EA68-0A5F1F265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CC0992-8BE3-28EA-01EA-884CD0125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03D8F4-3588-81F8-11FD-6470673F5C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627F0-FAB8-C727-1119-4D9FE9C7BB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6650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B0A77-61DD-73AC-CE74-4A7675A32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92087D-DEA6-071A-FE90-9854D5E92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BC8826-DB40-70A9-40F2-344B219230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8683E1-2DC0-CFD7-B4A1-F89937AB09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691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42E9A-487B-11A3-CCE0-7114F7BE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3EE1FD-3C65-F5D2-4C45-C3625DEFD9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B49BC5-A283-3005-6B7B-124E914DA6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20965E-AAAE-3556-13F9-7CA811263F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3095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DCE16-212C-015B-E2B4-19048106A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E1043D-FFB6-B1D2-40E7-B5E18D8A92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DF4BC2-17FC-697E-EC27-C1AFF985A6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AA744-94D0-BED0-EDE6-0569F5B12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613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9A603-0FA9-C72F-AED4-16CA145A6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36EE4B-5BA2-E57E-377A-90873E6BD2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8B83B9-8632-38D2-8245-5DA6A91D4F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1CE8A-4057-EE4B-3DD6-325B70F7F9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512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4C24C-8E0D-27C8-9791-BD6DB06A2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08315C5-50A1-A8AD-E2A2-C089FE502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F7EFBF-62CE-D12B-F63E-2538EB5B4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710609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E724A74-BCBD-691C-9073-8A9FFD518DB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BCCBE93-2A95-9D0C-71C8-6096ADF2D7EF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BCB66D9-BF52-33F8-E992-295C0D39E4D1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95951D4-F9D4-89D2-89A7-BADD4C74C8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4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BFE8E-365F-9516-0B01-416EAC2EE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D4EAE75-4B3E-63BD-E946-C13A77861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6F77A84-AFEF-0C4F-32B5-A1C13CC39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7241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1D2D38C-B1FD-F3A5-AB84-3594CFB9D79A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9F7FBA9-6A04-293C-933E-8C451D3C263D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CED33-89F9-E560-1ED6-9AD909EE76B7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B411B8D-B016-946E-385D-152B1D47D8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56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774D0-61C2-AF44-A23C-BD7C579FE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53B3B38-DD4A-5FD4-1E67-06801AC58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0E3B02-D944-FD2B-6F61-4CF3E1EE8BC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DA2FCD4-B445-7FDC-C173-16ACDECEA1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890251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EC24C96-3A04-BA86-07BB-EF9A714E40F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680C71-E5A2-E819-E835-4A5DA513121A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5772278-F2C8-54A5-6AE4-F8A16F2638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18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25F39-6B8D-9831-A3BF-DE201B383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961DCB-C76E-3746-707E-E2107267C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5D484F-2CBF-FECA-ACAA-5C67175425D2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F20440A-53BC-1F62-1BDC-00D26C8F7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984930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C8163E9-0BEF-2B9A-86D9-09F214F76BC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9CBBC7-43AB-F61C-B1F1-4451342F8378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55099E-16CD-3BB6-9688-28C5ADC972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22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8B86F-E908-EA42-084B-2AC100B84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C3EFFC95-C499-DA0C-EA90-6E5E1428C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C32C00-31C2-A914-7C14-1ED38332596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E0178B7-F144-62FD-69CF-3622B7575D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241734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74AD870-334F-6280-A4C3-EF320EF6059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65F659-BB57-91F0-1EBE-09334D048B5B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28B6194-59B3-9A48-F1CB-292641539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43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D7840-DFC6-D6C4-C89B-91E2BB108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B2DD199-6DFA-E622-010D-DC57FD203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FA78E4F-2156-4016-15CE-BC312A05D475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9385F85-CDB4-3E75-AF90-203801C745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56384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9C60ED-AF04-473F-9EB6-3592470A6E7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B262E5-5422-4C6E-1186-67D45ADEFD11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5867A77-26E6-0675-1B33-A9D3A5FD6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21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51884" y="1443839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antia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meant “state, quality, or condition”. French changed this to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English later borrowed it as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when we add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we are usually saying the “quality of”.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19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4935836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456802" y="182633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distant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5029200" y="1837805"/>
            <a:ext cx="1640312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6878947" y="184416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distance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456802" y="2507580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important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5029198" y="2517136"/>
            <a:ext cx="1640312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6878947" y="252349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6878947" y="253280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importance 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456802" y="318882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resistant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5029197" y="3184591"/>
            <a:ext cx="1640312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6878947" y="319094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6878947" y="320025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resistance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456802" y="3858438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assistant 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5029197" y="3877338"/>
            <a:ext cx="1640312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6878947" y="388369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6878947" y="389300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assistance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456802" y="4551316"/>
            <a:ext cx="3224053" cy="77972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ignorant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5029197" y="4546860"/>
            <a:ext cx="1640312" cy="7841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6878947" y="4553217"/>
            <a:ext cx="3612705" cy="77972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6878947" y="4562524"/>
            <a:ext cx="3612705" cy="77972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ignorance 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ECF39-397D-2D2A-0FC3-62700B31EFF6}"/>
              </a:ext>
            </a:extLst>
          </p:cNvPr>
          <p:cNvSpPr txBox="1"/>
          <p:nvPr/>
        </p:nvSpPr>
        <p:spPr>
          <a:xfrm>
            <a:off x="669519" y="929863"/>
            <a:ext cx="1085296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link to adjectives ending in -ant</a:t>
            </a:r>
          </a:p>
        </p:txBody>
      </p:sp>
    </p:spTree>
    <p:extLst>
      <p:ext uri="{BB962C8B-B14F-4D97-AF65-F5344CB8AC3E}">
        <p14:creationId xmlns:p14="http://schemas.microsoft.com/office/powerpoint/2010/main" val="3950472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importance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9E9EA-2627-2181-84E5-6120330545AD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(in)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12B0B79-13FD-F4E0-16A5-1B555C1441DB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E504DB2-5A6A-2DD6-464E-28F39CB702C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/ towards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BAD7A96-72E8-2EA4-C607-3EA38FEF902F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importance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65D06A5-F591-3C14-20FD-F2574962F1C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A5A888F-D5A6-DC84-E80F-206F827BC133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F26E071-8A79-91CE-AA7C-13A54A02EBE7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FCA542E-CF37-0EED-7851-DD4FE11E7F75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1A8601C1-ED25-D5D4-3201-C9D37B7A9A2E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88A9B38-34CF-C5BF-F6CA-067603813E0A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appearance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90257AF-A8B9-61DB-2EEF-A539EB40D485}"/>
              </a:ext>
            </a:extLst>
          </p:cNvPr>
          <p:cNvSpPr txBox="1">
            <a:spLocks/>
          </p:cNvSpPr>
          <p:nvPr/>
        </p:nvSpPr>
        <p:spPr>
          <a:xfrm>
            <a:off x="6705469" y="4183673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pear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AA27214-F235-908D-22F8-5E1F4B1B14FF}"/>
              </a:ext>
            </a:extLst>
          </p:cNvPr>
          <p:cNvSpPr/>
          <p:nvPr/>
        </p:nvSpPr>
        <p:spPr>
          <a:xfrm>
            <a:off x="3722998" y="4354457"/>
            <a:ext cx="658144" cy="271427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DDB391-52A6-1E3C-1CDC-E0F5D79B619C}"/>
              </a:ext>
            </a:extLst>
          </p:cNvPr>
          <p:cNvSpPr txBox="1">
            <a:spLocks/>
          </p:cNvSpPr>
          <p:nvPr/>
        </p:nvSpPr>
        <p:spPr>
          <a:xfrm>
            <a:off x="6705469" y="5160958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come into sight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3DA7C3-1102-C859-090B-9C8FCC36DA57}"/>
              </a:ext>
            </a:extLst>
          </p:cNvPr>
          <p:cNvSpPr txBox="1">
            <a:spLocks/>
          </p:cNvSpPr>
          <p:nvPr/>
        </p:nvSpPr>
        <p:spPr>
          <a:xfrm>
            <a:off x="1462097" y="4192362"/>
            <a:ext cx="2158306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appearance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CFFA0-9D09-EDE5-1BB7-A27AB5F0F895}"/>
              </a:ext>
            </a:extLst>
          </p:cNvPr>
          <p:cNvSpPr txBox="1">
            <a:spLocks/>
          </p:cNvSpPr>
          <p:nvPr/>
        </p:nvSpPr>
        <p:spPr>
          <a:xfrm>
            <a:off x="8945475" y="4183673"/>
            <a:ext cx="161796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6877D44-ECC1-E987-EC9A-D3F5C5CA2F54}"/>
              </a:ext>
            </a:extLst>
          </p:cNvPr>
          <p:cNvSpPr/>
          <p:nvPr/>
        </p:nvSpPr>
        <p:spPr>
          <a:xfrm>
            <a:off x="8464798" y="43241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F629FA6-35C3-1572-307B-114E511EAD9F}"/>
              </a:ext>
            </a:extLst>
          </p:cNvPr>
          <p:cNvSpPr txBox="1">
            <a:spLocks/>
          </p:cNvSpPr>
          <p:nvPr/>
        </p:nvSpPr>
        <p:spPr>
          <a:xfrm>
            <a:off x="8945475" y="5124995"/>
            <a:ext cx="1617968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E570B81-4A6E-6588-EC2C-0B9E59908D71}"/>
              </a:ext>
            </a:extLst>
          </p:cNvPr>
          <p:cNvSpPr txBox="1">
            <a:spLocks/>
          </p:cNvSpPr>
          <p:nvPr/>
        </p:nvSpPr>
        <p:spPr>
          <a:xfrm>
            <a:off x="4453712" y="4183673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 (ad)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CAFB024-3BBC-92BF-4512-F3780B119DD3}"/>
              </a:ext>
            </a:extLst>
          </p:cNvPr>
          <p:cNvSpPr txBox="1">
            <a:spLocks/>
          </p:cNvSpPr>
          <p:nvPr/>
        </p:nvSpPr>
        <p:spPr>
          <a:xfrm>
            <a:off x="4453712" y="5160958"/>
            <a:ext cx="167847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/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F8709E8-2FD2-0873-BCD3-8FED61C0B99B}"/>
              </a:ext>
            </a:extLst>
          </p:cNvPr>
          <p:cNvSpPr/>
          <p:nvPr/>
        </p:nvSpPr>
        <p:spPr>
          <a:xfrm>
            <a:off x="6213451" y="43241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distance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 apart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distance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entrance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enter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entrance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75579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performance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D4D29-EF62-B3CE-5BC0-C30A80D54C53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3E56FA8-21B1-0FE9-96C3-230FEFF709C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557C57-A2DA-48A3-7DB1-8536A0D3122A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through / completely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9DC95C3-C216-6C82-DE7C-89D2B40E9148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performance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D4D68AF-5835-F802-AA68-FDB1D778684D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form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C55D71E1-BA98-BF7D-BE5E-01BC0D4EFAC9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5F3F57-A084-74DB-4DC5-0DEE323077F2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shape / make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3AEED65-6F51-C29C-EAD6-4098B04343A5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0F41264F-B3D7-86DB-45FA-7A56510AD285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17DDFFC-301E-B26A-A4D8-8EE2E20C0682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resistance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3D46229-91E7-CA53-194D-C0E9AC9E36D7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AD6DCA3-0641-556B-5C5B-4F909C29E5B7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F04DC6-F491-68DD-E07C-5FA316CF432B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against/redo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0019B8-AE3E-6F6E-FEA2-F2F0D5A89EFB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resistance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781C10-95E3-2173-7C67-58B1BCA79626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sist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28288E37-92D1-4A69-37D9-1C47AA22F608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21D3B06-AAC1-7773-0B04-7AD095A2C8A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16BC112-84CC-C3C2-950E-9BCB3BD79D2A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9D46DE2B-9112-638E-1FD9-5635950E51DF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77A21BF-1804-A30A-3D74-A3DCBC2630DA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ignorance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ABF1EDB-4047-3C73-A870-E56668D6D43D}"/>
              </a:ext>
            </a:extLst>
          </p:cNvPr>
          <p:cNvSpPr txBox="1">
            <a:spLocks/>
          </p:cNvSpPr>
          <p:nvPr/>
        </p:nvSpPr>
        <p:spPr>
          <a:xfrm>
            <a:off x="5547407" y="4276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ignor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DB581AE-9FD2-7D9E-C05E-3C24EDF4E5E3}"/>
              </a:ext>
            </a:extLst>
          </p:cNvPr>
          <p:cNvSpPr/>
          <p:nvPr/>
        </p:nvSpPr>
        <p:spPr>
          <a:xfrm>
            <a:off x="4077844" y="4377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414B29D-E35D-FC67-8CF2-6CA8D5B4800F}"/>
              </a:ext>
            </a:extLst>
          </p:cNvPr>
          <p:cNvSpPr txBox="1">
            <a:spLocks/>
          </p:cNvSpPr>
          <p:nvPr/>
        </p:nvSpPr>
        <p:spPr>
          <a:xfrm>
            <a:off x="5547407" y="52450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knowing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E143522-36A3-0FC1-1C3B-659C54366C4B}"/>
              </a:ext>
            </a:extLst>
          </p:cNvPr>
          <p:cNvSpPr txBox="1">
            <a:spLocks/>
          </p:cNvSpPr>
          <p:nvPr/>
        </p:nvSpPr>
        <p:spPr>
          <a:xfrm>
            <a:off x="1614957" y="4211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ignorance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D01D3424-2DD2-C4C0-6713-99B293406D77}"/>
              </a:ext>
            </a:extLst>
          </p:cNvPr>
          <p:cNvSpPr/>
          <p:nvPr/>
        </p:nvSpPr>
        <p:spPr>
          <a:xfrm>
            <a:off x="7594246" y="44168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334408E-DD27-8D0A-2BE7-2628415BF078}"/>
              </a:ext>
            </a:extLst>
          </p:cNvPr>
          <p:cNvSpPr txBox="1">
            <a:spLocks/>
          </p:cNvSpPr>
          <p:nvPr/>
        </p:nvSpPr>
        <p:spPr>
          <a:xfrm>
            <a:off x="8072250" y="4276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820120-FE42-D072-4A4F-A2F549118D7D}"/>
              </a:ext>
            </a:extLst>
          </p:cNvPr>
          <p:cNvSpPr txBox="1">
            <a:spLocks/>
          </p:cNvSpPr>
          <p:nvPr/>
        </p:nvSpPr>
        <p:spPr>
          <a:xfrm>
            <a:off x="8072250" y="522645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balance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balance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48198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assist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assisttance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assist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assistance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52250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405022" y="4740724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the teacher’s </a:t>
            </a:r>
            <a:r>
              <a:rPr lang="en-GB" sz="3400" dirty="0" err="1">
                <a:solidFill>
                  <a:schemeClr val="bg1"/>
                </a:solidFill>
              </a:rPr>
              <a:t>guidence</a:t>
            </a:r>
            <a:r>
              <a:rPr lang="en-GB" sz="3400" dirty="0">
                <a:solidFill>
                  <a:schemeClr val="bg1"/>
                </a:solidFill>
              </a:rPr>
              <a:t> and assistants, the class found the right </a:t>
            </a:r>
            <a:r>
              <a:rPr lang="en-GB" sz="3400" dirty="0" err="1">
                <a:solidFill>
                  <a:schemeClr val="bg1"/>
                </a:solidFill>
              </a:rPr>
              <a:t>ballance</a:t>
            </a:r>
            <a:r>
              <a:rPr lang="en-GB" sz="3400" dirty="0">
                <a:solidFill>
                  <a:schemeClr val="bg1"/>
                </a:solidFill>
              </a:rPr>
              <a:t> during their </a:t>
            </a:r>
            <a:r>
              <a:rPr lang="en-GB" sz="3400" dirty="0" err="1">
                <a:solidFill>
                  <a:schemeClr val="bg1"/>
                </a:solidFill>
              </a:rPr>
              <a:t>performence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the teacher’s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guidance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assistance</a:t>
            </a:r>
            <a:r>
              <a:rPr lang="en-GB" sz="3400" dirty="0">
                <a:solidFill>
                  <a:schemeClr val="bg1"/>
                </a:solidFill>
              </a:rPr>
              <a:t>, the class found the right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balance</a:t>
            </a:r>
            <a:r>
              <a:rPr lang="en-GB" sz="3400" dirty="0">
                <a:solidFill>
                  <a:schemeClr val="bg1"/>
                </a:solidFill>
              </a:rPr>
              <a:t> during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performance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the teacher’s guidance and assistance, the class found the right balance during their performance.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promoted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E6C54C-E6C8-2356-545C-1D5E2544FE52}"/>
              </a:ext>
            </a:extLst>
          </p:cNvPr>
          <p:cNvSpPr txBox="1">
            <a:spLocks/>
          </p:cNvSpPr>
          <p:nvPr/>
        </p:nvSpPr>
        <p:spPr>
          <a:xfrm>
            <a:off x="2871949" y="5880099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 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importance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appearance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distance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entrance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performance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guidance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balance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resistance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assistance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attendance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ignorance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brilliance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AF1B5-AEFF-FDED-B862-D0BCCA2C6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7F246A4-D8AC-3BA6-03E1-54C28E83C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BD6E53-E248-1C78-23E2-4C5E322172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864372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19914A-1151-6C49-A004-A3A4534AA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342567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D977056-A466-C27A-92F9-83F08D95A52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27A879-987D-FDF3-C958-DB4F027228FE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BA1490E-D49B-B186-285F-E637B68F5F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55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0F3BE-2300-3963-7C66-4B7632A23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B3C657B-A7F1-263B-550C-E80148A40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5E1A7F-61AC-3D59-476A-8D21EA917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166239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B3D19C2-3B28-6FC8-B4EF-A64A4C3ABA31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EC2FBBF-EC2A-AD2C-6234-828780BF8838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C12D22-C6F5-027F-35D5-B68D7C0B485F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6B1598B-8365-101B-9296-E206A5EF55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30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1A03D-7AB4-07D2-F115-7C6C905BC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5ECE490-5254-83F9-B278-D62CE4DDA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BAC611-EEF3-4B79-A9C6-92B8B944D7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63708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933EA35-6780-8C73-02A3-E2D6858CAFC1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417852B-84B3-5E9E-03ED-3B6D6935206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E2BAA2-E134-9E97-25FA-0882A467C3E2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4FD793B-D75A-4C81-754C-30323D7535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81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78521-02BC-BB30-642E-1B8209B07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F40FC7F-F0E7-07AB-E3EF-C6BE40CD8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C3F2832-45F3-64D3-A160-D1D8751D45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462962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4D9705A-1A42-526B-4DC9-7CF89CE362CA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A98B4BC-449D-038E-1163-C55C752483FB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90F28E-AAEC-F567-A593-404A4317D393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4991526-7037-BDF2-5A83-07953CBC5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71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F75A3-DAC5-C7CB-DD1C-F754D0D7C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461B33C-A9B5-5F4C-4BEA-F71EE2352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156846-0780-D35F-2F46-2F3C8DB94A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222782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C3E45B4-CA34-9E68-EB42-FD52A0389074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 &amp; 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B24355-5163-4D46-5A71-E8F553059E4E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A66972-392B-056A-62C6-36B374E16D74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267528" cy="1764487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400128A-6974-3B70-1869-8E482AF45C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8817" y="681842"/>
            <a:ext cx="1971924" cy="25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95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3503</Words>
  <Application>Microsoft Office PowerPoint</Application>
  <PresentationFormat>Widescreen</PresentationFormat>
  <Paragraphs>1275</Paragraphs>
  <Slides>40</Slides>
  <Notes>36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2026-06-03T10:56:03Z</dcterms:modified>
</cp:coreProperties>
</file>