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419" r:id="rId3"/>
    <p:sldId id="527" r:id="rId4"/>
    <p:sldId id="588" r:id="rId5"/>
    <p:sldId id="589" r:id="rId6"/>
    <p:sldId id="591" r:id="rId7"/>
    <p:sldId id="592" r:id="rId8"/>
    <p:sldId id="593" r:id="rId9"/>
    <p:sldId id="594" r:id="rId10"/>
    <p:sldId id="595" r:id="rId11"/>
    <p:sldId id="596" r:id="rId12"/>
    <p:sldId id="597" r:id="rId13"/>
    <p:sldId id="598" r:id="rId14"/>
    <p:sldId id="599" r:id="rId15"/>
    <p:sldId id="528" r:id="rId16"/>
    <p:sldId id="433" r:id="rId17"/>
    <p:sldId id="525" r:id="rId18"/>
    <p:sldId id="519" r:id="rId19"/>
    <p:sldId id="553" r:id="rId20"/>
    <p:sldId id="520" r:id="rId21"/>
    <p:sldId id="435" r:id="rId22"/>
    <p:sldId id="521" r:id="rId23"/>
    <p:sldId id="522" r:id="rId24"/>
    <p:sldId id="274" r:id="rId25"/>
    <p:sldId id="377" r:id="rId26"/>
    <p:sldId id="575" r:id="rId27"/>
    <p:sldId id="587" r:id="rId28"/>
    <p:sldId id="281" r:id="rId29"/>
    <p:sldId id="405" r:id="rId30"/>
    <p:sldId id="407" r:id="rId31"/>
    <p:sldId id="406" r:id="rId32"/>
    <p:sldId id="408" r:id="rId33"/>
    <p:sldId id="486" r:id="rId34"/>
    <p:sldId id="487" r:id="rId35"/>
    <p:sldId id="511" r:id="rId36"/>
    <p:sldId id="512" r:id="rId37"/>
    <p:sldId id="523" r:id="rId38"/>
    <p:sldId id="524" r:id="rId39"/>
    <p:sldId id="277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6C4FF8-B4CE-4BF9-BE38-2188BA77D230}" v="15" dt="2026-06-03T10:50:11.5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6-03T10:51:18.007" v="2835"/>
      <pc:docMkLst>
        <pc:docMk/>
      </pc:docMkLst>
      <pc:sldChg chg="modSp add del mod modTransition modNotesTx">
        <pc:chgData name="Glen Jones" userId="e846aaca-4b24-4b13-b0d0-f2308e16b284" providerId="ADAL" clId="{ED47ACC3-9597-4D89-A1DC-43CF280EF274}" dt="2026-05-12T09:49:57.834" v="2365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09:43:18.181" v="2109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12T10:12:55.881" v="2776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09:37:02.179" v="1917" actId="14100"/>
          <ac:spMkLst>
            <pc:docMk/>
            <pc:sldMk cId="0" sldId="277"/>
            <ac:spMk id="2" creationId="{AB87BF5D-373E-1FE4-5A88-17C0198A8616}"/>
          </ac:spMkLst>
        </pc:spChg>
        <pc:spChg chg="mod">
          <ac:chgData name="Glen Jones" userId="e846aaca-4b24-4b13-b0d0-f2308e16b284" providerId="ADAL" clId="{ED47ACC3-9597-4D89-A1DC-43CF280EF274}" dt="2026-05-12T10:12:55.881" v="2776" actId="20577"/>
          <ac:spMkLst>
            <pc:docMk/>
            <pc:sldMk cId="0" sldId="277"/>
            <ac:spMk id="3" creationId="{14A98FF5-4F3C-D9B6-7AF1-1894F0939983}"/>
          </ac:spMkLst>
        </pc:spChg>
      </pc:sldChg>
      <pc:sldChg chg="addSp delSp modSp add del mod modTransition delAnim modAnim modNotesTx">
        <pc:chgData name="Glen Jones" userId="e846aaca-4b24-4b13-b0d0-f2308e16b284" providerId="ADAL" clId="{ED47ACC3-9597-4D89-A1DC-43CF280EF274}" dt="2026-05-12T10:03:53.982" v="2479" actId="6549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2T10:03:03.920" v="2452" actId="20577"/>
          <ac:spMkLst>
            <pc:docMk/>
            <pc:sldMk cId="418504607" sldId="281"/>
            <ac:spMk id="2" creationId="{871F52B6-B1E5-A1FF-1BD3-5FF6AF4DC0F8}"/>
          </ac:spMkLst>
        </pc:spChg>
        <pc:spChg chg="add mod">
          <ac:chgData name="Glen Jones" userId="e846aaca-4b24-4b13-b0d0-f2308e16b284" providerId="ADAL" clId="{ED47ACC3-9597-4D89-A1DC-43CF280EF274}" dt="2026-05-12T10:03:09.932" v="2455" actId="20577"/>
          <ac:spMkLst>
            <pc:docMk/>
            <pc:sldMk cId="418504607" sldId="281"/>
            <ac:spMk id="4" creationId="{027CCD14-26E9-FF13-80AF-E99E912E228F}"/>
          </ac:spMkLst>
        </pc:spChg>
        <pc:spChg chg="add mod">
          <ac:chgData name="Glen Jones" userId="e846aaca-4b24-4b13-b0d0-f2308e16b284" providerId="ADAL" clId="{ED47ACC3-9597-4D89-A1DC-43CF280EF274}" dt="2026-05-12T10:03:00.727" v="2443"/>
          <ac:spMkLst>
            <pc:docMk/>
            <pc:sldMk cId="418504607" sldId="281"/>
            <ac:spMk id="6" creationId="{A0AE0343-42CD-9929-52F9-0561CE541221}"/>
          </ac:spMkLst>
        </pc:spChg>
        <pc:spChg chg="add mod">
          <ac:chgData name="Glen Jones" userId="e846aaca-4b24-4b13-b0d0-f2308e16b284" providerId="ADAL" clId="{ED47ACC3-9597-4D89-A1DC-43CF280EF274}" dt="2026-05-12T10:03:34.310" v="2477" actId="20577"/>
          <ac:spMkLst>
            <pc:docMk/>
            <pc:sldMk cId="418504607" sldId="281"/>
            <ac:spMk id="15" creationId="{9986804A-8FC7-93D6-6FFD-0AFD4A3110F3}"/>
          </ac:spMkLst>
        </pc:spChg>
        <pc:spChg chg="add mod">
          <ac:chgData name="Glen Jones" userId="e846aaca-4b24-4b13-b0d0-f2308e16b284" providerId="ADAL" clId="{ED47ACC3-9597-4D89-A1DC-43CF280EF274}" dt="2026-05-12T10:03:08.450" v="2453"/>
          <ac:spMkLst>
            <pc:docMk/>
            <pc:sldMk cId="418504607" sldId="281"/>
            <ac:spMk id="16" creationId="{D3F63B71-A14A-9120-1847-D6171EFF26A6}"/>
          </ac:spMkLst>
        </pc:spChg>
        <pc:spChg chg="add mod">
          <ac:chgData name="Glen Jones" userId="e846aaca-4b24-4b13-b0d0-f2308e16b284" providerId="ADAL" clId="{ED47ACC3-9597-4D89-A1DC-43CF280EF274}" dt="2026-05-12T10:03:13.541" v="2458" actId="20577"/>
          <ac:spMkLst>
            <pc:docMk/>
            <pc:sldMk cId="418504607" sldId="281"/>
            <ac:spMk id="17" creationId="{DA7F27BA-1910-E819-934A-15E00F0834AE}"/>
          </ac:spMkLst>
        </pc:spChg>
        <pc:spChg chg="add mod">
          <ac:chgData name="Glen Jones" userId="e846aaca-4b24-4b13-b0d0-f2308e16b284" providerId="ADAL" clId="{ED47ACC3-9597-4D89-A1DC-43CF280EF274}" dt="2026-05-12T10:03:00.727" v="2443"/>
          <ac:spMkLst>
            <pc:docMk/>
            <pc:sldMk cId="418504607" sldId="281"/>
            <ac:spMk id="18" creationId="{FB939AA9-0363-9B70-08A5-C659F94FD5B5}"/>
          </ac:spMkLst>
        </pc:spChg>
        <pc:spChg chg="add mod">
          <ac:chgData name="Glen Jones" userId="e846aaca-4b24-4b13-b0d0-f2308e16b284" providerId="ADAL" clId="{ED47ACC3-9597-4D89-A1DC-43CF280EF274}" dt="2026-05-12T10:03:30.170" v="2470" actId="20577"/>
          <ac:spMkLst>
            <pc:docMk/>
            <pc:sldMk cId="418504607" sldId="281"/>
            <ac:spMk id="19" creationId="{E29C1A85-A55F-E209-CBD0-F9C45B225F4C}"/>
          </ac:spMkLst>
        </pc:spChg>
        <pc:spChg chg="add mod">
          <ac:chgData name="Glen Jones" userId="e846aaca-4b24-4b13-b0d0-f2308e16b284" providerId="ADAL" clId="{ED47ACC3-9597-4D89-A1DC-43CF280EF274}" dt="2026-05-12T10:03:18.860" v="2464" actId="6549"/>
          <ac:spMkLst>
            <pc:docMk/>
            <pc:sldMk cId="418504607" sldId="281"/>
            <ac:spMk id="20" creationId="{A614D5E0-BFB0-DA11-842F-98E463276EC8}"/>
          </ac:spMkLst>
        </pc:spChg>
        <pc:spChg chg="add mod">
          <ac:chgData name="Glen Jones" userId="e846aaca-4b24-4b13-b0d0-f2308e16b284" providerId="ADAL" clId="{ED47ACC3-9597-4D89-A1DC-43CF280EF274}" dt="2026-05-12T10:03:00.727" v="2443"/>
          <ac:spMkLst>
            <pc:docMk/>
            <pc:sldMk cId="418504607" sldId="281"/>
            <ac:spMk id="21" creationId="{441A5C8C-0F15-DDEF-7DB9-161564EE447F}"/>
          </ac:spMkLst>
        </pc:spChg>
        <pc:spChg chg="add mod">
          <ac:chgData name="Glen Jones" userId="e846aaca-4b24-4b13-b0d0-f2308e16b284" providerId="ADAL" clId="{ED47ACC3-9597-4D89-A1DC-43CF280EF274}" dt="2026-05-12T10:03:00.727" v="2443"/>
          <ac:spMkLst>
            <pc:docMk/>
            <pc:sldMk cId="418504607" sldId="281"/>
            <ac:spMk id="22" creationId="{C4900630-32DA-B151-1E17-E2303A86C2A0}"/>
          </ac:spMkLst>
        </pc:spChg>
      </pc:sldChg>
      <pc:sldChg chg="modSp add del mod modTransition modAnim">
        <pc:chgData name="Glen Jones" userId="e846aaca-4b24-4b13-b0d0-f2308e16b284" providerId="ADAL" clId="{ED47ACC3-9597-4D89-A1DC-43CF280EF274}" dt="2026-06-03T10:50:11.552" v="2832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2T09:45:12.334" v="2181" actId="20577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2T07:37:26.051" v="1240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2T07:37:26.051" v="1240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2T07:37:26.051" v="1240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2T07:37:20.870" v="1239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modTransition">
        <pc:chgData name="Glen Jones" userId="e846aaca-4b24-4b13-b0d0-f2308e16b284" providerId="ADAL" clId="{ED47ACC3-9597-4D89-A1DC-43CF280EF274}" dt="2026-05-12T09:49:57.834" v="2365"/>
        <pc:sldMkLst>
          <pc:docMk/>
          <pc:sldMk cId="461087981" sldId="390"/>
        </pc:sldMkLst>
      </pc:sldChg>
      <pc:sldChg chg="addSp delSp modSp add del mod modTransition delAnim modAnim">
        <pc:chgData name="Glen Jones" userId="e846aaca-4b24-4b13-b0d0-f2308e16b284" providerId="ADAL" clId="{ED47ACC3-9597-4D89-A1DC-43CF280EF274}" dt="2026-05-12T10:04:45.030" v="2527" actId="20577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2T10:04:06.936" v="2489" actId="20577"/>
          <ac:spMkLst>
            <pc:docMk/>
            <pc:sldMk cId="78502529" sldId="405"/>
            <ac:spMk id="2" creationId="{14258DC2-2870-8FE9-4366-C3ADAF3E1C4D}"/>
          </ac:spMkLst>
        </pc:spChg>
        <pc:spChg chg="add mod">
          <ac:chgData name="Glen Jones" userId="e846aaca-4b24-4b13-b0d0-f2308e16b284" providerId="ADAL" clId="{ED47ACC3-9597-4D89-A1DC-43CF280EF274}" dt="2026-05-12T10:04:35.130" v="2506" actId="20577"/>
          <ac:spMkLst>
            <pc:docMk/>
            <pc:sldMk cId="78502529" sldId="405"/>
            <ac:spMk id="5" creationId="{D475F086-20DB-5442-FF44-993974351C4B}"/>
          </ac:spMkLst>
        </pc:spChg>
        <pc:spChg chg="add mod">
          <ac:chgData name="Glen Jones" userId="e846aaca-4b24-4b13-b0d0-f2308e16b284" providerId="ADAL" clId="{ED47ACC3-9597-4D89-A1DC-43CF280EF274}" dt="2026-05-12T07:53:34.571" v="1505"/>
          <ac:spMkLst>
            <pc:docMk/>
            <pc:sldMk cId="78502529" sldId="405"/>
            <ac:spMk id="7" creationId="{460064C5-1D2B-50A9-004F-89F6BE5B0AFE}"/>
          </ac:spMkLst>
        </pc:spChg>
        <pc:spChg chg="add mod">
          <ac:chgData name="Glen Jones" userId="e846aaca-4b24-4b13-b0d0-f2308e16b284" providerId="ADAL" clId="{ED47ACC3-9597-4D89-A1DC-43CF280EF274}" dt="2026-05-12T10:04:41.440" v="2518" actId="27636"/>
          <ac:spMkLst>
            <pc:docMk/>
            <pc:sldMk cId="78502529" sldId="405"/>
            <ac:spMk id="9" creationId="{C6F5EC7B-83A7-EF66-3DD9-42F8AB21EB2F}"/>
          </ac:spMkLst>
        </pc:spChg>
        <pc:spChg chg="add mod">
          <ac:chgData name="Glen Jones" userId="e846aaca-4b24-4b13-b0d0-f2308e16b284" providerId="ADAL" clId="{ED47ACC3-9597-4D89-A1DC-43CF280EF274}" dt="2026-05-12T10:04:11.101" v="2490"/>
          <ac:spMkLst>
            <pc:docMk/>
            <pc:sldMk cId="78502529" sldId="405"/>
            <ac:spMk id="10" creationId="{1DDC6924-0DF8-0CDC-A25A-3E868DB801A9}"/>
          </ac:spMkLst>
        </pc:spChg>
        <pc:spChg chg="add mod">
          <ac:chgData name="Glen Jones" userId="e846aaca-4b24-4b13-b0d0-f2308e16b284" providerId="ADAL" clId="{ED47ACC3-9597-4D89-A1DC-43CF280EF274}" dt="2026-05-12T10:04:18.320" v="2496" actId="20577"/>
          <ac:spMkLst>
            <pc:docMk/>
            <pc:sldMk cId="78502529" sldId="405"/>
            <ac:spMk id="14" creationId="{4787600D-B5CD-6A1B-1554-89B2562DCD1A}"/>
          </ac:spMkLst>
        </pc:spChg>
        <pc:spChg chg="add mod">
          <ac:chgData name="Glen Jones" userId="e846aaca-4b24-4b13-b0d0-f2308e16b284" providerId="ADAL" clId="{ED47ACC3-9597-4D89-A1DC-43CF280EF274}" dt="2026-05-12T07:53:34.571" v="1505"/>
          <ac:spMkLst>
            <pc:docMk/>
            <pc:sldMk cId="78502529" sldId="405"/>
            <ac:spMk id="18" creationId="{0E9FB6AE-020E-85AE-49A3-CCE643826C6E}"/>
          </ac:spMkLst>
        </pc:spChg>
        <pc:spChg chg="add mod">
          <ac:chgData name="Glen Jones" userId="e846aaca-4b24-4b13-b0d0-f2308e16b284" providerId="ADAL" clId="{ED47ACC3-9597-4D89-A1DC-43CF280EF274}" dt="2026-05-12T10:04:45.030" v="2527" actId="20577"/>
          <ac:spMkLst>
            <pc:docMk/>
            <pc:sldMk cId="78502529" sldId="405"/>
            <ac:spMk id="19" creationId="{CD0346E2-80D2-C96E-8845-D8CA1EC04BE5}"/>
          </ac:spMkLst>
        </pc:spChg>
        <pc:spChg chg="add mod">
          <ac:chgData name="Glen Jones" userId="e846aaca-4b24-4b13-b0d0-f2308e16b284" providerId="ADAL" clId="{ED47ACC3-9597-4D89-A1DC-43CF280EF274}" dt="2026-05-12T10:04:20.420" v="2500" actId="20577"/>
          <ac:spMkLst>
            <pc:docMk/>
            <pc:sldMk cId="78502529" sldId="405"/>
            <ac:spMk id="20" creationId="{C0C05A1A-5593-6E5A-AD96-804AADD5AC2A}"/>
          </ac:spMkLst>
        </pc:spChg>
        <pc:spChg chg="add mod">
          <ac:chgData name="Glen Jones" userId="e846aaca-4b24-4b13-b0d0-f2308e16b284" providerId="ADAL" clId="{ED47ACC3-9597-4D89-A1DC-43CF280EF274}" dt="2026-05-12T07:53:34.571" v="1505"/>
          <ac:spMkLst>
            <pc:docMk/>
            <pc:sldMk cId="78502529" sldId="405"/>
            <ac:spMk id="21" creationId="{F3027F4C-05C0-7032-5EDF-D772BFE5C832}"/>
          </ac:spMkLst>
        </pc:spChg>
        <pc:spChg chg="add mod">
          <ac:chgData name="Glen Jones" userId="e846aaca-4b24-4b13-b0d0-f2308e16b284" providerId="ADAL" clId="{ED47ACC3-9597-4D89-A1DC-43CF280EF274}" dt="2026-05-12T07:53:54.471" v="1526" actId="20577"/>
          <ac:spMkLst>
            <pc:docMk/>
            <pc:sldMk cId="78502529" sldId="405"/>
            <ac:spMk id="22" creationId="{2B15C3F5-FCAA-C64D-8CA5-0DCF8F9DC138}"/>
          </ac:spMkLst>
        </pc:spChg>
      </pc:sldChg>
      <pc:sldChg chg="addSp delSp modSp add del mod modTransition addAnim delAnim modAnim modNotesTx">
        <pc:chgData name="Glen Jones" userId="e846aaca-4b24-4b13-b0d0-f2308e16b284" providerId="ADAL" clId="{ED47ACC3-9597-4D89-A1DC-43CF280EF274}" dt="2026-06-03T10:51:18.007" v="2835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2T10:05:00.392" v="2535" actId="20577"/>
          <ac:spMkLst>
            <pc:docMk/>
            <pc:sldMk cId="4093245020" sldId="406"/>
            <ac:spMk id="2" creationId="{D442547C-F205-F409-11ED-55153E826CB6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10" creationId="{BF2D040F-679F-CF4E-1E6B-DC99D9684CC1}"/>
          </ac:spMkLst>
        </pc:spChg>
        <pc:spChg chg="add mod">
          <ac:chgData name="Glen Jones" userId="e846aaca-4b24-4b13-b0d0-f2308e16b284" providerId="ADAL" clId="{ED47ACC3-9597-4D89-A1DC-43CF280EF274}" dt="2026-05-12T10:05:03.893" v="2536"/>
          <ac:spMkLst>
            <pc:docMk/>
            <pc:sldMk cId="4093245020" sldId="406"/>
            <ac:spMk id="18" creationId="{06D6E04F-6939-4894-77B7-9017662A771D}"/>
          </ac:spMkLst>
        </pc:spChg>
        <pc:spChg chg="add mod">
          <ac:chgData name="Glen Jones" userId="e846aaca-4b24-4b13-b0d0-f2308e16b284" providerId="ADAL" clId="{ED47ACC3-9597-4D89-A1DC-43CF280EF274}" dt="2026-05-12T10:05:05.866" v="2540" actId="20577"/>
          <ac:spMkLst>
            <pc:docMk/>
            <pc:sldMk cId="4093245020" sldId="406"/>
            <ac:spMk id="19" creationId="{431FBAAB-0A73-971D-9A1B-2094D431E187}"/>
          </ac:spMkLst>
        </pc:spChg>
        <pc:spChg chg="add mod">
          <ac:chgData name="Glen Jones" userId="e846aaca-4b24-4b13-b0d0-f2308e16b284" providerId="ADAL" clId="{ED47ACC3-9597-4D89-A1DC-43CF280EF274}" dt="2026-05-12T10:05:13.384" v="2549" actId="20577"/>
          <ac:spMkLst>
            <pc:docMk/>
            <pc:sldMk cId="4093245020" sldId="406"/>
            <ac:spMk id="21" creationId="{E4F133BC-ADD6-E109-88E9-5882455C65AD}"/>
          </ac:spMkLst>
        </pc:spChg>
        <pc:spChg chg="add mod">
          <ac:chgData name="Glen Jones" userId="e846aaca-4b24-4b13-b0d0-f2308e16b284" providerId="ADAL" clId="{ED47ACC3-9597-4D89-A1DC-43CF280EF274}" dt="2026-05-12T10:05:09" v="2544" actId="20577"/>
          <ac:spMkLst>
            <pc:docMk/>
            <pc:sldMk cId="4093245020" sldId="406"/>
            <ac:spMk id="22" creationId="{8E8844BD-F338-2C2A-5CB0-DFDAF641A9BD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23" creationId="{343B9C41-0080-4EEF-C513-2D2143F250F0}"/>
          </ac:spMkLst>
        </pc:spChg>
        <pc:spChg chg="add mod">
          <ac:chgData name="Glen Jones" userId="e846aaca-4b24-4b13-b0d0-f2308e16b284" providerId="ADAL" clId="{ED47ACC3-9597-4D89-A1DC-43CF280EF274}" dt="2026-05-12T07:57:16.331" v="1643" actId="1076"/>
          <ac:spMkLst>
            <pc:docMk/>
            <pc:sldMk cId="4093245020" sldId="406"/>
            <ac:spMk id="24" creationId="{95EDA78D-E9B7-744C-AE19-F2409D2B57E2}"/>
          </ac:spMkLst>
        </pc:spChg>
        <pc:picChg chg="mod">
          <ac:chgData name="Glen Jones" userId="e846aaca-4b24-4b13-b0d0-f2308e16b284" providerId="ADAL" clId="{ED47ACC3-9597-4D89-A1DC-43CF280EF274}" dt="2026-05-12T07:56:14.725" v="1594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addSp modSp add del mod modTransition modAnim">
        <pc:chgData name="Glen Jones" userId="e846aaca-4b24-4b13-b0d0-f2308e16b284" providerId="ADAL" clId="{ED47ACC3-9597-4D89-A1DC-43CF280EF274}" dt="2026-05-12T10:07:15.199" v="2660" actId="2763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2T10:06:36.460" v="2623" actId="20577"/>
          <ac:spMkLst>
            <pc:docMk/>
            <pc:sldMk cId="1531151529" sldId="407"/>
            <ac:spMk id="2" creationId="{0DC5DEA9-7006-CF67-5C53-815996D0BC53}"/>
          </ac:spMkLst>
        </pc:spChg>
        <pc:spChg chg="add mod">
          <ac:chgData name="Glen Jones" userId="e846aaca-4b24-4b13-b0d0-f2308e16b284" providerId="ADAL" clId="{ED47ACC3-9597-4D89-A1DC-43CF280EF274}" dt="2026-05-12T10:06:51.880" v="2644" actId="20577"/>
          <ac:spMkLst>
            <pc:docMk/>
            <pc:sldMk cId="1531151529" sldId="407"/>
            <ac:spMk id="4" creationId="{E7CDF513-68E7-E6F4-2DDE-CD80881B2A26}"/>
          </ac:spMkLst>
        </pc:spChg>
        <pc:spChg chg="mod">
          <ac:chgData name="Glen Jones" userId="e846aaca-4b24-4b13-b0d0-f2308e16b284" providerId="ADAL" clId="{ED47ACC3-9597-4D89-A1DC-43CF280EF274}" dt="2026-05-12T10:07:08.631" v="2646" actId="207"/>
          <ac:spMkLst>
            <pc:docMk/>
            <pc:sldMk cId="1531151529" sldId="407"/>
            <ac:spMk id="8" creationId="{DDCBBE23-B097-39CD-6EEC-AC5546CB1209}"/>
          </ac:spMkLst>
        </pc:spChg>
        <pc:spChg chg="add mod">
          <ac:chgData name="Glen Jones" userId="e846aaca-4b24-4b13-b0d0-f2308e16b284" providerId="ADAL" clId="{ED47ACC3-9597-4D89-A1DC-43CF280EF274}" dt="2026-05-12T07:54:53.344" v="1551" actId="27636"/>
          <ac:spMkLst>
            <pc:docMk/>
            <pc:sldMk cId="1531151529" sldId="407"/>
            <ac:spMk id="9" creationId="{93B00749-14A5-DBA2-84B3-AE82D00DCAA8}"/>
          </ac:spMkLst>
        </pc:spChg>
        <pc:spChg chg="mod">
          <ac:chgData name="Glen Jones" userId="e846aaca-4b24-4b13-b0d0-f2308e16b284" providerId="ADAL" clId="{ED47ACC3-9597-4D89-A1DC-43CF280EF274}" dt="2026-05-12T10:07:08.631" v="2646" actId="207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12T10:06:39.262" v="2624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2T10:07:05.175" v="2645" actId="20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12T10:07:15.199" v="2660" actId="27636"/>
          <ac:spMkLst>
            <pc:docMk/>
            <pc:sldMk cId="1531151529" sldId="407"/>
            <ac:spMk id="17" creationId="{487F357D-9197-D051-1A7F-6E844E87CB6A}"/>
          </ac:spMkLst>
        </pc:spChg>
      </pc:sldChg>
      <pc:sldChg chg="addSp delSp modSp add del mod modTransition delAnim modAnim modNotesTx">
        <pc:chgData name="Glen Jones" userId="e846aaca-4b24-4b13-b0d0-f2308e16b284" providerId="ADAL" clId="{ED47ACC3-9597-4D89-A1DC-43CF280EF274}" dt="2026-05-12T10:12:43.489" v="276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2T10:05:42.882" v="2559" actId="20577"/>
          <ac:spMkLst>
            <pc:docMk/>
            <pc:sldMk cId="2158107227" sldId="408"/>
            <ac:spMk id="2" creationId="{E8A14D9D-E705-5A0E-C3F9-8B1EAA7CCA23}"/>
          </ac:spMkLst>
        </pc:spChg>
        <pc:spChg chg="add mod">
          <ac:chgData name="Glen Jones" userId="e846aaca-4b24-4b13-b0d0-f2308e16b284" providerId="ADAL" clId="{ED47ACC3-9597-4D89-A1DC-43CF280EF274}" dt="2026-05-12T10:05:56.320" v="2564" actId="1076"/>
          <ac:spMkLst>
            <pc:docMk/>
            <pc:sldMk cId="2158107227" sldId="408"/>
            <ac:spMk id="4" creationId="{0F07D06C-5735-5C29-6D57-045401826F48}"/>
          </ac:spMkLst>
        </pc:spChg>
        <pc:spChg chg="add mod">
          <ac:chgData name="Glen Jones" userId="e846aaca-4b24-4b13-b0d0-f2308e16b284" providerId="ADAL" clId="{ED47ACC3-9597-4D89-A1DC-43CF280EF274}" dt="2026-05-12T10:05:56.320" v="2564" actId="1076"/>
          <ac:spMkLst>
            <pc:docMk/>
            <pc:sldMk cId="2158107227" sldId="408"/>
            <ac:spMk id="6" creationId="{382061FA-EF2A-B4DB-3F72-709CBC173F56}"/>
          </ac:spMkLst>
        </pc:spChg>
        <pc:spChg chg="add mod">
          <ac:chgData name="Glen Jones" userId="e846aaca-4b24-4b13-b0d0-f2308e16b284" providerId="ADAL" clId="{ED47ACC3-9597-4D89-A1DC-43CF280EF274}" dt="2026-05-12T10:06:18.380" v="2606" actId="27636"/>
          <ac:spMkLst>
            <pc:docMk/>
            <pc:sldMk cId="2158107227" sldId="408"/>
            <ac:spMk id="15" creationId="{3F4D4151-C260-721C-D317-3A4EDB6663F3}"/>
          </ac:spMkLst>
        </pc:spChg>
        <pc:spChg chg="add mod">
          <ac:chgData name="Glen Jones" userId="e846aaca-4b24-4b13-b0d0-f2308e16b284" providerId="ADAL" clId="{ED47ACC3-9597-4D89-A1DC-43CF280EF274}" dt="2026-05-12T10:12:43.489" v="2767"/>
          <ac:spMkLst>
            <pc:docMk/>
            <pc:sldMk cId="2158107227" sldId="408"/>
            <ac:spMk id="16" creationId="{9D50D529-4B85-A307-BEF1-AEB845E6AE17}"/>
          </ac:spMkLst>
        </pc:spChg>
        <pc:spChg chg="add mod">
          <ac:chgData name="Glen Jones" userId="e846aaca-4b24-4b13-b0d0-f2308e16b284" providerId="ADAL" clId="{ED47ACC3-9597-4D89-A1DC-43CF280EF274}" dt="2026-05-12T10:05:59.312" v="2568" actId="20577"/>
          <ac:spMkLst>
            <pc:docMk/>
            <pc:sldMk cId="2158107227" sldId="408"/>
            <ac:spMk id="17" creationId="{E0B082F6-4547-8577-FE03-59BD3F4BEFEF}"/>
          </ac:spMkLst>
        </pc:spChg>
        <pc:spChg chg="add mod">
          <ac:chgData name="Glen Jones" userId="e846aaca-4b24-4b13-b0d0-f2308e16b284" providerId="ADAL" clId="{ED47ACC3-9597-4D89-A1DC-43CF280EF274}" dt="2026-05-12T10:05:56.320" v="2564" actId="1076"/>
          <ac:spMkLst>
            <pc:docMk/>
            <pc:sldMk cId="2158107227" sldId="408"/>
            <ac:spMk id="18" creationId="{D2E9F549-CD69-9838-B44D-AAB23F8EC752}"/>
          </ac:spMkLst>
        </pc:spChg>
        <pc:spChg chg="add mod">
          <ac:chgData name="Glen Jones" userId="e846aaca-4b24-4b13-b0d0-f2308e16b284" providerId="ADAL" clId="{ED47ACC3-9597-4D89-A1DC-43CF280EF274}" dt="2026-05-12T10:06:06.817" v="2570" actId="27636"/>
          <ac:spMkLst>
            <pc:docMk/>
            <pc:sldMk cId="2158107227" sldId="408"/>
            <ac:spMk id="19" creationId="{91CC9C81-42B5-2E24-0C5F-033B6B693DC1}"/>
          </ac:spMkLst>
        </pc:spChg>
      </pc:sldChg>
      <pc:sldChg chg="modTransition">
        <pc:chgData name="Glen Jones" userId="e846aaca-4b24-4b13-b0d0-f2308e16b284" providerId="ADAL" clId="{ED47ACC3-9597-4D89-A1DC-43CF280EF274}" dt="2026-05-12T09:49:57.834" v="2365"/>
        <pc:sldMkLst>
          <pc:docMk/>
          <pc:sldMk cId="3197748305" sldId="419"/>
        </pc:sldMkLst>
      </pc:sldChg>
      <pc:sldChg chg="modSp add del modTransition">
        <pc:chgData name="Glen Jones" userId="e846aaca-4b24-4b13-b0d0-f2308e16b284" providerId="ADAL" clId="{ED47ACC3-9597-4D89-A1DC-43CF280EF274}" dt="2026-05-12T09:49:57.834" v="2365"/>
        <pc:sldMkLst>
          <pc:docMk/>
          <pc:sldMk cId="3749588094" sldId="433"/>
        </pc:sldMkLst>
      </pc:sldChg>
      <pc:sldChg chg="modSp add del mod modTransition">
        <pc:chgData name="Glen Jones" userId="e846aaca-4b24-4b13-b0d0-f2308e16b284" providerId="ADAL" clId="{ED47ACC3-9597-4D89-A1DC-43CF280EF274}" dt="2026-05-12T09:49:57.834" v="2365"/>
        <pc:sldMkLst>
          <pc:docMk/>
          <pc:sldMk cId="4208941487" sldId="435"/>
        </pc:sldMkLst>
      </pc:sldChg>
      <pc:sldChg chg="addSp delSp modSp add del mod modTransition">
        <pc:chgData name="Glen Jones" userId="e846aaca-4b24-4b13-b0d0-f2308e16b284" providerId="ADAL" clId="{ED47ACC3-9597-4D89-A1DC-43CF280EF274}" dt="2026-05-12T10:08:46.090" v="2690" actId="1076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2T10:08:37.420" v="2678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2T10:08:39.569" v="2682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2T10:08:43.073" v="2689" actId="20577"/>
          <ac:spMkLst>
            <pc:docMk/>
            <pc:sldMk cId="1188107512" sldId="486"/>
            <ac:spMk id="9" creationId="{CA688691-0B3B-0066-C88A-A9AB332CF492}"/>
          </ac:spMkLst>
        </pc:spChg>
        <pc:spChg chg="mod">
          <ac:chgData name="Glen Jones" userId="e846aaca-4b24-4b13-b0d0-f2308e16b284" providerId="ADAL" clId="{ED47ACC3-9597-4D89-A1DC-43CF280EF274}" dt="2026-05-12T10:08:46.090" v="2690" actId="1076"/>
          <ac:spMkLst>
            <pc:docMk/>
            <pc:sldMk cId="1188107512" sldId="486"/>
            <ac:spMk id="11" creationId="{1DC9ECEC-351A-B5AC-5DD1-60BD97E5F243}"/>
          </ac:spMkLst>
        </pc:spChg>
      </pc:sldChg>
      <pc:sldChg chg="addSp delSp modSp add del mod modTransition delAnim modAnim">
        <pc:chgData name="Glen Jones" userId="e846aaca-4b24-4b13-b0d0-f2308e16b284" providerId="ADAL" clId="{ED47ACC3-9597-4D89-A1DC-43CF280EF274}" dt="2026-05-12T10:09:09.939" v="2699" actId="166"/>
        <pc:sldMkLst>
          <pc:docMk/>
          <pc:sldMk cId="2193475781" sldId="487"/>
        </pc:sldMkLst>
        <pc:spChg chg="mod ord">
          <ac:chgData name="Glen Jones" userId="e846aaca-4b24-4b13-b0d0-f2308e16b284" providerId="ADAL" clId="{ED47ACC3-9597-4D89-A1DC-43CF280EF274}" dt="2026-05-12T10:09:09.939" v="2699" actId="166"/>
          <ac:spMkLst>
            <pc:docMk/>
            <pc:sldMk cId="2193475781" sldId="487"/>
            <ac:spMk id="4" creationId="{E97B5DF0-FC24-C31A-D2DE-52BAAE4A0E8A}"/>
          </ac:spMkLst>
        </pc:spChg>
        <pc:spChg chg="add mod">
          <ac:chgData name="Glen Jones" userId="e846aaca-4b24-4b13-b0d0-f2308e16b284" providerId="ADAL" clId="{ED47ACC3-9597-4D89-A1DC-43CF280EF274}" dt="2026-05-12T10:08:55.679" v="2693"/>
          <ac:spMkLst>
            <pc:docMk/>
            <pc:sldMk cId="2193475781" sldId="487"/>
            <ac:spMk id="13" creationId="{3B2F561A-5B7F-A803-CF8E-C99FC454D55F}"/>
          </ac:spMkLst>
        </pc:spChg>
        <pc:spChg chg="add mod">
          <ac:chgData name="Glen Jones" userId="e846aaca-4b24-4b13-b0d0-f2308e16b284" providerId="ADAL" clId="{ED47ACC3-9597-4D89-A1DC-43CF280EF274}" dt="2026-05-12T10:08:55.679" v="2693"/>
          <ac:spMkLst>
            <pc:docMk/>
            <pc:sldMk cId="2193475781" sldId="487"/>
            <ac:spMk id="14" creationId="{12F1123B-9598-0AB2-1CCA-B147C36C80D8}"/>
          </ac:spMkLst>
        </pc:spChg>
        <pc:spChg chg="add mod">
          <ac:chgData name="Glen Jones" userId="e846aaca-4b24-4b13-b0d0-f2308e16b284" providerId="ADAL" clId="{ED47ACC3-9597-4D89-A1DC-43CF280EF274}" dt="2026-05-12T10:08:55.679" v="2693"/>
          <ac:spMkLst>
            <pc:docMk/>
            <pc:sldMk cId="2193475781" sldId="487"/>
            <ac:spMk id="15" creationId="{429B2262-4718-14A1-885C-475566C0E843}"/>
          </ac:spMkLst>
        </pc:spChg>
        <pc:spChg chg="add mod">
          <ac:chgData name="Glen Jones" userId="e846aaca-4b24-4b13-b0d0-f2308e16b284" providerId="ADAL" clId="{ED47ACC3-9597-4D89-A1DC-43CF280EF274}" dt="2026-05-12T10:08:55.679" v="2693"/>
          <ac:spMkLst>
            <pc:docMk/>
            <pc:sldMk cId="2193475781" sldId="487"/>
            <ac:spMk id="16" creationId="{573076FE-BF0A-993B-5993-D259C89252FB}"/>
          </ac:spMkLst>
        </pc:spChg>
        <pc:spChg chg="add mod">
          <ac:chgData name="Glen Jones" userId="e846aaca-4b24-4b13-b0d0-f2308e16b284" providerId="ADAL" clId="{ED47ACC3-9597-4D89-A1DC-43CF280EF274}" dt="2026-05-12T10:08:55.679" v="2693"/>
          <ac:spMkLst>
            <pc:docMk/>
            <pc:sldMk cId="2193475781" sldId="487"/>
            <ac:spMk id="17" creationId="{428D6DE1-602C-CEAC-8139-42150B19828E}"/>
          </ac:spMkLst>
        </pc:spChg>
      </pc:sldChg>
      <pc:sldChg chg="addSp delSp modSp add del mod modTransition delAnim modAnim">
        <pc:chgData name="Glen Jones" userId="e846aaca-4b24-4b13-b0d0-f2308e16b284" providerId="ADAL" clId="{ED47ACC3-9597-4D89-A1DC-43CF280EF274}" dt="2026-05-12T10:09:36.321" v="2717" actId="20577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5-12T10:09:32.053" v="2708" actId="20577"/>
          <ac:spMkLst>
            <pc:docMk/>
            <pc:sldMk cId="2039260386" sldId="511"/>
            <ac:spMk id="7" creationId="{497DE3AA-BD23-1BA3-3C07-2A68CD9D0CBA}"/>
          </ac:spMkLst>
        </pc:spChg>
        <pc:spChg chg="add mod">
          <ac:chgData name="Glen Jones" userId="e846aaca-4b24-4b13-b0d0-f2308e16b284" providerId="ADAL" clId="{ED47ACC3-9597-4D89-A1DC-43CF280EF274}" dt="2026-05-12T08:04:50.560" v="1818" actId="12789"/>
          <ac:spMkLst>
            <pc:docMk/>
            <pc:sldMk cId="2039260386" sldId="511"/>
            <ac:spMk id="12" creationId="{5429009C-FE19-F83C-8714-EB729F441940}"/>
          </ac:spMkLst>
        </pc:spChg>
        <pc:spChg chg="add mod">
          <ac:chgData name="Glen Jones" userId="e846aaca-4b24-4b13-b0d0-f2308e16b284" providerId="ADAL" clId="{ED47ACC3-9597-4D89-A1DC-43CF280EF274}" dt="2026-05-12T10:09:36.321" v="2717" actId="20577"/>
          <ac:spMkLst>
            <pc:docMk/>
            <pc:sldMk cId="2039260386" sldId="511"/>
            <ac:spMk id="13" creationId="{FA5FD44D-ACD9-4197-CADF-C534DB7AE097}"/>
          </ac:spMkLst>
        </pc:spChg>
        <pc:spChg chg="add mod">
          <ac:chgData name="Glen Jones" userId="e846aaca-4b24-4b13-b0d0-f2308e16b284" providerId="ADAL" clId="{ED47ACC3-9597-4D89-A1DC-43CF280EF274}" dt="2026-05-12T08:04:50.560" v="1818" actId="12789"/>
          <ac:spMkLst>
            <pc:docMk/>
            <pc:sldMk cId="2039260386" sldId="511"/>
            <ac:spMk id="14" creationId="{8BC88359-F57E-6095-5B11-BF37B0C1246F}"/>
          </ac:spMkLst>
        </pc:spChg>
        <pc:spChg chg="add mod">
          <ac:chgData name="Glen Jones" userId="e846aaca-4b24-4b13-b0d0-f2308e16b284" providerId="ADAL" clId="{ED47ACC3-9597-4D89-A1DC-43CF280EF274}" dt="2026-05-12T10:09:29.528" v="2704" actId="20577"/>
          <ac:spMkLst>
            <pc:docMk/>
            <pc:sldMk cId="2039260386" sldId="511"/>
            <ac:spMk id="15" creationId="{44946BDC-1E50-5F2F-E8DC-73A1E1728CC4}"/>
          </ac:spMkLst>
        </pc:spChg>
      </pc:sldChg>
      <pc:sldChg chg="addSp delSp modSp add del mod modTransition delAnim modAnim">
        <pc:chgData name="Glen Jones" userId="e846aaca-4b24-4b13-b0d0-f2308e16b284" providerId="ADAL" clId="{ED47ACC3-9597-4D89-A1DC-43CF280EF274}" dt="2026-05-12T10:11:09.579" v="2766" actId="20577"/>
        <pc:sldMkLst>
          <pc:docMk/>
          <pc:sldMk cId="3920872163" sldId="512"/>
        </pc:sldMkLst>
        <pc:spChg chg="mod ord">
          <ac:chgData name="Glen Jones" userId="e846aaca-4b24-4b13-b0d0-f2308e16b284" providerId="ADAL" clId="{ED47ACC3-9597-4D89-A1DC-43CF280EF274}" dt="2026-05-12T10:10:57.559" v="2737" actId="16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2T10:11:09.579" v="2766" actId="20577"/>
          <ac:spMkLst>
            <pc:docMk/>
            <pc:sldMk cId="3920872163" sldId="512"/>
            <ac:spMk id="3" creationId="{913960AE-D6BA-4EC7-B2D7-A82A27137C3E}"/>
          </ac:spMkLst>
        </pc:spChg>
        <pc:spChg chg="add mod">
          <ac:chgData name="Glen Jones" userId="e846aaca-4b24-4b13-b0d0-f2308e16b284" providerId="ADAL" clId="{ED47ACC3-9597-4D89-A1DC-43CF280EF274}" dt="2026-05-12T10:10:03.603" v="2721"/>
          <ac:spMkLst>
            <pc:docMk/>
            <pc:sldMk cId="3920872163" sldId="512"/>
            <ac:spMk id="9" creationId="{880AFF9D-F213-C596-6CE2-E3AB40AC4F21}"/>
          </ac:spMkLst>
        </pc:spChg>
        <pc:spChg chg="add mod">
          <ac:chgData name="Glen Jones" userId="e846aaca-4b24-4b13-b0d0-f2308e16b284" providerId="ADAL" clId="{ED47ACC3-9597-4D89-A1DC-43CF280EF274}" dt="2026-05-12T10:10:03.603" v="2721"/>
          <ac:spMkLst>
            <pc:docMk/>
            <pc:sldMk cId="3920872163" sldId="512"/>
            <ac:spMk id="11" creationId="{FEC0D5C3-BDC3-20A8-D3D6-96C81364B14A}"/>
          </ac:spMkLst>
        </pc:spChg>
        <pc:spChg chg="add mod">
          <ac:chgData name="Glen Jones" userId="e846aaca-4b24-4b13-b0d0-f2308e16b284" providerId="ADAL" clId="{ED47ACC3-9597-4D89-A1DC-43CF280EF274}" dt="2026-05-12T10:10:03.603" v="2721"/>
          <ac:spMkLst>
            <pc:docMk/>
            <pc:sldMk cId="3920872163" sldId="512"/>
            <ac:spMk id="12" creationId="{AF331D7F-83FF-565D-4444-5C5F93CCC1D2}"/>
          </ac:spMkLst>
        </pc:spChg>
        <pc:spChg chg="add mod">
          <ac:chgData name="Glen Jones" userId="e846aaca-4b24-4b13-b0d0-f2308e16b284" providerId="ADAL" clId="{ED47ACC3-9597-4D89-A1DC-43CF280EF274}" dt="2026-05-12T10:10:03.603" v="2721"/>
          <ac:spMkLst>
            <pc:docMk/>
            <pc:sldMk cId="3920872163" sldId="512"/>
            <ac:spMk id="18" creationId="{A7ADF7A1-4E30-49D3-ACAF-81ABBE946063}"/>
          </ac:spMkLst>
        </pc:spChg>
        <pc:spChg chg="add mod">
          <ac:chgData name="Glen Jones" userId="e846aaca-4b24-4b13-b0d0-f2308e16b284" providerId="ADAL" clId="{ED47ACC3-9597-4D89-A1DC-43CF280EF274}" dt="2026-05-12T10:10:10.453" v="2723" actId="20577"/>
          <ac:spMkLst>
            <pc:docMk/>
            <pc:sldMk cId="3920872163" sldId="512"/>
            <ac:spMk id="19" creationId="{1D21C75D-E43F-43DF-F77B-5010269D6E83}"/>
          </ac:spMkLst>
        </pc:spChg>
        <pc:spChg chg="add mod">
          <ac:chgData name="Glen Jones" userId="e846aaca-4b24-4b13-b0d0-f2308e16b284" providerId="ADAL" clId="{ED47ACC3-9597-4D89-A1DC-43CF280EF274}" dt="2026-05-12T10:10:15.189" v="2725" actId="1076"/>
          <ac:spMkLst>
            <pc:docMk/>
            <pc:sldMk cId="3920872163" sldId="512"/>
            <ac:spMk id="20" creationId="{F6CEE614-BB82-E745-5293-509BDBC2DD6E}"/>
          </ac:spMkLst>
        </pc:spChg>
        <pc:spChg chg="add mod">
          <ac:chgData name="Glen Jones" userId="e846aaca-4b24-4b13-b0d0-f2308e16b284" providerId="ADAL" clId="{ED47ACC3-9597-4D89-A1DC-43CF280EF274}" dt="2026-05-12T10:10:20.375" v="2728" actId="207"/>
          <ac:spMkLst>
            <pc:docMk/>
            <pc:sldMk cId="3920872163" sldId="512"/>
            <ac:spMk id="21" creationId="{DB735FAB-73D6-4200-9C0B-841FFECFDAA5}"/>
          </ac:spMkLst>
        </pc:spChg>
      </pc:sldChg>
      <pc:sldChg chg="modSp add del modTransition">
        <pc:chgData name="Glen Jones" userId="e846aaca-4b24-4b13-b0d0-f2308e16b284" providerId="ADAL" clId="{ED47ACC3-9597-4D89-A1DC-43CF280EF274}" dt="2026-05-12T09:49:57.834" v="2365"/>
        <pc:sldMkLst>
          <pc:docMk/>
          <pc:sldMk cId="1547046222" sldId="519"/>
        </pc:sldMkLst>
      </pc:sldChg>
      <pc:sldChg chg="modSp add del modTransition addAnim delAnim">
        <pc:chgData name="Glen Jones" userId="e846aaca-4b24-4b13-b0d0-f2308e16b284" providerId="ADAL" clId="{ED47ACC3-9597-4D89-A1DC-43CF280EF274}" dt="2026-05-12T09:49:57.834" v="2365"/>
        <pc:sldMkLst>
          <pc:docMk/>
          <pc:sldMk cId="992683161" sldId="520"/>
        </pc:sldMkLst>
      </pc:sldChg>
      <pc:sldChg chg="modSp add del modTransition">
        <pc:chgData name="Glen Jones" userId="e846aaca-4b24-4b13-b0d0-f2308e16b284" providerId="ADAL" clId="{ED47ACC3-9597-4D89-A1DC-43CF280EF274}" dt="2026-05-12T09:49:57.834" v="2365"/>
        <pc:sldMkLst>
          <pc:docMk/>
          <pc:sldMk cId="3578401971" sldId="521"/>
        </pc:sldMkLst>
      </pc:sldChg>
      <pc:sldChg chg="modSp add del modTransition">
        <pc:chgData name="Glen Jones" userId="e846aaca-4b24-4b13-b0d0-f2308e16b284" providerId="ADAL" clId="{ED47ACC3-9597-4D89-A1DC-43CF280EF274}" dt="2026-05-12T09:49:57.834" v="2365"/>
        <pc:sldMkLst>
          <pc:docMk/>
          <pc:sldMk cId="1031564176" sldId="522"/>
        </pc:sldMkLst>
      </pc:sldChg>
      <pc:sldChg chg="modSp add del mod modTransition modAnim">
        <pc:chgData name="Glen Jones" userId="e846aaca-4b24-4b13-b0d0-f2308e16b284" providerId="ADAL" clId="{ED47ACC3-9597-4D89-A1DC-43CF280EF274}" dt="2026-05-12T09:53:37.302" v="2439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2T09:53:17.680" v="2426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2T09:53:37.302" v="2439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2T09:53:01.022" v="2418"/>
          <ac:spMkLst>
            <pc:docMk/>
            <pc:sldMk cId="2773714083" sldId="523"/>
            <ac:spMk id="7" creationId="{701AC5E5-F858-1376-1967-8E87160B40CF}"/>
          </ac:spMkLst>
        </pc:spChg>
      </pc:sldChg>
      <pc:sldChg chg="modSp add del mod modTransition modAnim">
        <pc:chgData name="Glen Jones" userId="e846aaca-4b24-4b13-b0d0-f2308e16b284" providerId="ADAL" clId="{ED47ACC3-9597-4D89-A1DC-43CF280EF274}" dt="2026-05-12T09:52:27.272" v="2416" actId="6549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2T09:52:09.422" v="2410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2T09:52:27.272" v="2416" actId="6549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2T09:51:54.307" v="2404"/>
          <ac:spMkLst>
            <pc:docMk/>
            <pc:sldMk cId="60051273" sldId="524"/>
            <ac:spMk id="7" creationId="{4B61AE4A-0112-9150-6799-0DE8C8578EF6}"/>
          </ac:spMkLst>
        </pc:spChg>
      </pc:sldChg>
      <pc:sldChg chg="modSp add del modTransition">
        <pc:chgData name="Glen Jones" userId="e846aaca-4b24-4b13-b0d0-f2308e16b284" providerId="ADAL" clId="{ED47ACC3-9597-4D89-A1DC-43CF280EF274}" dt="2026-05-12T09:49:57.834" v="2365"/>
        <pc:sldMkLst>
          <pc:docMk/>
          <pc:sldMk cId="4097595910" sldId="525"/>
        </pc:sldMkLst>
      </pc:sldChg>
      <pc:sldChg chg="add modTransition">
        <pc:chgData name="Glen Jones" userId="e846aaca-4b24-4b13-b0d0-f2308e16b284" providerId="ADAL" clId="{ED47ACC3-9597-4D89-A1DC-43CF280EF274}" dt="2026-05-12T09:49:57.834" v="2365"/>
        <pc:sldMkLst>
          <pc:docMk/>
          <pc:sldMk cId="454304887" sldId="527"/>
        </pc:sldMkLst>
      </pc:sldChg>
      <pc:sldChg chg="add del modTransition">
        <pc:chgData name="Glen Jones" userId="e846aaca-4b24-4b13-b0d0-f2308e16b284" providerId="ADAL" clId="{ED47ACC3-9597-4D89-A1DC-43CF280EF274}" dt="2026-05-12T09:49:57.834" v="2365"/>
        <pc:sldMkLst>
          <pc:docMk/>
          <pc:sldMk cId="3742218889" sldId="528"/>
        </pc:sldMkLst>
      </pc:sldChg>
      <pc:sldChg chg="add del modTransition">
        <pc:chgData name="Glen Jones" userId="e846aaca-4b24-4b13-b0d0-f2308e16b284" providerId="ADAL" clId="{ED47ACC3-9597-4D89-A1DC-43CF280EF274}" dt="2026-05-12T09:49:57.834" v="2365"/>
        <pc:sldMkLst>
          <pc:docMk/>
          <pc:sldMk cId="4101653724" sldId="553"/>
        </pc:sldMkLst>
      </pc:sldChg>
      <pc:sldChg chg="addSp delSp modSp add del mod modTransition delAnim modAnim">
        <pc:chgData name="Glen Jones" userId="e846aaca-4b24-4b13-b0d0-f2308e16b284" providerId="ADAL" clId="{ED47ACC3-9597-4D89-A1DC-43CF280EF274}" dt="2026-06-03T10:50:42.566" v="2833" actId="207"/>
        <pc:sldMkLst>
          <pc:docMk/>
          <pc:sldMk cId="2950287934" sldId="575"/>
        </pc:sldMkLst>
        <pc:spChg chg="add mod">
          <ac:chgData name="Glen Jones" userId="e846aaca-4b24-4b13-b0d0-f2308e16b284" providerId="ADAL" clId="{ED47ACC3-9597-4D89-A1DC-43CF280EF274}" dt="2026-05-12T09:49:50.603" v="2363" actId="1076"/>
          <ac:spMkLst>
            <pc:docMk/>
            <pc:sldMk cId="2950287934" sldId="575"/>
            <ac:spMk id="2" creationId="{55DECF39-397D-2D2A-0FC3-62700B31EFF6}"/>
          </ac:spMkLst>
        </pc:spChg>
        <pc:spChg chg="mod">
          <ac:chgData name="Glen Jones" userId="e846aaca-4b24-4b13-b0d0-f2308e16b284" providerId="ADAL" clId="{ED47ACC3-9597-4D89-A1DC-43CF280EF274}" dt="2026-05-12T09:49:54.357" v="2364" actId="207"/>
          <ac:spMkLst>
            <pc:docMk/>
            <pc:sldMk cId="2950287934" sldId="575"/>
            <ac:spMk id="3" creationId="{C82B726A-C28C-B5FD-F99C-D46EFEA46C34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4" creationId="{0BEEF024-1A4F-B245-12DA-12E609017DAB}"/>
          </ac:spMkLst>
        </pc:spChg>
        <pc:spChg chg="mod">
          <ac:chgData name="Glen Jones" userId="e846aaca-4b24-4b13-b0d0-f2308e16b284" providerId="ADAL" clId="{ED47ACC3-9597-4D89-A1DC-43CF280EF274}" dt="2026-06-03T10:50:42.566" v="2833" actId="207"/>
          <ac:spMkLst>
            <pc:docMk/>
            <pc:sldMk cId="2950287934" sldId="575"/>
            <ac:spMk id="13" creationId="{7D143F33-50A4-CB86-57C0-2F2D7EDEC881}"/>
          </ac:spMkLst>
        </pc:spChg>
        <pc:spChg chg="mod">
          <ac:chgData name="Glen Jones" userId="e846aaca-4b24-4b13-b0d0-f2308e16b284" providerId="ADAL" clId="{ED47ACC3-9597-4D89-A1DC-43CF280EF274}" dt="2026-05-12T09:47:03.341" v="2208" actId="20577"/>
          <ac:spMkLst>
            <pc:docMk/>
            <pc:sldMk cId="2950287934" sldId="575"/>
            <ac:spMk id="14" creationId="{B18E591C-F602-19D6-7FB8-283EB672416F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6-03T10:50:42.566" v="2833" actId="207"/>
          <ac:spMkLst>
            <pc:docMk/>
            <pc:sldMk cId="2950287934" sldId="575"/>
            <ac:spMk id="18" creationId="{B89C2AEE-027F-9B16-8C34-BC920A4FDB81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20" creationId="{A594C3D8-B9CE-E4F5-C471-7F9F7A6AAD5A}"/>
          </ac:spMkLst>
        </pc:spChg>
        <pc:spChg chg="mod">
          <ac:chgData name="Glen Jones" userId="e846aaca-4b24-4b13-b0d0-f2308e16b284" providerId="ADAL" clId="{ED47ACC3-9597-4D89-A1DC-43CF280EF274}" dt="2026-05-12T09:47:26.203" v="2240" actId="20577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6-03T10:50:42.566" v="2833" actId="207"/>
          <ac:spMkLst>
            <pc:docMk/>
            <pc:sldMk cId="2950287934" sldId="575"/>
            <ac:spMk id="24" creationId="{7952711F-2D12-9FAF-DE04-EEAC58986154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25" creationId="{178E1D5D-5A25-8B14-9311-2C1A14323E04}"/>
          </ac:spMkLst>
        </pc:spChg>
        <pc:spChg chg="mod">
          <ac:chgData name="Glen Jones" userId="e846aaca-4b24-4b13-b0d0-f2308e16b284" providerId="ADAL" clId="{ED47ACC3-9597-4D89-A1DC-43CF280EF274}" dt="2026-05-12T09:47:30.173" v="2250" actId="20577"/>
          <ac:spMkLst>
            <pc:docMk/>
            <pc:sldMk cId="2950287934" sldId="575"/>
            <ac:spMk id="26" creationId="{114285F2-0757-716A-9161-6C6DAC26765C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6-03T10:50:42.566" v="2833" actId="207"/>
          <ac:spMkLst>
            <pc:docMk/>
            <pc:sldMk cId="2950287934" sldId="575"/>
            <ac:spMk id="30" creationId="{80F87538-584E-A44F-55DB-664279FB25D7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31" creationId="{F4624FD7-F571-BA76-B3C3-B7C8CA95E1CA}"/>
          </ac:spMkLst>
        </pc:spChg>
        <pc:spChg chg="mod">
          <ac:chgData name="Glen Jones" userId="e846aaca-4b24-4b13-b0d0-f2308e16b284" providerId="ADAL" clId="{ED47ACC3-9597-4D89-A1DC-43CF280EF274}" dt="2026-05-12T09:47:37.643" v="2265" actId="20577"/>
          <ac:spMkLst>
            <pc:docMk/>
            <pc:sldMk cId="2950287934" sldId="575"/>
            <ac:spMk id="32" creationId="{24E78FA5-2A3B-D8F5-BE02-C760BE9E0AF6}"/>
          </ac:spMkLst>
        </pc:spChg>
        <pc:spChg chg="mod">
          <ac:chgData name="Glen Jones" userId="e846aaca-4b24-4b13-b0d0-f2308e16b284" providerId="ADAL" clId="{ED47ACC3-9597-4D89-A1DC-43CF280EF274}" dt="2026-05-12T09:47:43.021" v="2276" actId="20577"/>
          <ac:spMkLst>
            <pc:docMk/>
            <pc:sldMk cId="2950287934" sldId="575"/>
            <ac:spMk id="33" creationId="{A4F1F888-D2BF-A8F3-BBDD-73E5645E93F3}"/>
          </ac:spMkLst>
        </pc:spChg>
        <pc:spChg chg="mod">
          <ac:chgData name="Glen Jones" userId="e846aaca-4b24-4b13-b0d0-f2308e16b284" providerId="ADAL" clId="{ED47ACC3-9597-4D89-A1DC-43CF280EF274}" dt="2026-06-03T10:50:42.566" v="2833" actId="207"/>
          <ac:spMkLst>
            <pc:docMk/>
            <pc:sldMk cId="2950287934" sldId="575"/>
            <ac:spMk id="36" creationId="{61695371-823F-137C-D9A6-91F33315F2C0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37" creationId="{50BF5645-E02D-074E-014F-0254178DFA74}"/>
          </ac:spMkLst>
        </pc:spChg>
        <pc:spChg chg="mod">
          <ac:chgData name="Glen Jones" userId="e846aaca-4b24-4b13-b0d0-f2308e16b284" providerId="ADAL" clId="{ED47ACC3-9597-4D89-A1DC-43CF280EF274}" dt="2026-05-12T09:49:11.927" v="2304" actId="1076"/>
          <ac:spMkLst>
            <pc:docMk/>
            <pc:sldMk cId="2950287934" sldId="575"/>
            <ac:spMk id="38" creationId="{986F6491-E8A7-647C-491E-2B2E857AF50C}"/>
          </ac:spMkLst>
        </pc:spChg>
      </pc:sldChg>
      <pc:sldChg chg="modSp add del mod ord modTransition modAnim">
        <pc:chgData name="Glen Jones" userId="e846aaca-4b24-4b13-b0d0-f2308e16b284" providerId="ADAL" clId="{ED47ACC3-9597-4D89-A1DC-43CF280EF274}" dt="2026-05-12T09:50:59.035" v="2402" actId="20577"/>
        <pc:sldMkLst>
          <pc:docMk/>
          <pc:sldMk cId="626169366" sldId="587"/>
        </pc:sldMkLst>
        <pc:spChg chg="mod">
          <ac:chgData name="Glen Jones" userId="e846aaca-4b24-4b13-b0d0-f2308e16b284" providerId="ADAL" clId="{ED47ACC3-9597-4D89-A1DC-43CF280EF274}" dt="2026-05-12T09:50:59.035" v="2402" actId="20577"/>
          <ac:spMkLst>
            <pc:docMk/>
            <pc:sldMk cId="626169366" sldId="587"/>
            <ac:spMk id="2" creationId="{C146C30A-2096-E6F4-391B-47C463A57B00}"/>
          </ac:spMkLst>
        </pc:spChg>
      </pc:sldChg>
      <pc:sldChg chg="addSp modSp add mod modTransition modAnim">
        <pc:chgData name="Glen Jones" userId="e846aaca-4b24-4b13-b0d0-f2308e16b284" providerId="ADAL" clId="{ED47ACC3-9597-4D89-A1DC-43CF280EF274}" dt="2026-06-03T10:48:56.736" v="2822" actId="27636"/>
        <pc:sldMkLst>
          <pc:docMk/>
          <pc:sldMk cId="629981843" sldId="588"/>
        </pc:sldMkLst>
        <pc:spChg chg="mod">
          <ac:chgData name="Glen Jones" userId="e846aaca-4b24-4b13-b0d0-f2308e16b284" providerId="ADAL" clId="{ED47ACC3-9597-4D89-A1DC-43CF280EF274}" dt="2026-05-12T10:21:41.707" v="2803" actId="20577"/>
          <ac:spMkLst>
            <pc:docMk/>
            <pc:sldMk cId="629981843" sldId="588"/>
            <ac:spMk id="2" creationId="{1FBDC5EA-A44F-CC27-6834-C436F09235E3}"/>
          </ac:spMkLst>
        </pc:spChg>
        <pc:spChg chg="mod">
          <ac:chgData name="Glen Jones" userId="e846aaca-4b24-4b13-b0d0-f2308e16b284" providerId="ADAL" clId="{ED47ACC3-9597-4D89-A1DC-43CF280EF274}" dt="2026-05-12T10:21:43.427" v="2807" actId="20577"/>
          <ac:spMkLst>
            <pc:docMk/>
            <pc:sldMk cId="629981843" sldId="588"/>
            <ac:spMk id="3" creationId="{B028A12D-D384-3E69-50BD-527984CEF28E}"/>
          </ac:spMkLst>
        </pc:spChg>
        <pc:spChg chg="mod">
          <ac:chgData name="Glen Jones" userId="e846aaca-4b24-4b13-b0d0-f2308e16b284" providerId="ADAL" clId="{ED47ACC3-9597-4D89-A1DC-43CF280EF274}" dt="2026-05-12T10:21:42.087" v="2804" actId="20577"/>
          <ac:spMkLst>
            <pc:docMk/>
            <pc:sldMk cId="629981843" sldId="588"/>
            <ac:spMk id="4" creationId="{74A78190-A6FB-5976-D5BB-53227514BAB5}"/>
          </ac:spMkLst>
        </pc:spChg>
        <pc:spChg chg="mod">
          <ac:chgData name="Glen Jones" userId="e846aaca-4b24-4b13-b0d0-f2308e16b284" providerId="ADAL" clId="{ED47ACC3-9597-4D89-A1DC-43CF280EF274}" dt="2026-05-12T10:21:20.732" v="2801" actId="20577"/>
          <ac:spMkLst>
            <pc:docMk/>
            <pc:sldMk cId="629981843" sldId="588"/>
            <ac:spMk id="11" creationId="{CA829465-2AEC-49D1-5BD0-1DFEA2836C0F}"/>
          </ac:spMkLst>
        </pc:spChg>
        <pc:spChg chg="add mod">
          <ac:chgData name="Glen Jones" userId="e846aaca-4b24-4b13-b0d0-f2308e16b284" providerId="ADAL" clId="{ED47ACC3-9597-4D89-A1DC-43CF280EF274}" dt="2026-06-03T10:48:56.736" v="2822" actId="27636"/>
          <ac:spMkLst>
            <pc:docMk/>
            <pc:sldMk cId="629981843" sldId="588"/>
            <ac:spMk id="13" creationId="{47B5F9A8-ADC2-2279-603C-7E8A0D9E433A}"/>
          </ac:spMkLst>
        </pc:spChg>
      </pc:sldChg>
      <pc:sldChg chg="addSp modSp add mod modTransition modAnim modNotesTx">
        <pc:chgData name="Glen Jones" userId="e846aaca-4b24-4b13-b0d0-f2308e16b284" providerId="ADAL" clId="{ED47ACC3-9597-4D89-A1DC-43CF280EF274}" dt="2026-05-12T12:03:22.977" v="2808" actId="6549"/>
        <pc:sldMkLst>
          <pc:docMk/>
          <pc:sldMk cId="2161070400" sldId="589"/>
        </pc:sldMkLst>
        <pc:spChg chg="add mod">
          <ac:chgData name="Glen Jones" userId="e846aaca-4b24-4b13-b0d0-f2308e16b284" providerId="ADAL" clId="{ED47ACC3-9597-4D89-A1DC-43CF280EF274}" dt="2026-05-12T09:40:41.034" v="1984"/>
          <ac:spMkLst>
            <pc:docMk/>
            <pc:sldMk cId="2161070400" sldId="589"/>
            <ac:spMk id="2" creationId="{A2A18B99-6AC8-F2B5-DABD-27CDEA8D073C}"/>
          </ac:spMkLst>
        </pc:spChg>
        <pc:spChg chg="add mod">
          <ac:chgData name="Glen Jones" userId="e846aaca-4b24-4b13-b0d0-f2308e16b284" providerId="ADAL" clId="{ED47ACC3-9597-4D89-A1DC-43CF280EF274}" dt="2026-05-12T09:40:52.485" v="1989" actId="27636"/>
          <ac:spMkLst>
            <pc:docMk/>
            <pc:sldMk cId="2161070400" sldId="589"/>
            <ac:spMk id="5" creationId="{263DB23D-3BE1-E773-2ED9-92BFDA77FBDA}"/>
          </ac:spMkLst>
        </pc:spChg>
        <pc:graphicFrameChg chg="modGraphic">
          <ac:chgData name="Glen Jones" userId="e846aaca-4b24-4b13-b0d0-f2308e16b284" providerId="ADAL" clId="{ED47ACC3-9597-4D89-A1DC-43CF280EF274}" dt="2026-05-12T09:41:30.779" v="2010" actId="207"/>
          <ac:graphicFrameMkLst>
            <pc:docMk/>
            <pc:sldMk cId="2161070400" sldId="589"/>
            <ac:graphicFrameMk id="4" creationId="{4F2EEDB3-E2C9-2609-4622-F7792D39BA67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2T09:41:40.528" v="2016" actId="207"/>
          <ac:graphicFrameMkLst>
            <pc:docMk/>
            <pc:sldMk cId="2161070400" sldId="589"/>
            <ac:graphicFrameMk id="9" creationId="{9550D306-21AF-A061-C7DA-5E557E343A97}"/>
          </ac:graphicFrameMkLst>
        </pc:graphicFrameChg>
        <pc:picChg chg="add mod">
          <ac:chgData name="Glen Jones" userId="e846aaca-4b24-4b13-b0d0-f2308e16b284" providerId="ADAL" clId="{ED47ACC3-9597-4D89-A1DC-43CF280EF274}" dt="2026-05-12T09:40:50.604" v="1987" actId="14100"/>
          <ac:picMkLst>
            <pc:docMk/>
            <pc:sldMk cId="2161070400" sldId="589"/>
            <ac:picMk id="6" creationId="{C00EFBA3-A408-2DE6-F094-FE16BBBD4234}"/>
          </ac:picMkLst>
        </pc:picChg>
      </pc:sldChg>
      <pc:sldChg chg="modSp add mod modTransition modAnim modNotesTx">
        <pc:chgData name="Glen Jones" userId="e846aaca-4b24-4b13-b0d0-f2308e16b284" providerId="ADAL" clId="{ED47ACC3-9597-4D89-A1DC-43CF280EF274}" dt="2026-06-03T10:49:18.107" v="2824"/>
        <pc:sldMkLst>
          <pc:docMk/>
          <pc:sldMk cId="2622653968" sldId="591"/>
        </pc:sldMkLst>
        <pc:graphicFrameChg chg="modGraphic">
          <ac:chgData name="Glen Jones" userId="e846aaca-4b24-4b13-b0d0-f2308e16b284" providerId="ADAL" clId="{ED47ACC3-9597-4D89-A1DC-43CF280EF274}" dt="2026-05-12T09:42:01.119" v="2029" actId="6549"/>
          <ac:graphicFrameMkLst>
            <pc:docMk/>
            <pc:sldMk cId="2622653968" sldId="591"/>
            <ac:graphicFrameMk id="4" creationId="{6E9FD91F-BA0A-AB47-B30D-94416F40FABB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49:15.424" v="2823"/>
        <pc:sldMkLst>
          <pc:docMk/>
          <pc:sldMk cId="3071487780" sldId="592"/>
        </pc:sldMkLst>
        <pc:graphicFrameChg chg="modGraphic">
          <ac:chgData name="Glen Jones" userId="e846aaca-4b24-4b13-b0d0-f2308e16b284" providerId="ADAL" clId="{ED47ACC3-9597-4D89-A1DC-43CF280EF274}" dt="2026-05-12T09:42:09.014" v="2037" actId="20577"/>
          <ac:graphicFrameMkLst>
            <pc:docMk/>
            <pc:sldMk cId="3071487780" sldId="592"/>
            <ac:graphicFrameMk id="4" creationId="{69BD393E-49D2-99A7-3A33-3D1B7000A87D}"/>
          </ac:graphicFrameMkLst>
        </pc:graphicFrameChg>
      </pc:sldChg>
      <pc:sldChg chg="modSp add mod modTransition modAnim modNotesTx">
        <pc:chgData name="Glen Jones" userId="e846aaca-4b24-4b13-b0d0-f2308e16b284" providerId="ADAL" clId="{ED47ACC3-9597-4D89-A1DC-43CF280EF274}" dt="2026-06-03T10:49:21.234" v="2825"/>
        <pc:sldMkLst>
          <pc:docMk/>
          <pc:sldMk cId="3046841458" sldId="593"/>
        </pc:sldMkLst>
        <pc:graphicFrameChg chg="modGraphic">
          <ac:chgData name="Glen Jones" userId="e846aaca-4b24-4b13-b0d0-f2308e16b284" providerId="ADAL" clId="{ED47ACC3-9597-4D89-A1DC-43CF280EF274}" dt="2026-05-12T09:42:17.198" v="2046" actId="20577"/>
          <ac:graphicFrameMkLst>
            <pc:docMk/>
            <pc:sldMk cId="3046841458" sldId="593"/>
            <ac:graphicFrameMk id="4" creationId="{6EA9F949-EA69-8AF3-9B75-124E6C165266}"/>
          </ac:graphicFrameMkLst>
        </pc:graphicFrameChg>
      </pc:sldChg>
      <pc:sldChg chg="modSp add mod modTransition modAnim modNotesTx">
        <pc:chgData name="Glen Jones" userId="e846aaca-4b24-4b13-b0d0-f2308e16b284" providerId="ADAL" clId="{ED47ACC3-9597-4D89-A1DC-43CF280EF274}" dt="2026-06-03T10:49:23.407" v="2826"/>
        <pc:sldMkLst>
          <pc:docMk/>
          <pc:sldMk cId="1735087014" sldId="594"/>
        </pc:sldMkLst>
        <pc:graphicFrameChg chg="modGraphic">
          <ac:chgData name="Glen Jones" userId="e846aaca-4b24-4b13-b0d0-f2308e16b284" providerId="ADAL" clId="{ED47ACC3-9597-4D89-A1DC-43CF280EF274}" dt="2026-05-12T09:42:25.444" v="2054" actId="20577"/>
          <ac:graphicFrameMkLst>
            <pc:docMk/>
            <pc:sldMk cId="1735087014" sldId="594"/>
            <ac:graphicFrameMk id="4" creationId="{A9842D4D-1EE6-4C21-5B94-EE1B4671B451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49:25.783" v="2827"/>
        <pc:sldMkLst>
          <pc:docMk/>
          <pc:sldMk cId="1659244957" sldId="595"/>
        </pc:sldMkLst>
        <pc:graphicFrameChg chg="modGraphic">
          <ac:chgData name="Glen Jones" userId="e846aaca-4b24-4b13-b0d0-f2308e16b284" providerId="ADAL" clId="{ED47ACC3-9597-4D89-A1DC-43CF280EF274}" dt="2026-05-12T09:42:34.214" v="2062" actId="20577"/>
          <ac:graphicFrameMkLst>
            <pc:docMk/>
            <pc:sldMk cId="1659244957" sldId="595"/>
            <ac:graphicFrameMk id="4" creationId="{D5613D7B-FA63-728C-8B4E-D821EFA3DA94}"/>
          </ac:graphicFrameMkLst>
        </pc:graphicFrameChg>
      </pc:sldChg>
      <pc:sldChg chg="modSp add mod modTransition modAnim modNotesTx">
        <pc:chgData name="Glen Jones" userId="e846aaca-4b24-4b13-b0d0-f2308e16b284" providerId="ADAL" clId="{ED47ACC3-9597-4D89-A1DC-43CF280EF274}" dt="2026-06-03T10:49:28.058" v="2828"/>
        <pc:sldMkLst>
          <pc:docMk/>
          <pc:sldMk cId="4218313717" sldId="596"/>
        </pc:sldMkLst>
        <pc:graphicFrameChg chg="modGraphic">
          <ac:chgData name="Glen Jones" userId="e846aaca-4b24-4b13-b0d0-f2308e16b284" providerId="ADAL" clId="{ED47ACC3-9597-4D89-A1DC-43CF280EF274}" dt="2026-05-12T09:42:43.366" v="2075" actId="20577"/>
          <ac:graphicFrameMkLst>
            <pc:docMk/>
            <pc:sldMk cId="4218313717" sldId="596"/>
            <ac:graphicFrameMk id="4" creationId="{67EC5B42-D2CA-3010-BB38-512CCCA67038}"/>
          </ac:graphicFrameMkLst>
        </pc:graphicFrameChg>
      </pc:sldChg>
      <pc:sldChg chg="modSp add mod modTransition modAnim modNotesTx">
        <pc:chgData name="Glen Jones" userId="e846aaca-4b24-4b13-b0d0-f2308e16b284" providerId="ADAL" clId="{ED47ACC3-9597-4D89-A1DC-43CF280EF274}" dt="2026-06-03T10:49:30.678" v="2829"/>
        <pc:sldMkLst>
          <pc:docMk/>
          <pc:sldMk cId="2692506473" sldId="597"/>
        </pc:sldMkLst>
        <pc:graphicFrameChg chg="modGraphic">
          <ac:chgData name="Glen Jones" userId="e846aaca-4b24-4b13-b0d0-f2308e16b284" providerId="ADAL" clId="{ED47ACC3-9597-4D89-A1DC-43CF280EF274}" dt="2026-05-12T09:42:50.994" v="2083" actId="20577"/>
          <ac:graphicFrameMkLst>
            <pc:docMk/>
            <pc:sldMk cId="2692506473" sldId="597"/>
            <ac:graphicFrameMk id="9" creationId="{C52CEB2D-8666-1C58-5434-515D94607E8A}"/>
          </ac:graphicFrameMkLst>
        </pc:graphicFrameChg>
      </pc:sldChg>
      <pc:sldChg chg="modSp add mod modTransition modAnim modNotesTx">
        <pc:chgData name="Glen Jones" userId="e846aaca-4b24-4b13-b0d0-f2308e16b284" providerId="ADAL" clId="{ED47ACC3-9597-4D89-A1DC-43CF280EF274}" dt="2026-06-03T10:49:33.578" v="2830"/>
        <pc:sldMkLst>
          <pc:docMk/>
          <pc:sldMk cId="2350150954" sldId="598"/>
        </pc:sldMkLst>
        <pc:graphicFrameChg chg="modGraphic">
          <ac:chgData name="Glen Jones" userId="e846aaca-4b24-4b13-b0d0-f2308e16b284" providerId="ADAL" clId="{ED47ACC3-9597-4D89-A1DC-43CF280EF274}" dt="2026-05-12T09:42:56.664" v="2091" actId="20577"/>
          <ac:graphicFrameMkLst>
            <pc:docMk/>
            <pc:sldMk cId="2350150954" sldId="598"/>
            <ac:graphicFrameMk id="9" creationId="{144650F7-833E-9FA5-507F-99F603EBAC4D}"/>
          </ac:graphicFrameMkLst>
        </pc:graphicFrameChg>
      </pc:sldChg>
      <pc:sldChg chg="modSp add mod modTransition modAnim modNotesTx">
        <pc:chgData name="Glen Jones" userId="e846aaca-4b24-4b13-b0d0-f2308e16b284" providerId="ADAL" clId="{ED47ACC3-9597-4D89-A1DC-43CF280EF274}" dt="2026-06-03T10:49:36.137" v="2831"/>
        <pc:sldMkLst>
          <pc:docMk/>
          <pc:sldMk cId="1857506668" sldId="599"/>
        </pc:sldMkLst>
        <pc:graphicFrameChg chg="modGraphic">
          <ac:chgData name="Glen Jones" userId="e846aaca-4b24-4b13-b0d0-f2308e16b284" providerId="ADAL" clId="{ED47ACC3-9597-4D89-A1DC-43CF280EF274}" dt="2026-05-12T09:43:06.400" v="2102" actId="20577"/>
          <ac:graphicFrameMkLst>
            <pc:docMk/>
            <pc:sldMk cId="1857506668" sldId="599"/>
            <ac:graphicFrameMk id="9" creationId="{A961E4F6-595C-B699-E5E8-4C6E048A157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0B4EF-B847-C69B-C126-7E03258DB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2F8D65-F978-5D48-1FA2-EFE6A8A2FB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FD5000-4D29-2798-B91B-51DBDA5066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29F37-9D8A-CF7E-E9A7-7F67C26FA0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027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49C6A-B868-21D4-844B-7B150B5B0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2D1F72-684C-265E-8062-78396305A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CFC566-1E30-8E6F-506D-7922A42B50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CA551A-ECBC-8794-AC87-7EE7C9783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2514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7B3A1-925B-9B78-26C0-8149B24C7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DFBAB8-2305-3479-F46E-BA84A66AC9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AC9B4-74FC-AD7F-D239-5A5C374DB3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242E0B-4B67-C226-0FF2-D8C5E997D4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2020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A8AE8-C9E9-4E0B-4E6F-3415EDE63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52D180-D9BB-6B0A-329A-484049FD7E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05ECCD-3B9D-573B-700F-D7C6B5663C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30554-2FC9-D84A-BE3D-B7432599D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0882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ex +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ist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ence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existence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state of being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076CE-5965-1BEB-E99D-1A487908C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C4F796-E63C-F8DE-F01F-CDC09AE27E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C49995-D6AE-A81D-98F5-D03ED4915E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  <a:p>
            <a:r>
              <a:rPr lang="en-GB" dirty="0"/>
              <a:t>Why is there a double L?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9243D8-3D87-08F8-73B5-C1C7655A44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4459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2F75A-06D7-5D8D-C9AA-EEFB6BCFE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EF5F13-A812-380E-27E9-780B626F8B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D6647E-BF55-FB10-B789-490A7CF6B7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A9253-E729-34C6-6D25-0F04CB36DF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4940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2B469-DD3D-8F0E-B2C9-3967B9AE3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AA256-5A48-6881-5E93-9F0AE86E84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3E1FF4-E6B6-83F7-52BB-AE9D8F0893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24977B-FC01-2CC7-2A82-93C5046C10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3883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E4809-E9CD-8BDC-1BEA-99B671779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B8EAF6-8EC7-2986-DE08-15A8C4FAF3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1CFF65-AE92-04B0-6BEA-30EA70B5ED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E8BD55-82B6-B153-21D0-1D3069A18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098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882B-C182-E28F-CFCF-6A5777779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B4FCBC-F586-A3FF-DBF6-EC868207F7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8B4127-8B46-FE6A-2132-6CD88925A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FEDA02-902E-A243-F9D8-39890F33A9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1847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0B34D-8017-8699-4FF9-4E88559AD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F9DE6E-63E7-DBA9-2FB5-93C938F562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08ED83-826C-C27B-C305-13B82AA601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C7C6B1-3C26-6484-1783-4BD68F5A2F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7014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FDE48-0E13-C27F-9C71-39876A12D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1DDFF59-0F81-46BB-4B51-9704CF8A2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5613D7B-FA63-728C-8B4E-D821EFA3DA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345307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8C02822-4D9C-FD79-FAF9-4C21BFEBF180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3BA2F55-94F4-F137-3265-C6F76A7CF97A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73056C-8B60-F006-213A-475811001C00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0CFD819-1525-FF70-8E20-084228C1CB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44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0DB6E-508A-2BD3-76B3-0A9D37E91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C6AD2C3-E2AA-8AB4-1BD0-34A9D5A69C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EC5B42-D2CA-3010-BB38-512CCCA670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195640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4BD3E43-7579-27EC-F87C-56AD9C413B2D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853DE86-3963-237A-99AC-F79C02C44DA0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53A61C-E615-8BB1-70F8-446914249D75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429DEC1-A2EB-2BAD-43F1-8B4C0B8BDE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13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EC043-F4E5-08C1-16F3-3557C5D98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A936F04-D6AB-C298-ED0F-E30E4B4C9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6AFDCF-C691-30A3-6B36-5903A99DA30C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52CEB2D-8666-1C58-5434-515D94607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627083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DFE8CE8-9D27-4303-5DE1-B28E60C3804A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8705C-DF5C-1C08-068C-E0968BC8CD8F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1578180-6379-D3B8-F163-0105D29490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506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64AF1-47FB-7DC4-BDD7-01C4BF678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0FEE4A9-8C23-C2E9-7F14-4A69D6A5D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064BD6-A390-CD4D-2C67-993819489BD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44650F7-833E-9FA5-507F-99F603EBA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882262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6539B65-A168-C31E-9016-3733E247EE60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6BFC21-352A-288B-11AD-C09E7971E799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E3FD61D-F89F-5BA9-9750-AF04BFB762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509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90B9E-454D-659D-42B1-16EDB7D2E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BD8D872-B35D-BFA8-CF25-316FB91AE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FCC5C4F-4201-1D83-83BA-D75DE28A2CDA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961E4F6-595C-B699-E5E8-4C6E048A15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026425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4BBE897-943A-61C1-0644-2C8AB214D55A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146ED3-C2D7-C2A0-04B3-6249AA6DA09B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80FDB7-BFFD-D012-DE05-04A4DA8B8A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06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51884" y="1443839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‑entia, which meant “state, quality, or condition”. French changed this to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English later borrowed it as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when we add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we are usually saying the “quality of”.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3987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2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4935836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456802" y="1826335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5029200" y="1837805"/>
            <a:ext cx="1640312" cy="60028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6878947" y="184416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silence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456802" y="2507580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confident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5029198" y="2517136"/>
            <a:ext cx="1640312" cy="60028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6878947" y="252349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6878947" y="253280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confidence 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456802" y="3188825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different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5029197" y="3184591"/>
            <a:ext cx="1640312" cy="60028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6878947" y="319094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6878947" y="3200254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difference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456802" y="3858438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present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5029197" y="3877338"/>
            <a:ext cx="1640312" cy="60028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6878947" y="3883694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6878947" y="3893001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presence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456802" y="4551316"/>
            <a:ext cx="3224053" cy="77972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intelligent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5029197" y="4546860"/>
            <a:ext cx="1640312" cy="78418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↔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6878947" y="4553217"/>
            <a:ext cx="3612705" cy="77972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6878947" y="4562524"/>
            <a:ext cx="3612705" cy="779726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intelligence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ECF39-397D-2D2A-0FC3-62700B31EFF6}"/>
              </a:ext>
            </a:extLst>
          </p:cNvPr>
          <p:cNvSpPr txBox="1"/>
          <p:nvPr/>
        </p:nvSpPr>
        <p:spPr>
          <a:xfrm>
            <a:off x="669519" y="929863"/>
            <a:ext cx="1085296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Many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link to adjectives ending in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642FD-CBA1-9D68-6A91-3D9BEFD26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BD40049-F610-B61D-5943-0D94C75AB8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E642D-CEFB-35D6-40BF-F297448F7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46C30A-2096-E6F4-391B-47C463A57B00}"/>
              </a:ext>
            </a:extLst>
          </p:cNvPr>
          <p:cNvSpPr txBox="1"/>
          <p:nvPr/>
        </p:nvSpPr>
        <p:spPr>
          <a:xfrm>
            <a:off x="3251884" y="1012954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Most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describe things you can’t touch or see, only feel or understand: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silence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patience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influence</a:t>
            </a:r>
          </a:p>
          <a:p>
            <a:pPr marL="14351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absence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You can’t put these in a box — they’re ideas -.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a common suffix for abstract nouns!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7B7200-683F-5713-B4D0-B308D21CCFE8}"/>
              </a:ext>
            </a:extLst>
          </p:cNvPr>
          <p:cNvSpPr txBox="1"/>
          <p:nvPr/>
        </p:nvSpPr>
        <p:spPr>
          <a:xfrm>
            <a:off x="13987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DF4DF45-581F-E68C-26A8-942E4388F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2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EE38961-15B9-3E65-DA0B-19A0448D7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69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existence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27CCD14-26E9-FF13-80AF-E99E912E228F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0AE0343-42CD-9929-52F9-0561CE541221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986804A-8FC7-93D6-6FFD-0AFD4A3110F3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3F63B71-A14A-9120-1847-D6171EFF26A6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existence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A7F27BA-1910-E819-934A-15E00F0834AE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ist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B939AA9-0363-9B70-08A5-C659F94FD5B5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29C1A85-A55F-E209-CBD0-F9C45B225F4C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614D5E0-BFB0-DA11-842F-98E463276EC8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41A5C8C-0F15-DDEF-7DB9-161564EE447F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4900630-32DA-B151-1E17-E2303A86C2A0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difference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475F086-20DB-5442-FF44-993974351C4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(dis)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460064C5-1D2B-50A9-004F-89F6BE5B0AF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F5EC7B-83A7-EF66-3DD9-42F8AB21EB2F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apart / not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DDC6924-0DF8-0CDC-A25A-3E868DB801A9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difference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787600D-B5CD-6A1B-1554-89B2562DCD1A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0E9FB6AE-020E-85AE-49A3-CCE643826C6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D0346E2-80D2-C96E-8845-D8CA1EC04BE5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0C05A1A-5593-6E5A-AD96-804AADD5AC2A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3027F4C-05C0-7032-5EDF-D772BFE5C832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B15C3F5-FCAA-C64D-8CA5-0DCF8F9DC13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confidence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confidence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712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trust/ faith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presence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58" y="1349665"/>
            <a:ext cx="2168862" cy="279443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BF2D040F-679F-CF4E-1E6B-DC99D9684CC1}"/>
              </a:ext>
            </a:extLst>
          </p:cNvPr>
          <p:cNvSpPr/>
          <p:nvPr/>
        </p:nvSpPr>
        <p:spPr>
          <a:xfrm>
            <a:off x="4283181" y="443103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D6E04F-6939-4894-77B7-9017662A771D}"/>
              </a:ext>
            </a:extLst>
          </p:cNvPr>
          <p:cNvSpPr txBox="1">
            <a:spLocks/>
          </p:cNvSpPr>
          <p:nvPr/>
        </p:nvSpPr>
        <p:spPr>
          <a:xfrm>
            <a:off x="1820294" y="426479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presence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31FBAAB-0A73-971D-9A1B-2094D431E187}"/>
              </a:ext>
            </a:extLst>
          </p:cNvPr>
          <p:cNvSpPr txBox="1">
            <a:spLocks/>
          </p:cNvSpPr>
          <p:nvPr/>
        </p:nvSpPr>
        <p:spPr>
          <a:xfrm>
            <a:off x="5747023" y="42472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pres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F133BC-ADD6-E109-88E9-5882455C65AD}"/>
              </a:ext>
            </a:extLst>
          </p:cNvPr>
          <p:cNvSpPr txBox="1">
            <a:spLocks/>
          </p:cNvSpPr>
          <p:nvPr/>
        </p:nvSpPr>
        <p:spPr>
          <a:xfrm>
            <a:off x="5759723" y="5197296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here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E8844BD-F338-2C2A-5CB0-DFDAF641A9BD}"/>
              </a:ext>
            </a:extLst>
          </p:cNvPr>
          <p:cNvSpPr txBox="1">
            <a:spLocks/>
          </p:cNvSpPr>
          <p:nvPr/>
        </p:nvSpPr>
        <p:spPr>
          <a:xfrm>
            <a:off x="8337136" y="42472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343B9C41-0080-4EEF-C513-2D2143F250F0}"/>
              </a:ext>
            </a:extLst>
          </p:cNvPr>
          <p:cNvSpPr/>
          <p:nvPr/>
        </p:nvSpPr>
        <p:spPr>
          <a:xfrm>
            <a:off x="7842995" y="4387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EDA78D-E9B7-744C-AE19-F2409D2B57E2}"/>
              </a:ext>
            </a:extLst>
          </p:cNvPr>
          <p:cNvSpPr txBox="1">
            <a:spLocks/>
          </p:cNvSpPr>
          <p:nvPr/>
        </p:nvSpPr>
        <p:spPr>
          <a:xfrm>
            <a:off x="8337136" y="5197296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absence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F07D06C-5735-5C29-6D57-045401826F48}"/>
              </a:ext>
            </a:extLst>
          </p:cNvPr>
          <p:cNvSpPr txBox="1">
            <a:spLocks/>
          </p:cNvSpPr>
          <p:nvPr/>
        </p:nvSpPr>
        <p:spPr>
          <a:xfrm>
            <a:off x="5887095" y="4167276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382061FA-EF2A-B4DB-3F72-709CBC173F56}"/>
              </a:ext>
            </a:extLst>
          </p:cNvPr>
          <p:cNvSpPr/>
          <p:nvPr/>
        </p:nvSpPr>
        <p:spPr>
          <a:xfrm>
            <a:off x="4417532" y="426847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F4D4151-C260-721C-D317-3A4EDB6663F3}"/>
              </a:ext>
            </a:extLst>
          </p:cNvPr>
          <p:cNvSpPr txBox="1">
            <a:spLocks/>
          </p:cNvSpPr>
          <p:nvPr/>
        </p:nvSpPr>
        <p:spPr>
          <a:xfrm>
            <a:off x="5887095" y="51358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away / from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D50D529-4B85-A307-BEF1-AEB845E6AE17}"/>
              </a:ext>
            </a:extLst>
          </p:cNvPr>
          <p:cNvSpPr txBox="1">
            <a:spLocks/>
          </p:cNvSpPr>
          <p:nvPr/>
        </p:nvSpPr>
        <p:spPr>
          <a:xfrm>
            <a:off x="1954645" y="4102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absence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B082F6-4547-8577-FE03-59BD3F4BEFEF}"/>
              </a:ext>
            </a:extLst>
          </p:cNvPr>
          <p:cNvSpPr txBox="1">
            <a:spLocks/>
          </p:cNvSpPr>
          <p:nvPr/>
        </p:nvSpPr>
        <p:spPr>
          <a:xfrm>
            <a:off x="8428075" y="4167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D2E9F549-CD69-9838-B44D-AAB23F8EC752}"/>
              </a:ext>
            </a:extLst>
          </p:cNvPr>
          <p:cNvSpPr/>
          <p:nvPr/>
        </p:nvSpPr>
        <p:spPr>
          <a:xfrm>
            <a:off x="7933934" y="4307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CC9C81-42B5-2E24-0C5F-033B6B693DC1}"/>
              </a:ext>
            </a:extLst>
          </p:cNvPr>
          <p:cNvSpPr txBox="1">
            <a:spLocks/>
          </p:cNvSpPr>
          <p:nvPr/>
        </p:nvSpPr>
        <p:spPr>
          <a:xfrm>
            <a:off x="8440775" y="5117286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2993742" y="2071549"/>
            <a:ext cx="166867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5549899" y="2071549"/>
            <a:ext cx="105654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defence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874975" y="21755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2F561A-5B7F-A803-CF8E-C99FC454D55F}"/>
              </a:ext>
            </a:extLst>
          </p:cNvPr>
          <p:cNvSpPr txBox="1">
            <a:spLocks/>
          </p:cNvSpPr>
          <p:nvPr/>
        </p:nvSpPr>
        <p:spPr>
          <a:xfrm>
            <a:off x="2993742" y="2071549"/>
            <a:ext cx="166867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2F1123B-9598-0AB2-1CCA-B147C36C80D8}"/>
              </a:ext>
            </a:extLst>
          </p:cNvPr>
          <p:cNvSpPr txBox="1">
            <a:spLocks/>
          </p:cNvSpPr>
          <p:nvPr/>
        </p:nvSpPr>
        <p:spPr>
          <a:xfrm>
            <a:off x="5549899" y="2071549"/>
            <a:ext cx="105654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29B2262-4718-14A1-885C-475566C0E84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73076FE-BF0A-993B-5993-D259C89252F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defence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28D6DE1-602C-CEAC-8139-42150B19828E}"/>
              </a:ext>
            </a:extLst>
          </p:cNvPr>
          <p:cNvSpPr/>
          <p:nvPr/>
        </p:nvSpPr>
        <p:spPr>
          <a:xfrm>
            <a:off x="4874975" y="21755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804725" y="125675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7DE3AA-BD23-1BA3-3C07-2A68CD9D0CBA}"/>
              </a:ext>
            </a:extLst>
          </p:cNvPr>
          <p:cNvSpPr txBox="1">
            <a:spLocks/>
          </p:cNvSpPr>
          <p:nvPr/>
        </p:nvSpPr>
        <p:spPr>
          <a:xfrm>
            <a:off x="5094050" y="2071549"/>
            <a:ext cx="148480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429009C-FE19-F83C-8714-EB729F441940}"/>
              </a:ext>
            </a:extLst>
          </p:cNvPr>
          <p:cNvSpPr/>
          <p:nvPr/>
        </p:nvSpPr>
        <p:spPr>
          <a:xfrm>
            <a:off x="6791413" y="2233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A5FD44D-ACD9-4197-CADF-C534DB7AE09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influence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8BC88359-F57E-6095-5B11-BF37B0C1246F}"/>
              </a:ext>
            </a:extLst>
          </p:cNvPr>
          <p:cNvSpPr/>
          <p:nvPr/>
        </p:nvSpPr>
        <p:spPr>
          <a:xfrm>
            <a:off x="4495950" y="221198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4946BDC-1E50-5F2F-E8DC-73A1E1728CC4}"/>
              </a:ext>
            </a:extLst>
          </p:cNvPr>
          <p:cNvSpPr txBox="1">
            <a:spLocks/>
          </p:cNvSpPr>
          <p:nvPr/>
        </p:nvSpPr>
        <p:spPr>
          <a:xfrm>
            <a:off x="2270998" y="2071549"/>
            <a:ext cx="204160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influ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Did you spot the prefix in-?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80AFF9D-F213-C596-6CE2-E3AB40AC4F21}"/>
              </a:ext>
            </a:extLst>
          </p:cNvPr>
          <p:cNvSpPr txBox="1">
            <a:spLocks/>
          </p:cNvSpPr>
          <p:nvPr/>
        </p:nvSpPr>
        <p:spPr>
          <a:xfrm>
            <a:off x="5094050" y="2071549"/>
            <a:ext cx="148480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C0D5C3-BDC3-20A8-D3D6-96C81364B14A}"/>
              </a:ext>
            </a:extLst>
          </p:cNvPr>
          <p:cNvSpPr/>
          <p:nvPr/>
        </p:nvSpPr>
        <p:spPr>
          <a:xfrm>
            <a:off x="6791413" y="2233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F331D7F-83FF-565D-4444-5C5F93CCC1D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influence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7ADF7A1-4E30-49D3-ACAF-81ABBE946063}"/>
              </a:ext>
            </a:extLst>
          </p:cNvPr>
          <p:cNvSpPr/>
          <p:nvPr/>
        </p:nvSpPr>
        <p:spPr>
          <a:xfrm>
            <a:off x="4495950" y="221198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D21C75D-E43F-43DF-F77B-5010269D6E83}"/>
              </a:ext>
            </a:extLst>
          </p:cNvPr>
          <p:cNvSpPr txBox="1">
            <a:spLocks/>
          </p:cNvSpPr>
          <p:nvPr/>
        </p:nvSpPr>
        <p:spPr>
          <a:xfrm>
            <a:off x="2983230" y="2071549"/>
            <a:ext cx="13293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F6CEE614-BB82-E745-5293-509BDBC2DD6E}"/>
              </a:ext>
            </a:extLst>
          </p:cNvPr>
          <p:cNvSpPr/>
          <p:nvPr/>
        </p:nvSpPr>
        <p:spPr>
          <a:xfrm>
            <a:off x="2391611" y="221198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B735FAB-73D6-4200-9C0B-841FFECFDAA5}"/>
              </a:ext>
            </a:extLst>
          </p:cNvPr>
          <p:cNvSpPr txBox="1">
            <a:spLocks/>
          </p:cNvSpPr>
          <p:nvPr/>
        </p:nvSpPr>
        <p:spPr>
          <a:xfrm>
            <a:off x="878891" y="2071549"/>
            <a:ext cx="1329369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02448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20" grpId="0" animBg="1"/>
      <p:bldP spid="21" grpId="0" animBg="1"/>
      <p:bldP spid="2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presance</a:t>
            </a:r>
            <a:r>
              <a:rPr lang="en-GB" sz="3400" dirty="0">
                <a:solidFill>
                  <a:schemeClr val="bg1"/>
                </a:solidFill>
              </a:rPr>
              <a:t> of strong </a:t>
            </a:r>
            <a:r>
              <a:rPr lang="en-GB" sz="3400" dirty="0" err="1">
                <a:solidFill>
                  <a:schemeClr val="bg1"/>
                </a:solidFill>
              </a:rPr>
              <a:t>defense</a:t>
            </a:r>
            <a:r>
              <a:rPr lang="en-GB" sz="3400" dirty="0">
                <a:solidFill>
                  <a:schemeClr val="bg1"/>
                </a:solidFill>
              </a:rPr>
              <a:t> systems is </a:t>
            </a:r>
            <a:r>
              <a:rPr lang="en-GB" sz="3400" dirty="0" err="1">
                <a:solidFill>
                  <a:schemeClr val="bg1"/>
                </a:solidFill>
              </a:rPr>
              <a:t>importent</a:t>
            </a:r>
            <a:r>
              <a:rPr lang="en-GB" sz="3400" dirty="0">
                <a:solidFill>
                  <a:schemeClr val="bg1"/>
                </a:solidFill>
              </a:rPr>
              <a:t> for the </a:t>
            </a:r>
            <a:r>
              <a:rPr lang="en-GB" sz="3400" dirty="0" err="1">
                <a:solidFill>
                  <a:schemeClr val="bg1"/>
                </a:solidFill>
              </a:rPr>
              <a:t>securety</a:t>
            </a:r>
            <a:r>
              <a:rPr lang="en-GB" sz="3400" dirty="0">
                <a:solidFill>
                  <a:schemeClr val="bg1"/>
                </a:solidFill>
              </a:rPr>
              <a:t> and continued </a:t>
            </a:r>
            <a:r>
              <a:rPr lang="en-GB" sz="3400" dirty="0" err="1">
                <a:solidFill>
                  <a:schemeClr val="bg1"/>
                </a:solidFill>
              </a:rPr>
              <a:t>existance</a:t>
            </a:r>
            <a:r>
              <a:rPr lang="en-GB" sz="3400" dirty="0">
                <a:solidFill>
                  <a:schemeClr val="bg1"/>
                </a:solidFill>
              </a:rPr>
              <a:t> of the </a:t>
            </a:r>
            <a:r>
              <a:rPr lang="en-GB" sz="3400" dirty="0" err="1">
                <a:solidFill>
                  <a:schemeClr val="bg1"/>
                </a:solidFill>
              </a:rPr>
              <a:t>comunity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presence</a:t>
            </a:r>
            <a:r>
              <a:rPr lang="en-GB" sz="3400" dirty="0">
                <a:solidFill>
                  <a:schemeClr val="bg1"/>
                </a:solidFill>
              </a:rPr>
              <a:t> of strong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defence</a:t>
            </a:r>
            <a:r>
              <a:rPr lang="en-GB" sz="3400" dirty="0">
                <a:solidFill>
                  <a:schemeClr val="bg1"/>
                </a:solidFill>
              </a:rPr>
              <a:t> systems 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important</a:t>
            </a:r>
            <a:r>
              <a:rPr lang="en-GB" sz="3400" dirty="0">
                <a:solidFill>
                  <a:schemeClr val="bg1"/>
                </a:solidFill>
              </a:rPr>
              <a:t> for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security</a:t>
            </a:r>
            <a:r>
              <a:rPr lang="en-GB" sz="3400" dirty="0">
                <a:solidFill>
                  <a:schemeClr val="bg1"/>
                </a:solidFill>
              </a:rPr>
              <a:t> and continued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existence</a:t>
            </a:r>
            <a:r>
              <a:rPr lang="en-GB" sz="3400" dirty="0">
                <a:solidFill>
                  <a:schemeClr val="bg1"/>
                </a:solidFill>
              </a:rPr>
              <a:t> of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community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presence of strong defence systems is important for the security and continued existence of the community.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absense</a:t>
            </a:r>
            <a:r>
              <a:rPr lang="en-GB" sz="3400" dirty="0">
                <a:solidFill>
                  <a:schemeClr val="bg1"/>
                </a:solidFill>
              </a:rPr>
              <a:t> of fear helped her show </a:t>
            </a:r>
            <a:r>
              <a:rPr lang="en-GB" sz="3400" dirty="0" err="1">
                <a:solidFill>
                  <a:schemeClr val="bg1"/>
                </a:solidFill>
              </a:rPr>
              <a:t>patence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dirty="0" err="1">
                <a:solidFill>
                  <a:schemeClr val="bg1"/>
                </a:solidFill>
              </a:rPr>
              <a:t>confidance</a:t>
            </a:r>
            <a:r>
              <a:rPr lang="en-GB" sz="3400" dirty="0">
                <a:solidFill>
                  <a:schemeClr val="bg1"/>
                </a:solidFill>
              </a:rPr>
              <a:t>, and clear </a:t>
            </a:r>
            <a:r>
              <a:rPr lang="en-GB" sz="3400" dirty="0" err="1">
                <a:solidFill>
                  <a:schemeClr val="bg1"/>
                </a:solidFill>
              </a:rPr>
              <a:t>inteligence</a:t>
            </a:r>
            <a:r>
              <a:rPr lang="en-GB" sz="3400" dirty="0">
                <a:solidFill>
                  <a:schemeClr val="bg1"/>
                </a:solidFill>
              </a:rPr>
              <a:t> during the challenge.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absence</a:t>
            </a:r>
            <a:r>
              <a:rPr lang="en-GB" sz="3400" dirty="0">
                <a:solidFill>
                  <a:schemeClr val="bg1"/>
                </a:solidFill>
              </a:rPr>
              <a:t> of fear helped her show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patience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confidence</a:t>
            </a:r>
            <a:r>
              <a:rPr lang="en-GB" sz="3400" dirty="0">
                <a:solidFill>
                  <a:schemeClr val="bg1"/>
                </a:solidFill>
              </a:rPr>
              <a:t>, and clear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intelligence</a:t>
            </a:r>
            <a:r>
              <a:rPr lang="en-GB" sz="3400" dirty="0">
                <a:solidFill>
                  <a:schemeClr val="bg1"/>
                </a:solidFill>
              </a:rPr>
              <a:t> during the challenge.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absence of fear helped her show patience, confidence, and clear intelligence during the challenge.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2837" y="1724611"/>
            <a:ext cx="8016535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existence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difference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presence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absence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patience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confidence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importance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reference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intelligence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defence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influence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conscience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9389327" y="5524105"/>
            <a:ext cx="2617151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6E936-0AD8-B3B4-DF6F-DF6664E76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28DC992F-9070-1ACB-8AFB-F6242625A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8A12D-D384-3E69-50BD-527984CEF28E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mislabelling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E82A66F-92AC-5DC2-9655-78C7FDA94FCB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FBDC5EA-A44F-CC27-6834-C436F09235E3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4A78190-A6FB-5976-D5BB-53227514BAB5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label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4CD9A2-B69E-41D9-4F18-D8B0C3293112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037EB2D4-689A-B012-065D-4885BD1EE5E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CC25D9EF-FD17-3AD7-ECC0-7B53329F5AE0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887B6B2C-359C-DD42-2C62-D72C7AB7BAD9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B03CF65-9BE0-CEDA-1F06-C98556A8830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A829465-2AEC-49D1-5BD0-1DFEA2836C0F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1C4B37-48E8-4B9F-F702-47AFEE3D7BBE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7B5F9A8-ADC2-2279-603C-7E8A0D9E433A}"/>
              </a:ext>
            </a:extLst>
          </p:cNvPr>
          <p:cNvSpPr txBox="1">
            <a:spLocks/>
          </p:cNvSpPr>
          <p:nvPr/>
        </p:nvSpPr>
        <p:spPr>
          <a:xfrm>
            <a:off x="2770043" y="5993880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double L? </a:t>
            </a:r>
          </a:p>
        </p:txBody>
      </p:sp>
    </p:spTree>
    <p:extLst>
      <p:ext uri="{BB962C8B-B14F-4D97-AF65-F5344CB8AC3E}">
        <p14:creationId xmlns:p14="http://schemas.microsoft.com/office/powerpoint/2010/main" val="629981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701015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  /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841572"/>
              </p:ext>
            </p:extLst>
          </p:nvPr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2A18B99-6AC8-F2B5-DABD-27CDEA8D073C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3DB23D-3BE1-E773-2ED9-92BFDA77FBDA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00EFBA3-A408-2DE6-F094-FE16BBBD42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70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2F741-1729-D1B4-2209-AF4E8E53F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EF25D1E-9C07-1D20-04F2-43FFA79FF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9FD91F-BA0A-AB47-B30D-94416F40FA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250011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7DB09AD-9AF3-037C-039F-D7CC7065797E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F089521-8C1B-EEA4-AB7B-9AC4A19CA7C5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47DB49-EA76-1D93-6859-79024533DE46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60E9DD-BB44-0F48-F4C3-FA5BE8B471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53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86A1D-55DC-079A-AAAA-367662CCD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82C976B-12DC-B967-F0F0-B4C1068BB5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BD393E-49D2-99A7-3A33-3D1B7000A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67854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B2133B7-CCD6-8266-8B7F-34B0D6EB570C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26E4949-6B40-9E24-2732-3667C338B3C1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75D95F-072D-C51C-F4AF-F2E80DDA4A78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3FC8E3B-1D95-E9D6-DD1E-B74F4A1BA9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87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75221-1D4E-A829-EF3A-8386A3947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86A9E50-AD4E-D0E6-AA45-98EA8FDB4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A9F949-EA69-8AF3-9B75-124E6C1652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181048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AF9820-950D-1C50-7935-5C13A1F09B86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9AD32CA-B4BB-BF44-38DD-FA472AA460ED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8A1B7F-29BE-80CB-E6DB-30DBD1B30885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62DDE89-3FB0-8DC0-B501-F8E902E673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841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00B35-2539-5884-310C-D1DDF0A29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0D4CB39-AB8D-F1B7-76F5-8C30860DB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842D4D-1EE6-4C21-5B94-EE1B4671B4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353098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  cats / throws 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F174AD8-08C5-DC06-9CC2-426061CE2B34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3222529"/>
          <a:ext cx="5915892" cy="34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5CB730A-81B4-0B9A-4B4D-CC1EC25C1FC8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714E22-0E21-49B4-C633-6F0EE863BD19}"/>
              </a:ext>
            </a:extLst>
          </p:cNvPr>
          <p:cNvSpPr txBox="1">
            <a:spLocks/>
          </p:cNvSpPr>
          <p:nvPr/>
        </p:nvSpPr>
        <p:spPr>
          <a:xfrm>
            <a:off x="6171872" y="1131113"/>
            <a:ext cx="4006271" cy="1775373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D60FD92-DA0F-F75E-11B6-05BFF464F2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43" y="681842"/>
            <a:ext cx="2117398" cy="2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87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3239</Words>
  <Application>Microsoft Office PowerPoint</Application>
  <PresentationFormat>Widescreen</PresentationFormat>
  <Paragraphs>1181</Paragraphs>
  <Slides>39</Slides>
  <Notes>30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2026-06-03T10:51:24Z</dcterms:modified>
</cp:coreProperties>
</file>